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5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24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73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9109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84706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043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07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0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2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7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0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1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30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BE56-1E8E-4EEF-AC37-FE4E912BB0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7854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tx1"/>
                </a:solidFill>
                <a:latin typeface="Calibri" panose="020F0502020204030204"/>
              </a:rPr>
            </a:br>
            <a:r>
              <a:rPr lang="en-US" sz="4900" b="1" dirty="0">
                <a:latin typeface="Calibri" panose="020F0502020204030204"/>
              </a:rPr>
              <a:t>REQUIREMENT GATHERING</a:t>
            </a:r>
            <a:endParaRPr lang="en-US" sz="4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F1460-05E6-4AF2-89E9-EFF469F3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54" y="1084729"/>
            <a:ext cx="7219366" cy="57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4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735C24-F9BC-4309-90FA-EEFD9A7638F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4210" y="152400"/>
            <a:ext cx="7316790" cy="9144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 panose="020F0502020204030204"/>
              </a:rPr>
              <a:t>OPENERS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FBA91-F335-44A4-BA04-421EFD34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0" y="1066800"/>
            <a:ext cx="8710802" cy="56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756-6D12-4B4D-B1E7-267BC2865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4210" y="260350"/>
            <a:ext cx="7316789" cy="6445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anose="020F0502020204030204"/>
              </a:rPr>
              <a:t>MIDDLE ORDER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16DF2-3CA5-4BE1-B157-B717E4F24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1013012"/>
            <a:ext cx="8278618" cy="53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8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C72F2-018B-4553-89DD-A508374EF9C3}"/>
              </a:ext>
            </a:extLst>
          </p:cNvPr>
          <p:cNvSpPr/>
          <p:nvPr/>
        </p:nvSpPr>
        <p:spPr>
          <a:xfrm>
            <a:off x="699247" y="242047"/>
            <a:ext cx="59275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Calibri" panose="020F0502020204030204"/>
              </a:rPr>
              <a:t>FINISHER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10346-64AF-46DD-88DD-BAD06A5B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00" y="949933"/>
            <a:ext cx="8151011" cy="53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4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236E89-EEDC-4135-A33A-35250B2E4528}"/>
              </a:ext>
            </a:extLst>
          </p:cNvPr>
          <p:cNvSpPr/>
          <p:nvPr/>
        </p:nvSpPr>
        <p:spPr>
          <a:xfrm>
            <a:off x="762000" y="242047"/>
            <a:ext cx="6160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Calibri" panose="020F0502020204030204"/>
              </a:rPr>
              <a:t>ALL ROUNDERS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19861-C142-46B6-BCA8-2A736132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21425"/>
            <a:ext cx="8012767" cy="51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9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4F7468-1283-4C8D-99C6-7804574DE01D}"/>
              </a:ext>
            </a:extLst>
          </p:cNvPr>
          <p:cNvSpPr/>
          <p:nvPr/>
        </p:nvSpPr>
        <p:spPr>
          <a:xfrm>
            <a:off x="762001" y="242047"/>
            <a:ext cx="58958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4000" b="1" dirty="0">
                <a:latin typeface="Calibri" panose="020F0502020204030204"/>
              </a:rPr>
              <a:t>BOWLERS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90A1F-3CFC-4BE2-84B0-1804838F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98" y="1103335"/>
            <a:ext cx="8029404" cy="53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117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 REQUIREMENT GATHERING</vt:lpstr>
      <vt:lpstr>OPENERS</vt:lpstr>
      <vt:lpstr>MIDDLE ORDER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GATHERING</dc:title>
  <dc:creator>Kishoakkumar TV</dc:creator>
  <cp:lastModifiedBy>Kishoakkumar TV</cp:lastModifiedBy>
  <cp:revision>2</cp:revision>
  <dcterms:created xsi:type="dcterms:W3CDTF">2024-08-16T15:20:34Z</dcterms:created>
  <dcterms:modified xsi:type="dcterms:W3CDTF">2024-08-16T15:34:08Z</dcterms:modified>
</cp:coreProperties>
</file>