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jpeg" ContentType="image/jpeg"/>
  <Override PartName="/ppt/media/image4.wmf" ContentType="image/x-wmf"/>
  <Override PartName="/ppt/media/image2.jpeg" ContentType="image/jpeg"/>
  <Override PartName="/ppt/media/image3.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88466C2-A30F-401C-81FF-202888E7865B}"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1" name="PlaceHolder 2"/>
          <p:cNvSpPr>
            <a:spLocks noGrp="1"/>
          </p:cNvSpPr>
          <p:nvPr>
            <p:ph/>
          </p:nvPr>
        </p:nvSpPr>
        <p:spPr>
          <a:xfrm>
            <a:off x="1451520" y="2015640"/>
            <a:ext cx="960300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32" name="PlaceHolder 3"/>
          <p:cNvSpPr>
            <a:spLocks noGrp="1"/>
          </p:cNvSpPr>
          <p:nvPr>
            <p:ph/>
          </p:nvPr>
        </p:nvSpPr>
        <p:spPr>
          <a:xfrm>
            <a:off x="1451520" y="3817800"/>
            <a:ext cx="960300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F200672-FEBE-43E3-95C6-97FA4A7BEB7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4" name="PlaceHolder 2"/>
          <p:cNvSpPr>
            <a:spLocks noGrp="1"/>
          </p:cNvSpPr>
          <p:nvPr>
            <p:ph/>
          </p:nvPr>
        </p:nvSpPr>
        <p:spPr>
          <a:xfrm>
            <a:off x="1451520" y="2015640"/>
            <a:ext cx="468612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35" name="PlaceHolder 3"/>
          <p:cNvSpPr>
            <a:spLocks noGrp="1"/>
          </p:cNvSpPr>
          <p:nvPr>
            <p:ph/>
          </p:nvPr>
        </p:nvSpPr>
        <p:spPr>
          <a:xfrm>
            <a:off x="6372360" y="2015640"/>
            <a:ext cx="468612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36" name="PlaceHolder 4"/>
          <p:cNvSpPr>
            <a:spLocks noGrp="1"/>
          </p:cNvSpPr>
          <p:nvPr>
            <p:ph/>
          </p:nvPr>
        </p:nvSpPr>
        <p:spPr>
          <a:xfrm>
            <a:off x="1451520" y="3817800"/>
            <a:ext cx="468612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37" name="PlaceHolder 5"/>
          <p:cNvSpPr>
            <a:spLocks noGrp="1"/>
          </p:cNvSpPr>
          <p:nvPr>
            <p:ph/>
          </p:nvPr>
        </p:nvSpPr>
        <p:spPr>
          <a:xfrm>
            <a:off x="6372360" y="3817800"/>
            <a:ext cx="468612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5F5345D4-0717-462F-99FB-61DF24420FB1}"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9" name="PlaceHolder 2"/>
          <p:cNvSpPr>
            <a:spLocks noGrp="1"/>
          </p:cNvSpPr>
          <p:nvPr>
            <p:ph/>
          </p:nvPr>
        </p:nvSpPr>
        <p:spPr>
          <a:xfrm>
            <a:off x="1451520" y="2015640"/>
            <a:ext cx="309204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40" name="PlaceHolder 3"/>
          <p:cNvSpPr>
            <a:spLocks noGrp="1"/>
          </p:cNvSpPr>
          <p:nvPr>
            <p:ph/>
          </p:nvPr>
        </p:nvSpPr>
        <p:spPr>
          <a:xfrm>
            <a:off x="4698720" y="2015640"/>
            <a:ext cx="309204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41" name="PlaceHolder 4"/>
          <p:cNvSpPr>
            <a:spLocks noGrp="1"/>
          </p:cNvSpPr>
          <p:nvPr>
            <p:ph/>
          </p:nvPr>
        </p:nvSpPr>
        <p:spPr>
          <a:xfrm>
            <a:off x="7945560" y="2015640"/>
            <a:ext cx="309204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42" name="PlaceHolder 5"/>
          <p:cNvSpPr>
            <a:spLocks noGrp="1"/>
          </p:cNvSpPr>
          <p:nvPr>
            <p:ph/>
          </p:nvPr>
        </p:nvSpPr>
        <p:spPr>
          <a:xfrm>
            <a:off x="1451520" y="3817800"/>
            <a:ext cx="309204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43" name="PlaceHolder 6"/>
          <p:cNvSpPr>
            <a:spLocks noGrp="1"/>
          </p:cNvSpPr>
          <p:nvPr>
            <p:ph/>
          </p:nvPr>
        </p:nvSpPr>
        <p:spPr>
          <a:xfrm>
            <a:off x="4698720" y="3817800"/>
            <a:ext cx="309204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44" name="PlaceHolder 7"/>
          <p:cNvSpPr>
            <a:spLocks noGrp="1"/>
          </p:cNvSpPr>
          <p:nvPr>
            <p:ph/>
          </p:nvPr>
        </p:nvSpPr>
        <p:spPr>
          <a:xfrm>
            <a:off x="7945560" y="3817800"/>
            <a:ext cx="309204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BAF60D35-6A00-44A2-BD84-FC3785817D15}"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B206B45-8386-4625-ABC3-7F1872891AFE}"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55" name="PlaceHolder 2"/>
          <p:cNvSpPr>
            <a:spLocks noGrp="1"/>
          </p:cNvSpPr>
          <p:nvPr>
            <p:ph type="subTitle"/>
          </p:nvPr>
        </p:nvSpPr>
        <p:spPr>
          <a:xfrm>
            <a:off x="1451520" y="2015640"/>
            <a:ext cx="9603000" cy="3450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73D92E7-934B-49AA-A35A-4A4E7FBF317A}"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57" name="PlaceHolder 2"/>
          <p:cNvSpPr>
            <a:spLocks noGrp="1"/>
          </p:cNvSpPr>
          <p:nvPr>
            <p:ph/>
          </p:nvPr>
        </p:nvSpPr>
        <p:spPr>
          <a:xfrm>
            <a:off x="1451520" y="2015640"/>
            <a:ext cx="9603000" cy="34502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57E2148-A933-4D17-A3E2-AF82AA15C2B5}"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59" name="PlaceHolder 2"/>
          <p:cNvSpPr>
            <a:spLocks noGrp="1"/>
          </p:cNvSpPr>
          <p:nvPr>
            <p:ph/>
          </p:nvPr>
        </p:nvSpPr>
        <p:spPr>
          <a:xfrm>
            <a:off x="1451520" y="2015640"/>
            <a:ext cx="4686120" cy="34502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0" name="PlaceHolder 3"/>
          <p:cNvSpPr>
            <a:spLocks noGrp="1"/>
          </p:cNvSpPr>
          <p:nvPr>
            <p:ph/>
          </p:nvPr>
        </p:nvSpPr>
        <p:spPr>
          <a:xfrm>
            <a:off x="6372360" y="2015640"/>
            <a:ext cx="4686120" cy="34502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F79AE57-FDD2-469C-BF91-EF9CF61C9FD4}"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4960567-7612-48F3-B513-8073E2656129}"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1451520" y="804600"/>
            <a:ext cx="9603000" cy="4863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401F69E7-9251-41BB-B655-A85E1FFF79AF}"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64" name="PlaceHolder 2"/>
          <p:cNvSpPr>
            <a:spLocks noGrp="1"/>
          </p:cNvSpPr>
          <p:nvPr>
            <p:ph/>
          </p:nvPr>
        </p:nvSpPr>
        <p:spPr>
          <a:xfrm>
            <a:off x="1451520" y="2015640"/>
            <a:ext cx="468612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5" name="PlaceHolder 3"/>
          <p:cNvSpPr>
            <a:spLocks noGrp="1"/>
          </p:cNvSpPr>
          <p:nvPr>
            <p:ph/>
          </p:nvPr>
        </p:nvSpPr>
        <p:spPr>
          <a:xfrm>
            <a:off x="6372360" y="2015640"/>
            <a:ext cx="4686120" cy="34502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6" name="PlaceHolder 4"/>
          <p:cNvSpPr>
            <a:spLocks noGrp="1"/>
          </p:cNvSpPr>
          <p:nvPr>
            <p:ph/>
          </p:nvPr>
        </p:nvSpPr>
        <p:spPr>
          <a:xfrm>
            <a:off x="1451520" y="3817800"/>
            <a:ext cx="468612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67195BE-45A9-48EB-9441-0F391C7B073D}"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0" name="PlaceHolder 2"/>
          <p:cNvSpPr>
            <a:spLocks noGrp="1"/>
          </p:cNvSpPr>
          <p:nvPr>
            <p:ph type="subTitle"/>
          </p:nvPr>
        </p:nvSpPr>
        <p:spPr>
          <a:xfrm>
            <a:off x="1451520" y="2015640"/>
            <a:ext cx="9603000" cy="3450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4B8064E-69EA-4AB2-BDA9-CCDB2910786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68" name="PlaceHolder 2"/>
          <p:cNvSpPr>
            <a:spLocks noGrp="1"/>
          </p:cNvSpPr>
          <p:nvPr>
            <p:ph/>
          </p:nvPr>
        </p:nvSpPr>
        <p:spPr>
          <a:xfrm>
            <a:off x="1451520" y="2015640"/>
            <a:ext cx="4686120" cy="34502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9" name="PlaceHolder 3"/>
          <p:cNvSpPr>
            <a:spLocks noGrp="1"/>
          </p:cNvSpPr>
          <p:nvPr>
            <p:ph/>
          </p:nvPr>
        </p:nvSpPr>
        <p:spPr>
          <a:xfrm>
            <a:off x="6372360" y="2015640"/>
            <a:ext cx="468612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70" name="PlaceHolder 4"/>
          <p:cNvSpPr>
            <a:spLocks noGrp="1"/>
          </p:cNvSpPr>
          <p:nvPr>
            <p:ph/>
          </p:nvPr>
        </p:nvSpPr>
        <p:spPr>
          <a:xfrm>
            <a:off x="6372360" y="3817800"/>
            <a:ext cx="468612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2447766-BB95-4544-8A5B-74BC996B431B}"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72" name="PlaceHolder 2"/>
          <p:cNvSpPr>
            <a:spLocks noGrp="1"/>
          </p:cNvSpPr>
          <p:nvPr>
            <p:ph/>
          </p:nvPr>
        </p:nvSpPr>
        <p:spPr>
          <a:xfrm>
            <a:off x="1451520" y="2015640"/>
            <a:ext cx="468612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73" name="PlaceHolder 3"/>
          <p:cNvSpPr>
            <a:spLocks noGrp="1"/>
          </p:cNvSpPr>
          <p:nvPr>
            <p:ph/>
          </p:nvPr>
        </p:nvSpPr>
        <p:spPr>
          <a:xfrm>
            <a:off x="6372360" y="2015640"/>
            <a:ext cx="468612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74" name="PlaceHolder 4"/>
          <p:cNvSpPr>
            <a:spLocks noGrp="1"/>
          </p:cNvSpPr>
          <p:nvPr>
            <p:ph/>
          </p:nvPr>
        </p:nvSpPr>
        <p:spPr>
          <a:xfrm>
            <a:off x="1451520" y="3817800"/>
            <a:ext cx="960300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8650A7D-80C8-464C-9B47-2DC1486484BF}"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76" name="PlaceHolder 2"/>
          <p:cNvSpPr>
            <a:spLocks noGrp="1"/>
          </p:cNvSpPr>
          <p:nvPr>
            <p:ph/>
          </p:nvPr>
        </p:nvSpPr>
        <p:spPr>
          <a:xfrm>
            <a:off x="1451520" y="2015640"/>
            <a:ext cx="960300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77" name="PlaceHolder 3"/>
          <p:cNvSpPr>
            <a:spLocks noGrp="1"/>
          </p:cNvSpPr>
          <p:nvPr>
            <p:ph/>
          </p:nvPr>
        </p:nvSpPr>
        <p:spPr>
          <a:xfrm>
            <a:off x="1451520" y="3817800"/>
            <a:ext cx="960300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2EAEE70-CBC9-40D0-A3D4-381916E1B566}"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79" name="PlaceHolder 2"/>
          <p:cNvSpPr>
            <a:spLocks noGrp="1"/>
          </p:cNvSpPr>
          <p:nvPr>
            <p:ph/>
          </p:nvPr>
        </p:nvSpPr>
        <p:spPr>
          <a:xfrm>
            <a:off x="1451520" y="2015640"/>
            <a:ext cx="468612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80" name="PlaceHolder 3"/>
          <p:cNvSpPr>
            <a:spLocks noGrp="1"/>
          </p:cNvSpPr>
          <p:nvPr>
            <p:ph/>
          </p:nvPr>
        </p:nvSpPr>
        <p:spPr>
          <a:xfrm>
            <a:off x="6372360" y="2015640"/>
            <a:ext cx="468612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81" name="PlaceHolder 4"/>
          <p:cNvSpPr>
            <a:spLocks noGrp="1"/>
          </p:cNvSpPr>
          <p:nvPr>
            <p:ph/>
          </p:nvPr>
        </p:nvSpPr>
        <p:spPr>
          <a:xfrm>
            <a:off x="1451520" y="3817800"/>
            <a:ext cx="468612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82" name="PlaceHolder 5"/>
          <p:cNvSpPr>
            <a:spLocks noGrp="1"/>
          </p:cNvSpPr>
          <p:nvPr>
            <p:ph/>
          </p:nvPr>
        </p:nvSpPr>
        <p:spPr>
          <a:xfrm>
            <a:off x="6372360" y="3817800"/>
            <a:ext cx="468612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EED6DEFD-F4A5-42CA-92AA-9981672F6947}"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84" name="PlaceHolder 2"/>
          <p:cNvSpPr>
            <a:spLocks noGrp="1"/>
          </p:cNvSpPr>
          <p:nvPr>
            <p:ph/>
          </p:nvPr>
        </p:nvSpPr>
        <p:spPr>
          <a:xfrm>
            <a:off x="1451520" y="2015640"/>
            <a:ext cx="309204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85" name="PlaceHolder 3"/>
          <p:cNvSpPr>
            <a:spLocks noGrp="1"/>
          </p:cNvSpPr>
          <p:nvPr>
            <p:ph/>
          </p:nvPr>
        </p:nvSpPr>
        <p:spPr>
          <a:xfrm>
            <a:off x="4698720" y="2015640"/>
            <a:ext cx="309204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86" name="PlaceHolder 4"/>
          <p:cNvSpPr>
            <a:spLocks noGrp="1"/>
          </p:cNvSpPr>
          <p:nvPr>
            <p:ph/>
          </p:nvPr>
        </p:nvSpPr>
        <p:spPr>
          <a:xfrm>
            <a:off x="7945560" y="2015640"/>
            <a:ext cx="309204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87" name="PlaceHolder 5"/>
          <p:cNvSpPr>
            <a:spLocks noGrp="1"/>
          </p:cNvSpPr>
          <p:nvPr>
            <p:ph/>
          </p:nvPr>
        </p:nvSpPr>
        <p:spPr>
          <a:xfrm>
            <a:off x="1451520" y="3817800"/>
            <a:ext cx="309204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88" name="PlaceHolder 6"/>
          <p:cNvSpPr>
            <a:spLocks noGrp="1"/>
          </p:cNvSpPr>
          <p:nvPr>
            <p:ph/>
          </p:nvPr>
        </p:nvSpPr>
        <p:spPr>
          <a:xfrm>
            <a:off x="4698720" y="3817800"/>
            <a:ext cx="309204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89" name="PlaceHolder 7"/>
          <p:cNvSpPr>
            <a:spLocks noGrp="1"/>
          </p:cNvSpPr>
          <p:nvPr>
            <p:ph/>
          </p:nvPr>
        </p:nvSpPr>
        <p:spPr>
          <a:xfrm>
            <a:off x="7945560" y="3817800"/>
            <a:ext cx="309204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4E7B9725-D300-4456-8D9C-4C014F967C4F}"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2" name="PlaceHolder 2"/>
          <p:cNvSpPr>
            <a:spLocks noGrp="1"/>
          </p:cNvSpPr>
          <p:nvPr>
            <p:ph/>
          </p:nvPr>
        </p:nvSpPr>
        <p:spPr>
          <a:xfrm>
            <a:off x="1451520" y="2015640"/>
            <a:ext cx="9603000" cy="34502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D6F82E7-B4C1-470C-BA8D-E87BF43CE1A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4" name="PlaceHolder 2"/>
          <p:cNvSpPr>
            <a:spLocks noGrp="1"/>
          </p:cNvSpPr>
          <p:nvPr>
            <p:ph/>
          </p:nvPr>
        </p:nvSpPr>
        <p:spPr>
          <a:xfrm>
            <a:off x="1451520" y="2015640"/>
            <a:ext cx="4686120" cy="34502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15" name="PlaceHolder 3"/>
          <p:cNvSpPr>
            <a:spLocks noGrp="1"/>
          </p:cNvSpPr>
          <p:nvPr>
            <p:ph/>
          </p:nvPr>
        </p:nvSpPr>
        <p:spPr>
          <a:xfrm>
            <a:off x="6372360" y="2015640"/>
            <a:ext cx="4686120" cy="34502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E6E2502-1D97-4E93-99AB-EFED2A5E431A}"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97322A1-C003-4783-AD6B-5262E31EACB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451520" y="804600"/>
            <a:ext cx="9603000" cy="4863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1BA8A82-65FE-4F7F-A6E8-854A5B553DD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9" name="PlaceHolder 2"/>
          <p:cNvSpPr>
            <a:spLocks noGrp="1"/>
          </p:cNvSpPr>
          <p:nvPr>
            <p:ph/>
          </p:nvPr>
        </p:nvSpPr>
        <p:spPr>
          <a:xfrm>
            <a:off x="1451520" y="2015640"/>
            <a:ext cx="468612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20" name="PlaceHolder 3"/>
          <p:cNvSpPr>
            <a:spLocks noGrp="1"/>
          </p:cNvSpPr>
          <p:nvPr>
            <p:ph/>
          </p:nvPr>
        </p:nvSpPr>
        <p:spPr>
          <a:xfrm>
            <a:off x="6372360" y="2015640"/>
            <a:ext cx="4686120" cy="34502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21" name="PlaceHolder 4"/>
          <p:cNvSpPr>
            <a:spLocks noGrp="1"/>
          </p:cNvSpPr>
          <p:nvPr>
            <p:ph/>
          </p:nvPr>
        </p:nvSpPr>
        <p:spPr>
          <a:xfrm>
            <a:off x="1451520" y="3817800"/>
            <a:ext cx="468612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8545267-122E-440D-B4A9-BFD3CBE5357F}"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3" name="PlaceHolder 2"/>
          <p:cNvSpPr>
            <a:spLocks noGrp="1"/>
          </p:cNvSpPr>
          <p:nvPr>
            <p:ph/>
          </p:nvPr>
        </p:nvSpPr>
        <p:spPr>
          <a:xfrm>
            <a:off x="1451520" y="2015640"/>
            <a:ext cx="4686120" cy="34502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24" name="PlaceHolder 3"/>
          <p:cNvSpPr>
            <a:spLocks noGrp="1"/>
          </p:cNvSpPr>
          <p:nvPr>
            <p:ph/>
          </p:nvPr>
        </p:nvSpPr>
        <p:spPr>
          <a:xfrm>
            <a:off x="6372360" y="2015640"/>
            <a:ext cx="468612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25" name="PlaceHolder 4"/>
          <p:cNvSpPr>
            <a:spLocks noGrp="1"/>
          </p:cNvSpPr>
          <p:nvPr>
            <p:ph/>
          </p:nvPr>
        </p:nvSpPr>
        <p:spPr>
          <a:xfrm>
            <a:off x="6372360" y="3817800"/>
            <a:ext cx="468612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E2D4C51-D6CF-4197-A1E9-794DEF513B8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7" name="PlaceHolder 2"/>
          <p:cNvSpPr>
            <a:spLocks noGrp="1"/>
          </p:cNvSpPr>
          <p:nvPr>
            <p:ph/>
          </p:nvPr>
        </p:nvSpPr>
        <p:spPr>
          <a:xfrm>
            <a:off x="1451520" y="2015640"/>
            <a:ext cx="468612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28" name="PlaceHolder 3"/>
          <p:cNvSpPr>
            <a:spLocks noGrp="1"/>
          </p:cNvSpPr>
          <p:nvPr>
            <p:ph/>
          </p:nvPr>
        </p:nvSpPr>
        <p:spPr>
          <a:xfrm>
            <a:off x="6372360" y="2015640"/>
            <a:ext cx="468612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29" name="PlaceHolder 4"/>
          <p:cNvSpPr>
            <a:spLocks noGrp="1"/>
          </p:cNvSpPr>
          <p:nvPr>
            <p:ph/>
          </p:nvPr>
        </p:nvSpPr>
        <p:spPr>
          <a:xfrm>
            <a:off x="1451520" y="3817800"/>
            <a:ext cx="9603000" cy="164556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6FBB774-26BD-447B-BA39-533BF5674AA1}"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0"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1" name="Picture 6" descr=""/>
          <p:cNvPicPr/>
          <p:nvPr/>
        </p:nvPicPr>
        <p:blipFill>
          <a:blip r:embed="rId2"/>
          <a:srcRect l="0" t="1545" r="0" b="-1545"/>
          <a:stretch/>
        </p:blipFill>
        <p:spPr>
          <a:xfrm>
            <a:off x="0" y="6126480"/>
            <a:ext cx="12191760" cy="742680"/>
          </a:xfrm>
          <a:prstGeom prst="rect">
            <a:avLst/>
          </a:prstGeom>
          <a:ln w="0">
            <a:noFill/>
          </a:ln>
        </p:spPr>
      </p:pic>
      <p:sp>
        <p:nvSpPr>
          <p:cNvPr id="2" name="Straight Connector 9"/>
          <p:cNvSpPr/>
          <p:nvPr/>
        </p:nvSpPr>
        <p:spPr>
          <a:xfrm>
            <a:off x="0" y="6128280"/>
            <a:ext cx="12191760" cy="360"/>
          </a:xfrm>
          <a:prstGeom prst="line">
            <a:avLst/>
          </a:prstGeom>
          <a:ln w="12700">
            <a:solidFill>
              <a:srgbClr val="000001">
                <a:alpha val="20000"/>
              </a:srgbClr>
            </a:solidFill>
            <a:round/>
          </a:ln>
        </p:spPr>
        <p:style>
          <a:lnRef idx="1">
            <a:schemeClr val="accent1"/>
          </a:lnRef>
          <a:fillRef idx="0">
            <a:schemeClr val="accent1"/>
          </a:fillRef>
          <a:effectRef idx="0">
            <a:schemeClr val="accent1"/>
          </a:effectRef>
          <a:fontRef idx="minor"/>
        </p:style>
      </p:sp>
      <p:sp>
        <p:nvSpPr>
          <p:cNvPr id="3" name="PlaceHolder 1"/>
          <p:cNvSpPr>
            <a:spLocks noGrp="1"/>
          </p:cNvSpPr>
          <p:nvPr>
            <p:ph type="title"/>
          </p:nvPr>
        </p:nvSpPr>
        <p:spPr>
          <a:xfrm>
            <a:off x="2417760" y="802440"/>
            <a:ext cx="8636760" cy="2541240"/>
          </a:xfrm>
          <a:prstGeom prst="rect">
            <a:avLst/>
          </a:prstGeom>
          <a:noFill/>
          <a:ln w="0">
            <a:noFill/>
          </a:ln>
        </p:spPr>
        <p:txBody>
          <a:bodyPr bIns="0" anchor="b">
            <a:normAutofit fontScale="95000"/>
          </a:bodyPr>
          <a:p>
            <a:pPr>
              <a:lnSpc>
                <a:spcPct val="90000"/>
              </a:lnSpc>
              <a:buNone/>
            </a:pPr>
            <a:r>
              <a:rPr b="0" lang="en-US" sz="6600" spc="-1" strike="noStrike" cap="all">
                <a:solidFill>
                  <a:srgbClr val="000000"/>
                </a:solidFill>
                <a:latin typeface="Gill Sans MT"/>
              </a:rPr>
              <a:t>Click </a:t>
            </a:r>
            <a:r>
              <a:rPr b="0" lang="en-US" sz="6600" spc="-1" strike="noStrike" cap="all">
                <a:solidFill>
                  <a:srgbClr val="000000"/>
                </a:solidFill>
                <a:latin typeface="Gill Sans MT"/>
              </a:rPr>
              <a:t>to edit </a:t>
            </a:r>
            <a:r>
              <a:rPr b="0" lang="en-US" sz="6600" spc="-1" strike="noStrike" cap="all">
                <a:solidFill>
                  <a:srgbClr val="000000"/>
                </a:solidFill>
                <a:latin typeface="Gill Sans MT"/>
              </a:rPr>
              <a:t>Master </a:t>
            </a:r>
            <a:r>
              <a:rPr b="0" lang="en-US" sz="6600" spc="-1" strike="noStrike" cap="all">
                <a:solidFill>
                  <a:srgbClr val="000000"/>
                </a:solidFill>
                <a:latin typeface="Gill Sans MT"/>
              </a:rPr>
              <a:t>title </a:t>
            </a:r>
            <a:r>
              <a:rPr b="0" lang="en-US" sz="6600" spc="-1" strike="noStrike" cap="all">
                <a:solidFill>
                  <a:srgbClr val="000000"/>
                </a:solidFill>
                <a:latin typeface="Gill Sans MT"/>
              </a:rPr>
              <a:t>style</a:t>
            </a:r>
            <a:endParaRPr b="0" lang="en-US" sz="6600" spc="-1" strike="noStrike">
              <a:solidFill>
                <a:srgbClr val="000000"/>
              </a:solidFill>
              <a:latin typeface="Gill Sans MT"/>
            </a:endParaRPr>
          </a:p>
        </p:txBody>
      </p:sp>
      <p:sp>
        <p:nvSpPr>
          <p:cNvPr id="4" name="PlaceHolder 2"/>
          <p:cNvSpPr>
            <a:spLocks noGrp="1"/>
          </p:cNvSpPr>
          <p:nvPr>
            <p:ph type="dt" idx="1"/>
          </p:nvPr>
        </p:nvSpPr>
        <p:spPr>
          <a:xfrm>
            <a:off x="7554240" y="330480"/>
            <a:ext cx="3500280" cy="308880"/>
          </a:xfrm>
          <a:prstGeom prst="rect">
            <a:avLst/>
          </a:prstGeom>
          <a:noFill/>
          <a:ln w="0">
            <a:noFill/>
          </a:ln>
        </p:spPr>
        <p:txBody>
          <a:bodyPr anchor="ctr">
            <a:noAutofit/>
          </a:bodyPr>
          <a:lstStyle>
            <a:lvl1pPr algn="r">
              <a:lnSpc>
                <a:spcPct val="100000"/>
              </a:lnSpc>
              <a:buNone/>
              <a:defRPr b="0" lang="en-US" sz="1000" spc="-1" strike="noStrike">
                <a:solidFill>
                  <a:srgbClr val="8b8b8b"/>
                </a:solidFill>
                <a:latin typeface="Gill Sans MT"/>
              </a:defRPr>
            </a:lvl1pPr>
          </a:lstStyle>
          <a:p>
            <a:pPr algn="r">
              <a:lnSpc>
                <a:spcPct val="100000"/>
              </a:lnSpc>
              <a:buNone/>
            </a:pPr>
            <a:r>
              <a:rPr b="0" lang="en-US" sz="1000" spc="-1" strike="noStrike">
                <a:solidFill>
                  <a:srgbClr val="8b8b8b"/>
                </a:solidFill>
                <a:latin typeface="Gill Sans MT"/>
              </a:rPr>
              <a:t>&lt;date/time&gt;</a:t>
            </a:r>
            <a:endParaRPr b="0" lang="en-US" sz="1000" spc="-1" strike="noStrike">
              <a:latin typeface="Times New Roman"/>
            </a:endParaRPr>
          </a:p>
        </p:txBody>
      </p:sp>
      <p:sp>
        <p:nvSpPr>
          <p:cNvPr id="5" name="PlaceHolder 3"/>
          <p:cNvSpPr>
            <a:spLocks noGrp="1"/>
          </p:cNvSpPr>
          <p:nvPr>
            <p:ph type="ftr" idx="2"/>
          </p:nvPr>
        </p:nvSpPr>
        <p:spPr>
          <a:xfrm>
            <a:off x="2416680" y="329400"/>
            <a:ext cx="4973400" cy="3088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6" name="PlaceHolder 4"/>
          <p:cNvSpPr>
            <a:spLocks noGrp="1"/>
          </p:cNvSpPr>
          <p:nvPr>
            <p:ph type="sldNum" idx="3"/>
          </p:nvPr>
        </p:nvSpPr>
        <p:spPr>
          <a:xfrm>
            <a:off x="1437840" y="798840"/>
            <a:ext cx="810720" cy="503280"/>
          </a:xfrm>
          <a:prstGeom prst="rect">
            <a:avLst/>
          </a:prstGeom>
          <a:noFill/>
          <a:ln w="0">
            <a:noFill/>
          </a:ln>
        </p:spPr>
        <p:txBody>
          <a:bodyPr anchor="t">
            <a:noAutofit/>
          </a:bodyPr>
          <a:lstStyle>
            <a:lvl1pPr algn="r">
              <a:lnSpc>
                <a:spcPct val="100000"/>
              </a:lnSpc>
              <a:buNone/>
              <a:defRPr b="0" lang="en-US" sz="2800" spc="-1" strike="noStrike">
                <a:solidFill>
                  <a:srgbClr val="b71e42"/>
                </a:solidFill>
                <a:latin typeface="Gill Sans MT"/>
              </a:defRPr>
            </a:lvl1pPr>
          </a:lstStyle>
          <a:p>
            <a:pPr algn="r">
              <a:lnSpc>
                <a:spcPct val="100000"/>
              </a:lnSpc>
              <a:buNone/>
            </a:pPr>
            <a:fld id="{A9DA3E42-0B2C-4659-B20B-7D9CBE0CE8B7}" type="slidenum">
              <a:rPr b="0" lang="en-US" sz="2800" spc="-1" strike="noStrike">
                <a:solidFill>
                  <a:srgbClr val="b71e42"/>
                </a:solidFill>
                <a:latin typeface="Gill Sans MT"/>
              </a:rPr>
              <a:t>&lt;number&gt;</a:t>
            </a:fld>
            <a:endParaRPr b="0" lang="en-US" sz="2800" spc="-1" strike="noStrike">
              <a:latin typeface="Times New Roman"/>
            </a:endParaRPr>
          </a:p>
        </p:txBody>
      </p:sp>
      <p:sp>
        <p:nvSpPr>
          <p:cNvPr id="7" name="Straight Connector 14"/>
          <p:cNvSpPr/>
          <p:nvPr/>
        </p:nvSpPr>
        <p:spPr>
          <a:xfrm>
            <a:off x="2417760" y="3528360"/>
            <a:ext cx="8636760" cy="360"/>
          </a:xfrm>
          <a:prstGeom prst="line">
            <a:avLst/>
          </a:prstGeom>
          <a:ln w="31750">
            <a:solidFill>
              <a:srgbClr val="b71e42"/>
            </a:solidFill>
            <a:round/>
          </a:ln>
        </p:spPr>
        <p:style>
          <a:lnRef idx="3">
            <a:schemeClr val="accent1"/>
          </a:lnRef>
          <a:fillRef idx="0">
            <a:schemeClr val="accent1"/>
          </a:fillRef>
          <a:effectRef idx="2">
            <a:schemeClr val="accent1"/>
          </a:effectRef>
          <a:fontRef idx="minor"/>
        </p:style>
      </p:sp>
      <p:sp>
        <p:nvSpPr>
          <p:cNvPr id="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000000"/>
              </a:buClr>
              <a:buSzPct val="45000"/>
              <a:buFont typeface="Wingdings" charset="2"/>
              <a:buChar char=""/>
            </a:pPr>
            <a:r>
              <a:rPr b="0" lang="en-US" sz="2000" spc="-1" strike="noStrike">
                <a:solidFill>
                  <a:srgbClr val="000000"/>
                </a:solidFill>
                <a:latin typeface="Gill Sans MT"/>
              </a:rPr>
              <a:t>Click to edit the outline text format</a:t>
            </a:r>
            <a:endParaRPr b="0" lang="en-US" sz="2000" spc="-1" strike="noStrike">
              <a:solidFill>
                <a:srgbClr val="000000"/>
              </a:solidFill>
              <a:latin typeface="Gill Sans MT"/>
            </a:endParaRPr>
          </a:p>
          <a:p>
            <a:pPr lvl="1" marL="864000" indent="-324000">
              <a:lnSpc>
                <a:spcPct val="120000"/>
              </a:lnSpc>
              <a:spcBef>
                <a:spcPts val="1134"/>
              </a:spcBef>
              <a:buClr>
                <a:srgbClr val="000000"/>
              </a:buClr>
              <a:buSzPct val="75000"/>
              <a:buFont typeface="Symbol" charset="2"/>
              <a:buChar char=""/>
            </a:pPr>
            <a:r>
              <a:rPr b="0" lang="en-US" sz="1600" spc="-1" strike="noStrike">
                <a:solidFill>
                  <a:srgbClr val="000000"/>
                </a:solidFill>
                <a:latin typeface="Gill Sans MT"/>
              </a:rPr>
              <a:t>Second Outline Level</a:t>
            </a:r>
            <a:endParaRPr b="0" lang="en-US" sz="1600" spc="-1" strike="noStrike">
              <a:solidFill>
                <a:srgbClr val="000000"/>
              </a:solidFill>
              <a:latin typeface="Gill Sans MT"/>
            </a:endParaRPr>
          </a:p>
          <a:p>
            <a:pPr lvl="2" marL="1296000" indent="-288000">
              <a:lnSpc>
                <a:spcPct val="120000"/>
              </a:lnSpc>
              <a:spcBef>
                <a:spcPts val="850"/>
              </a:spcBef>
              <a:buClr>
                <a:srgbClr val="000000"/>
              </a:buClr>
              <a:buSzPct val="45000"/>
              <a:buFont typeface="Wingdings" charset="2"/>
              <a:buChar char=""/>
            </a:pPr>
            <a:r>
              <a:rPr b="0" lang="en-US" sz="1400" spc="-1" strike="noStrike">
                <a:solidFill>
                  <a:srgbClr val="000000"/>
                </a:solidFill>
                <a:latin typeface="Gill Sans MT"/>
              </a:rPr>
              <a:t>Third Outline Level</a:t>
            </a:r>
            <a:endParaRPr b="0" lang="en-US" sz="1400" spc="-1" strike="noStrike">
              <a:solidFill>
                <a:srgbClr val="000000"/>
              </a:solidFill>
              <a:latin typeface="Gill Sans MT"/>
            </a:endParaRPr>
          </a:p>
          <a:p>
            <a:pPr lvl="3" marL="1728000" indent="-216000">
              <a:lnSpc>
                <a:spcPct val="120000"/>
              </a:lnSpc>
              <a:spcBef>
                <a:spcPts val="567"/>
              </a:spcBef>
              <a:buClr>
                <a:srgbClr val="000000"/>
              </a:buClr>
              <a:buSzPct val="75000"/>
              <a:buFont typeface="Symbol" charset="2"/>
              <a:buChar char=""/>
            </a:pPr>
            <a:r>
              <a:rPr b="0" lang="en-US" sz="1200" spc="-1" strike="noStrike">
                <a:solidFill>
                  <a:srgbClr val="000000"/>
                </a:solidFill>
                <a:latin typeface="Gill Sans MT"/>
              </a:rPr>
              <a:t>Fourth Outline Level</a:t>
            </a:r>
            <a:endParaRPr b="0" lang="en-US" sz="1200" spc="-1" strike="noStrike">
              <a:solidFill>
                <a:srgbClr val="000000"/>
              </a:solidFill>
              <a:latin typeface="Gill Sans MT"/>
            </a:endParaRPr>
          </a:p>
          <a:p>
            <a:pPr lvl="4" marL="2160000" indent="-216000">
              <a:lnSpc>
                <a:spcPct val="120000"/>
              </a:lnSpc>
              <a:spcBef>
                <a:spcPts val="283"/>
              </a:spcBef>
              <a:buClr>
                <a:srgbClr val="000000"/>
              </a:buClr>
              <a:buSzPct val="45000"/>
              <a:buFont typeface="Wingdings" charset="2"/>
              <a:buChar char=""/>
            </a:pPr>
            <a:r>
              <a:rPr b="0" lang="en-US" sz="2000" spc="-1" strike="noStrike">
                <a:solidFill>
                  <a:srgbClr val="000000"/>
                </a:solidFill>
                <a:latin typeface="Gill Sans MT"/>
              </a:rPr>
              <a:t>Fifth Outline Level</a:t>
            </a:r>
            <a:endParaRPr b="0" lang="en-US" sz="2000" spc="-1" strike="noStrike">
              <a:solidFill>
                <a:srgbClr val="000000"/>
              </a:solidFill>
              <a:latin typeface="Gill Sans MT"/>
            </a:endParaRPr>
          </a:p>
          <a:p>
            <a:pPr lvl="5" marL="2592000" indent="-216000">
              <a:lnSpc>
                <a:spcPct val="120000"/>
              </a:lnSpc>
              <a:spcBef>
                <a:spcPts val="283"/>
              </a:spcBef>
              <a:buClr>
                <a:srgbClr val="000000"/>
              </a:buClr>
              <a:buSzPct val="45000"/>
              <a:buFont typeface="Wingdings" charset="2"/>
              <a:buChar char=""/>
            </a:pPr>
            <a:r>
              <a:rPr b="0" lang="en-US" sz="2000" spc="-1" strike="noStrike">
                <a:solidFill>
                  <a:srgbClr val="000000"/>
                </a:solidFill>
                <a:latin typeface="Gill Sans MT"/>
              </a:rPr>
              <a:t>Sixth Outline Level</a:t>
            </a:r>
            <a:endParaRPr b="0" lang="en-US" sz="2000" spc="-1" strike="noStrike">
              <a:solidFill>
                <a:srgbClr val="000000"/>
              </a:solidFill>
              <a:latin typeface="Gill Sans MT"/>
            </a:endParaRPr>
          </a:p>
          <a:p>
            <a:pPr lvl="6" marL="3024000" indent="-216000">
              <a:lnSpc>
                <a:spcPct val="120000"/>
              </a:lnSpc>
              <a:spcBef>
                <a:spcPts val="283"/>
              </a:spcBef>
              <a:buClr>
                <a:srgbClr val="000000"/>
              </a:buClr>
              <a:buSzPct val="45000"/>
              <a:buFont typeface="Wingdings" charset="2"/>
              <a:buChar char=""/>
            </a:pPr>
            <a:r>
              <a:rPr b="0" lang="en-US" sz="2000" spc="-1" strike="noStrike">
                <a:solidFill>
                  <a:srgbClr val="000000"/>
                </a:solidFill>
                <a:latin typeface="Gill Sans MT"/>
              </a:rPr>
              <a:t>Seventh Outline Level</a:t>
            </a:r>
            <a:endParaRPr b="0" lang="en-US"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45"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46" name="Picture 6" descr=""/>
          <p:cNvPicPr/>
          <p:nvPr/>
        </p:nvPicPr>
        <p:blipFill>
          <a:blip r:embed="rId2"/>
          <a:srcRect l="0" t="1545" r="0" b="-1545"/>
          <a:stretch/>
        </p:blipFill>
        <p:spPr>
          <a:xfrm>
            <a:off x="0" y="6126480"/>
            <a:ext cx="12191760" cy="742680"/>
          </a:xfrm>
          <a:prstGeom prst="rect">
            <a:avLst/>
          </a:prstGeom>
          <a:ln w="0">
            <a:noFill/>
          </a:ln>
        </p:spPr>
      </p:pic>
      <p:sp>
        <p:nvSpPr>
          <p:cNvPr id="47" name="Straight Connector 9"/>
          <p:cNvSpPr/>
          <p:nvPr/>
        </p:nvSpPr>
        <p:spPr>
          <a:xfrm>
            <a:off x="0" y="6128280"/>
            <a:ext cx="12191760" cy="360"/>
          </a:xfrm>
          <a:prstGeom prst="line">
            <a:avLst/>
          </a:prstGeom>
          <a:ln w="12700">
            <a:solidFill>
              <a:srgbClr val="000001">
                <a:alpha val="20000"/>
              </a:srgbClr>
            </a:solidFill>
            <a:round/>
          </a:ln>
        </p:spPr>
        <p:style>
          <a:lnRef idx="1">
            <a:schemeClr val="accent1"/>
          </a:lnRef>
          <a:fillRef idx="0">
            <a:schemeClr val="accent1"/>
          </a:fillRef>
          <a:effectRef idx="0">
            <a:schemeClr val="accent1"/>
          </a:effectRef>
          <a:fontRef idx="minor"/>
        </p:style>
      </p:sp>
      <p:sp>
        <p:nvSpPr>
          <p:cNvPr id="48" name="PlaceHolder 1"/>
          <p:cNvSpPr>
            <a:spLocks noGrp="1"/>
          </p:cNvSpPr>
          <p:nvPr>
            <p:ph type="title"/>
          </p:nvPr>
        </p:nvSpPr>
        <p:spPr>
          <a:xfrm>
            <a:off x="1451520" y="804600"/>
            <a:ext cx="9603000" cy="1049040"/>
          </a:xfrm>
          <a:prstGeom prst="rect">
            <a:avLst/>
          </a:prstGeom>
          <a:noFill/>
          <a:ln w="0">
            <a:noFill/>
          </a:ln>
        </p:spPr>
        <p:txBody>
          <a:bodyPr anchor="t">
            <a:noAutofit/>
          </a:bodyPr>
          <a:p>
            <a:pPr>
              <a:lnSpc>
                <a:spcPct val="90000"/>
              </a:lnSpc>
              <a:buNone/>
            </a:pPr>
            <a:r>
              <a:rPr b="0" lang="en-US" sz="3200" spc="-1" strike="noStrike" cap="all">
                <a:solidFill>
                  <a:srgbClr val="000000"/>
                </a:solidFill>
                <a:latin typeface="Gill Sans MT"/>
              </a:rPr>
              <a:t>Click to edit Master title style</a:t>
            </a:r>
            <a:endParaRPr b="0" lang="en-US" sz="3200" spc="-1" strike="noStrike">
              <a:solidFill>
                <a:srgbClr val="000000"/>
              </a:solidFill>
              <a:latin typeface="Gill Sans MT"/>
            </a:endParaRPr>
          </a:p>
        </p:txBody>
      </p:sp>
      <p:sp>
        <p:nvSpPr>
          <p:cNvPr id="49" name="PlaceHolder 2"/>
          <p:cNvSpPr>
            <a:spLocks noGrp="1"/>
          </p:cNvSpPr>
          <p:nvPr>
            <p:ph type="body"/>
          </p:nvPr>
        </p:nvSpPr>
        <p:spPr>
          <a:xfrm>
            <a:off x="1451520" y="2015640"/>
            <a:ext cx="9603000" cy="3450240"/>
          </a:xfrm>
          <a:prstGeom prst="rect">
            <a:avLst/>
          </a:prstGeom>
          <a:noFill/>
          <a:ln w="0">
            <a:noFill/>
          </a:ln>
        </p:spPr>
        <p:txBody>
          <a:bodyPr anchor="t">
            <a:noAutofit/>
          </a:bodyPr>
          <a:p>
            <a:pPr marL="228600" indent="-228600">
              <a:lnSpc>
                <a:spcPct val="120000"/>
              </a:lnSpc>
              <a:spcBef>
                <a:spcPts val="1001"/>
              </a:spcBef>
              <a:buClr>
                <a:srgbClr val="b71e42"/>
              </a:buClr>
              <a:buFont typeface="Arial"/>
              <a:buChar char="•"/>
            </a:pPr>
            <a:r>
              <a:rPr b="0" lang="en-US" sz="2000" spc="-1" strike="noStrike">
                <a:solidFill>
                  <a:srgbClr val="000000"/>
                </a:solidFill>
                <a:latin typeface="Gill Sans MT"/>
              </a:rPr>
              <a:t>Click to edit Master text styles</a:t>
            </a:r>
            <a:endParaRPr b="0" lang="en-US" sz="2000" spc="-1" strike="noStrike">
              <a:solidFill>
                <a:srgbClr val="000000"/>
              </a:solidFill>
              <a:latin typeface="Gill Sans MT"/>
            </a:endParaRPr>
          </a:p>
          <a:p>
            <a:pPr lvl="1" marL="685800" indent="-228600">
              <a:lnSpc>
                <a:spcPct val="120000"/>
              </a:lnSpc>
              <a:spcBef>
                <a:spcPts val="499"/>
              </a:spcBef>
              <a:buClr>
                <a:srgbClr val="b71e42"/>
              </a:buClr>
              <a:buFont typeface="Arial"/>
              <a:buChar char="•"/>
            </a:pPr>
            <a:r>
              <a:rPr b="0" lang="en-US" sz="1800" spc="-1" strike="noStrike">
                <a:solidFill>
                  <a:srgbClr val="000000"/>
                </a:solidFill>
                <a:latin typeface="Gill Sans MT"/>
              </a:rPr>
              <a:t>Second level</a:t>
            </a:r>
            <a:endParaRPr b="0" lang="en-US" sz="1800" spc="-1" strike="noStrike">
              <a:solidFill>
                <a:srgbClr val="000000"/>
              </a:solidFill>
              <a:latin typeface="Gill Sans MT"/>
            </a:endParaRPr>
          </a:p>
          <a:p>
            <a:pPr lvl="2" marL="1143000" indent="-228600">
              <a:lnSpc>
                <a:spcPct val="120000"/>
              </a:lnSpc>
              <a:spcBef>
                <a:spcPts val="499"/>
              </a:spcBef>
              <a:buClr>
                <a:srgbClr val="b71e42"/>
              </a:buClr>
              <a:buFont typeface="Arial"/>
              <a:buChar char="•"/>
            </a:pPr>
            <a:r>
              <a:rPr b="0" lang="en-US" sz="1600" spc="-1" strike="noStrike">
                <a:solidFill>
                  <a:srgbClr val="000000"/>
                </a:solidFill>
                <a:latin typeface="Gill Sans MT"/>
              </a:rPr>
              <a:t>Third level</a:t>
            </a:r>
            <a:endParaRPr b="0" lang="en-US" sz="1600" spc="-1" strike="noStrike">
              <a:solidFill>
                <a:srgbClr val="000000"/>
              </a:solidFill>
              <a:latin typeface="Gill Sans MT"/>
            </a:endParaRPr>
          </a:p>
          <a:p>
            <a:pPr lvl="3" marL="1600200" indent="-228600">
              <a:lnSpc>
                <a:spcPct val="120000"/>
              </a:lnSpc>
              <a:spcBef>
                <a:spcPts val="499"/>
              </a:spcBef>
              <a:buClr>
                <a:srgbClr val="b71e42"/>
              </a:buClr>
              <a:buFont typeface="Arial"/>
              <a:buChar char="•"/>
            </a:pPr>
            <a:r>
              <a:rPr b="0" lang="en-US" sz="1400" spc="-1" strike="noStrike">
                <a:solidFill>
                  <a:srgbClr val="000000"/>
                </a:solidFill>
                <a:latin typeface="Gill Sans MT"/>
              </a:rPr>
              <a:t>Fourth level</a:t>
            </a:r>
            <a:endParaRPr b="0" lang="en-US" sz="1400" spc="-1" strike="noStrike">
              <a:solidFill>
                <a:srgbClr val="000000"/>
              </a:solidFill>
              <a:latin typeface="Gill Sans MT"/>
            </a:endParaRPr>
          </a:p>
          <a:p>
            <a:pPr lvl="4" marL="2057400" indent="-228600">
              <a:lnSpc>
                <a:spcPct val="120000"/>
              </a:lnSpc>
              <a:spcBef>
                <a:spcPts val="499"/>
              </a:spcBef>
              <a:buClr>
                <a:srgbClr val="b71e42"/>
              </a:buClr>
              <a:buFont typeface="Arial"/>
              <a:buChar char="•"/>
            </a:pPr>
            <a:r>
              <a:rPr b="0" lang="en-US" sz="1200" spc="-1" strike="noStrike">
                <a:solidFill>
                  <a:srgbClr val="000000"/>
                </a:solidFill>
                <a:latin typeface="Gill Sans MT"/>
              </a:rPr>
              <a:t>Fifth level</a:t>
            </a:r>
            <a:endParaRPr b="0" lang="en-US" sz="1200" spc="-1" strike="noStrike">
              <a:solidFill>
                <a:srgbClr val="000000"/>
              </a:solidFill>
              <a:latin typeface="Gill Sans MT"/>
            </a:endParaRPr>
          </a:p>
        </p:txBody>
      </p:sp>
      <p:sp>
        <p:nvSpPr>
          <p:cNvPr id="50" name="PlaceHolder 3"/>
          <p:cNvSpPr>
            <a:spLocks noGrp="1"/>
          </p:cNvSpPr>
          <p:nvPr>
            <p:ph type="dt" idx="4"/>
          </p:nvPr>
        </p:nvSpPr>
        <p:spPr>
          <a:xfrm>
            <a:off x="7554240" y="330480"/>
            <a:ext cx="3500280" cy="308880"/>
          </a:xfrm>
          <a:prstGeom prst="rect">
            <a:avLst/>
          </a:prstGeom>
          <a:noFill/>
          <a:ln w="0">
            <a:noFill/>
          </a:ln>
        </p:spPr>
        <p:txBody>
          <a:bodyPr anchor="ctr">
            <a:noAutofit/>
          </a:bodyPr>
          <a:lstStyle>
            <a:lvl1pPr algn="r">
              <a:lnSpc>
                <a:spcPct val="100000"/>
              </a:lnSpc>
              <a:buNone/>
              <a:defRPr b="0" lang="en-US" sz="1000" spc="-1" strike="noStrike">
                <a:solidFill>
                  <a:srgbClr val="8b8b8b"/>
                </a:solidFill>
                <a:latin typeface="Gill Sans MT"/>
              </a:defRPr>
            </a:lvl1pPr>
          </a:lstStyle>
          <a:p>
            <a:pPr algn="r">
              <a:lnSpc>
                <a:spcPct val="100000"/>
              </a:lnSpc>
              <a:buNone/>
            </a:pPr>
            <a:r>
              <a:rPr b="0" lang="en-US" sz="1000" spc="-1" strike="noStrike">
                <a:solidFill>
                  <a:srgbClr val="8b8b8b"/>
                </a:solidFill>
                <a:latin typeface="Gill Sans MT"/>
              </a:rPr>
              <a:t>&lt;date/time&gt;</a:t>
            </a:r>
            <a:endParaRPr b="0" lang="en-US" sz="1000" spc="-1" strike="noStrike">
              <a:latin typeface="Times New Roman"/>
            </a:endParaRPr>
          </a:p>
        </p:txBody>
      </p:sp>
      <p:sp>
        <p:nvSpPr>
          <p:cNvPr id="51" name="PlaceHolder 4"/>
          <p:cNvSpPr>
            <a:spLocks noGrp="1"/>
          </p:cNvSpPr>
          <p:nvPr>
            <p:ph type="ftr" idx="5"/>
          </p:nvPr>
        </p:nvSpPr>
        <p:spPr>
          <a:xfrm>
            <a:off x="1451520" y="329400"/>
            <a:ext cx="5938560" cy="3088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52" name="PlaceHolder 5"/>
          <p:cNvSpPr>
            <a:spLocks noGrp="1"/>
          </p:cNvSpPr>
          <p:nvPr>
            <p:ph type="sldNum" idx="6"/>
          </p:nvPr>
        </p:nvSpPr>
        <p:spPr>
          <a:xfrm>
            <a:off x="480240" y="798840"/>
            <a:ext cx="810720" cy="503280"/>
          </a:xfrm>
          <a:prstGeom prst="rect">
            <a:avLst/>
          </a:prstGeom>
          <a:noFill/>
          <a:ln w="0">
            <a:noFill/>
          </a:ln>
        </p:spPr>
        <p:txBody>
          <a:bodyPr anchor="t">
            <a:noAutofit/>
          </a:bodyPr>
          <a:lstStyle>
            <a:lvl1pPr algn="r">
              <a:lnSpc>
                <a:spcPct val="100000"/>
              </a:lnSpc>
              <a:buNone/>
              <a:defRPr b="0" lang="en-US" sz="2800" spc="-1" strike="noStrike">
                <a:solidFill>
                  <a:srgbClr val="b71e42"/>
                </a:solidFill>
                <a:latin typeface="Gill Sans MT"/>
              </a:defRPr>
            </a:lvl1pPr>
          </a:lstStyle>
          <a:p>
            <a:pPr algn="r">
              <a:lnSpc>
                <a:spcPct val="100000"/>
              </a:lnSpc>
              <a:buNone/>
            </a:pPr>
            <a:fld id="{CEB212FD-4B38-45CC-9618-779506389A30}" type="slidenum">
              <a:rPr b="0" lang="en-US" sz="2800" spc="-1" strike="noStrike">
                <a:solidFill>
                  <a:srgbClr val="b71e42"/>
                </a:solidFill>
                <a:latin typeface="Gill Sans MT"/>
              </a:rPr>
              <a:t>&lt;number&gt;</a:t>
            </a:fld>
            <a:endParaRPr b="0" lang="en-US" sz="2800" spc="-1" strike="noStrike">
              <a:latin typeface="Times New Roman"/>
            </a:endParaRPr>
          </a:p>
        </p:txBody>
      </p:sp>
      <p:sp>
        <p:nvSpPr>
          <p:cNvPr id="53" name="Straight Connector 32"/>
          <p:cNvSpPr/>
          <p:nvPr/>
        </p:nvSpPr>
        <p:spPr>
          <a:xfrm>
            <a:off x="1453680" y="1846800"/>
            <a:ext cx="9607680" cy="360"/>
          </a:xfrm>
          <a:prstGeom prst="line">
            <a:avLst/>
          </a:prstGeom>
          <a:ln w="31750">
            <a:solidFill>
              <a:srgbClr val="b71e42"/>
            </a:solidFill>
            <a:round/>
          </a:ln>
        </p:spPr>
        <p:style>
          <a:lnRef idx="3">
            <a:schemeClr val="accent1"/>
          </a:lnRef>
          <a:fillRef idx="0">
            <a:schemeClr val="accent1"/>
          </a:fillRef>
          <a:effectRef idx="2">
            <a:schemeClr val="accent1"/>
          </a:effectRef>
          <a:fontRef idx="minor"/>
        </p:style>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en.wikipedia.org/wiki/Open-source_software" TargetMode="External"/><Relationship Id="rId2" Type="http://schemas.openxmlformats.org/officeDocument/2006/relationships/hyperlink" Target="https://en.wikipedia.org/wiki/AI_software" TargetMode="External"/><Relationship Id="rId3" Type="http://schemas.openxmlformats.org/officeDocument/2006/relationships/hyperlink" Target="https://en.wikipedia.org/wiki/Python_(programming_language)" TargetMode="External"/><Relationship Id="rId4" Type="http://schemas.openxmlformats.org/officeDocument/2006/relationships/hyperlink" Target="https://en.wikipedia.org/wiki/Artificial_neural_network" TargetMode="External"/><Relationship Id="rId5" Type="http://schemas.openxmlformats.org/officeDocument/2006/relationships/hyperlink" Target="https://en.wikipedia.org/wiki/TensorFlow" TargetMode="External"/><Relationship Id="rId6"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2212560" y="1317960"/>
            <a:ext cx="8454960" cy="1645920"/>
          </a:xfrm>
          <a:prstGeom prst="rect">
            <a:avLst/>
          </a:prstGeom>
          <a:noFill/>
          <a:ln w="0">
            <a:noFill/>
          </a:ln>
        </p:spPr>
        <p:txBody>
          <a:bodyPr bIns="0" anchor="b">
            <a:normAutofit fontScale="91000"/>
          </a:bodyPr>
          <a:p>
            <a:pPr algn="ctr">
              <a:lnSpc>
                <a:spcPct val="90000"/>
              </a:lnSpc>
              <a:buNone/>
            </a:pPr>
            <a:r>
              <a:rPr b="1" lang="en-IN" sz="4400" spc="-1" strike="noStrike" cap="all">
                <a:solidFill>
                  <a:srgbClr val="000000"/>
                </a:solidFill>
                <a:latin typeface="Times New Roman"/>
              </a:rPr>
              <a:t>Face Mask Detection Using Tensorflow, Keras, OpenCV</a:t>
            </a:r>
            <a:endParaRPr b="0" lang="en-US" sz="4400" spc="-1" strike="noStrike">
              <a:solidFill>
                <a:srgbClr val="000000"/>
              </a:solidFill>
              <a:latin typeface="Gill Sans MT"/>
            </a:endParaRPr>
          </a:p>
        </p:txBody>
      </p:sp>
      <p:sp>
        <p:nvSpPr>
          <p:cNvPr id="91" name="PlaceHolder 2"/>
          <p:cNvSpPr>
            <a:spLocks noGrp="1"/>
          </p:cNvSpPr>
          <p:nvPr>
            <p:ph type="subTitle"/>
          </p:nvPr>
        </p:nvSpPr>
        <p:spPr>
          <a:xfrm>
            <a:off x="4273920" y="3558240"/>
            <a:ext cx="3955680" cy="1242360"/>
          </a:xfrm>
          <a:prstGeom prst="rect">
            <a:avLst/>
          </a:prstGeom>
          <a:noFill/>
          <a:ln w="0">
            <a:noFill/>
          </a:ln>
        </p:spPr>
        <p:txBody>
          <a:bodyPr tIns="91440" bIns="91440" anchor="t">
            <a:normAutofit/>
          </a:bodyPr>
          <a:p>
            <a:pPr>
              <a:lnSpc>
                <a:spcPct val="120000"/>
              </a:lnSpc>
              <a:spcBef>
                <a:spcPts val="1001"/>
              </a:spcBef>
              <a:buNone/>
              <a:tabLst>
                <a:tab algn="l" pos="0"/>
              </a:tabLst>
            </a:pPr>
            <a:endParaRPr b="0" lang="en-US" sz="1800" spc="-1" strike="noStrike">
              <a:latin typeface="Arial"/>
            </a:endParaRPr>
          </a:p>
          <a:p>
            <a:pPr>
              <a:lnSpc>
                <a:spcPct val="120000"/>
              </a:lnSpc>
              <a:spcBef>
                <a:spcPts val="1001"/>
              </a:spcBef>
              <a:buNone/>
              <a:tabLst>
                <a:tab algn="l" pos="0"/>
              </a:tabLst>
            </a:pPr>
            <a:r>
              <a:rPr b="0" lang="en-IN" sz="1800" spc="-1" strike="noStrike" cap="all">
                <a:solidFill>
                  <a:srgbClr val="000000"/>
                </a:solidFill>
                <a:latin typeface="Times New Roman"/>
              </a:rPr>
              <a:t>K.R. KISHORKUMAR – 18BCA0104</a:t>
            </a:r>
            <a:endParaRPr b="0" lang="en-US" sz="1800" spc="-1" strike="noStrike">
              <a:latin typeface="Arial"/>
            </a:endParaRPr>
          </a:p>
          <a:p>
            <a:pPr>
              <a:lnSpc>
                <a:spcPct val="120000"/>
              </a:lnSpc>
              <a:spcBef>
                <a:spcPts val="1001"/>
              </a:spcBef>
              <a:buNone/>
              <a:tabLst>
                <a:tab algn="l" pos="0"/>
              </a:tabLst>
            </a:pPr>
            <a:endParaRPr b="0" lang="en-US" sz="1800" spc="-1" strike="noStrike">
              <a:latin typeface="Arial"/>
            </a:endParaRPr>
          </a:p>
          <a:p>
            <a:pPr>
              <a:lnSpc>
                <a:spcPct val="120000"/>
              </a:lnSpc>
              <a:spcBef>
                <a:spcPts val="1001"/>
              </a:spcBef>
              <a:buNone/>
              <a:tabLst>
                <a:tab algn="l" pos="0"/>
              </a:tabLst>
            </a:pPr>
            <a:endParaRPr b="0" lang="en-US" sz="1800" spc="-1" strike="noStrike">
              <a:latin typeface="Arial"/>
            </a:endParaRPr>
          </a:p>
        </p:txBody>
      </p:sp>
      <p:sp>
        <p:nvSpPr>
          <p:cNvPr id="92" name="Subtitle 2"/>
          <p:cNvSpPr/>
          <p:nvPr/>
        </p:nvSpPr>
        <p:spPr>
          <a:xfrm>
            <a:off x="7247520" y="4777560"/>
            <a:ext cx="4579920" cy="1359720"/>
          </a:xfrm>
          <a:prstGeom prst="rect">
            <a:avLst/>
          </a:prstGeom>
          <a:noFill/>
          <a:ln w="0">
            <a:noFill/>
          </a:ln>
        </p:spPr>
        <p:style>
          <a:lnRef idx="0"/>
          <a:fillRef idx="0"/>
          <a:effectRef idx="0"/>
          <a:fontRef idx="minor"/>
        </p:style>
        <p:txBody>
          <a:bodyPr anchor="t">
            <a:normAutofit/>
          </a:bodyPr>
          <a:p>
            <a:pPr algn="ctr">
              <a:lnSpc>
                <a:spcPct val="90000"/>
              </a:lnSpc>
              <a:spcBef>
                <a:spcPts val="1001"/>
              </a:spcBef>
              <a:buNone/>
              <a:tabLst>
                <a:tab algn="l" pos="0"/>
              </a:tabLst>
            </a:pPr>
            <a:r>
              <a:rPr b="1" lang="en-IN" sz="2400" spc="-1" strike="noStrike">
                <a:solidFill>
                  <a:srgbClr val="000000"/>
                </a:solidFill>
                <a:latin typeface="Gill Sans MT"/>
              </a:rPr>
              <a:t>Digital Sign.</a:t>
            </a:r>
            <a:endParaRPr b="0" lang="en-US" sz="2400" spc="-1" strike="noStrike">
              <a:latin typeface="Arial"/>
            </a:endParaRPr>
          </a:p>
          <a:p>
            <a:pPr algn="ctr">
              <a:lnSpc>
                <a:spcPct val="90000"/>
              </a:lnSpc>
              <a:spcBef>
                <a:spcPts val="1001"/>
              </a:spcBef>
              <a:buNone/>
              <a:tabLst>
                <a:tab algn="l" pos="0"/>
              </a:tabLst>
            </a:pPr>
            <a:r>
              <a:rPr b="1" lang="en-IN" sz="2400" spc="-1" strike="noStrike">
                <a:solidFill>
                  <a:srgbClr val="000000"/>
                </a:solidFill>
                <a:latin typeface="Gill Sans MT"/>
              </a:rPr>
              <a:t>PROF. Jabanjalin Hilda</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451520" y="804600"/>
            <a:ext cx="9603000" cy="1049040"/>
          </a:xfrm>
          <a:prstGeom prst="rect">
            <a:avLst/>
          </a:prstGeom>
          <a:noFill/>
          <a:ln w="0">
            <a:noFill/>
          </a:ln>
        </p:spPr>
        <p:txBody>
          <a:bodyPr anchor="t">
            <a:normAutofit/>
          </a:bodyPr>
          <a:p>
            <a:pPr>
              <a:lnSpc>
                <a:spcPct val="90000"/>
              </a:lnSpc>
              <a:buNone/>
            </a:pPr>
            <a:r>
              <a:rPr b="0" lang="en-IN" sz="3600" spc="-1" strike="noStrike" cap="all">
                <a:solidFill>
                  <a:srgbClr val="000000"/>
                </a:solidFill>
                <a:latin typeface="Times New Roman"/>
              </a:rPr>
              <a:t>Training the Data , Test the Data</a:t>
            </a:r>
            <a:endParaRPr b="0" lang="en-US" sz="3600" spc="-1" strike="noStrike">
              <a:solidFill>
                <a:srgbClr val="000000"/>
              </a:solidFill>
              <a:latin typeface="Gill Sans MT"/>
            </a:endParaRPr>
          </a:p>
        </p:txBody>
      </p:sp>
      <p:sp>
        <p:nvSpPr>
          <p:cNvPr id="110" name="PlaceHolder 2"/>
          <p:cNvSpPr>
            <a:spLocks noGrp="1"/>
          </p:cNvSpPr>
          <p:nvPr>
            <p:ph/>
          </p:nvPr>
        </p:nvSpPr>
        <p:spPr>
          <a:xfrm>
            <a:off x="1451520" y="2015640"/>
            <a:ext cx="9603000" cy="3450240"/>
          </a:xfrm>
          <a:prstGeom prst="rect">
            <a:avLst/>
          </a:prstGeom>
          <a:noFill/>
          <a:ln w="0">
            <a:noFill/>
          </a:ln>
        </p:spPr>
        <p:txBody>
          <a:bodyPr anchor="t">
            <a:normAutofit/>
          </a:bodyPr>
          <a:p>
            <a:pPr marL="228600" indent="-228600" algn="just">
              <a:lnSpc>
                <a:spcPct val="120000"/>
              </a:lnSpc>
              <a:spcBef>
                <a:spcPts val="1001"/>
              </a:spcBef>
              <a:buClr>
                <a:srgbClr val="b71e42"/>
              </a:buClr>
              <a:buFont typeface="Arial"/>
              <a:buChar char="•"/>
            </a:pPr>
            <a:r>
              <a:rPr b="0" lang="en-IN" sz="2400" spc="-1" strike="noStrike">
                <a:solidFill>
                  <a:srgbClr val="000000"/>
                </a:solidFill>
                <a:latin typeface="Times New Roman"/>
              </a:rPr>
              <a:t>Train and Test is a method to measure the accuracy of our </a:t>
            </a:r>
            <a:endParaRPr b="0" lang="en-US" sz="2400" spc="-1" strike="noStrike">
              <a:solidFill>
                <a:srgbClr val="000000"/>
              </a:solidFill>
              <a:latin typeface="Gill Sans MT"/>
            </a:endParaRPr>
          </a:p>
          <a:p>
            <a:pPr algn="just">
              <a:lnSpc>
                <a:spcPct val="120000"/>
              </a:lnSpc>
              <a:spcBef>
                <a:spcPts val="1001"/>
              </a:spcBef>
              <a:buNone/>
              <a:tabLst>
                <a:tab algn="l" pos="0"/>
              </a:tabLst>
            </a:pPr>
            <a:r>
              <a:rPr b="0" lang="en-IN" sz="2400" spc="-1" strike="noStrike">
                <a:solidFill>
                  <a:srgbClr val="000000"/>
                </a:solidFill>
                <a:latin typeface="Times New Roman"/>
              </a:rPr>
              <a:t>model, and 80% is training the dataset and 20% is testing the </a:t>
            </a:r>
            <a:endParaRPr b="0" lang="en-US" sz="2400" spc="-1" strike="noStrike">
              <a:solidFill>
                <a:srgbClr val="000000"/>
              </a:solidFill>
              <a:latin typeface="Gill Sans MT"/>
            </a:endParaRPr>
          </a:p>
          <a:p>
            <a:pPr algn="just">
              <a:lnSpc>
                <a:spcPct val="120000"/>
              </a:lnSpc>
              <a:spcBef>
                <a:spcPts val="1001"/>
              </a:spcBef>
              <a:buNone/>
              <a:tabLst>
                <a:tab algn="l" pos="0"/>
              </a:tabLst>
            </a:pPr>
            <a:r>
              <a:rPr b="0" lang="en-IN" sz="2400" spc="-1" strike="noStrike">
                <a:solidFill>
                  <a:srgbClr val="000000"/>
                </a:solidFill>
                <a:latin typeface="Times New Roman"/>
              </a:rPr>
              <a:t>dataset. </a:t>
            </a:r>
            <a:endParaRPr b="0" lang="en-US" sz="2400" spc="-1" strike="noStrike">
              <a:solidFill>
                <a:srgbClr val="000000"/>
              </a:solidFill>
              <a:latin typeface="Gill Sans MT"/>
            </a:endParaRPr>
          </a:p>
          <a:p>
            <a:pPr marL="228600" indent="-228600" algn="just">
              <a:lnSpc>
                <a:spcPct val="120000"/>
              </a:lnSpc>
              <a:spcBef>
                <a:spcPts val="1001"/>
              </a:spcBef>
              <a:buClr>
                <a:srgbClr val="b71e42"/>
              </a:buClr>
              <a:buFont typeface="Arial"/>
              <a:buChar char="•"/>
              <a:tabLst>
                <a:tab algn="l" pos="0"/>
              </a:tabLst>
            </a:pPr>
            <a:r>
              <a:rPr b="0" lang="en-IN" sz="2400" spc="-1" strike="noStrike">
                <a:solidFill>
                  <a:srgbClr val="000000"/>
                </a:solidFill>
                <a:latin typeface="Times New Roman"/>
              </a:rPr>
              <a:t>TensorFlow has many optimization algorithms available for </a:t>
            </a:r>
            <a:endParaRPr b="0" lang="en-US" sz="2400" spc="-1" strike="noStrike">
              <a:solidFill>
                <a:srgbClr val="000000"/>
              </a:solidFill>
              <a:latin typeface="Gill Sans MT"/>
            </a:endParaRPr>
          </a:p>
          <a:p>
            <a:pPr algn="just">
              <a:lnSpc>
                <a:spcPct val="120000"/>
              </a:lnSpc>
              <a:spcBef>
                <a:spcPts val="1001"/>
              </a:spcBef>
              <a:buNone/>
              <a:tabLst>
                <a:tab algn="l" pos="0"/>
              </a:tabLst>
            </a:pPr>
            <a:r>
              <a:rPr b="0" lang="en-IN" sz="2400" spc="-1" strike="noStrike">
                <a:solidFill>
                  <a:srgbClr val="000000"/>
                </a:solidFill>
                <a:latin typeface="Times New Roman"/>
              </a:rPr>
              <a:t>training. This model implements Keras, Tensorflow, OpenCV. </a:t>
            </a:r>
            <a:endParaRPr b="0" lang="en-US" sz="2400" spc="-1" strike="noStrike">
              <a:solidFill>
                <a:srgbClr val="000000"/>
              </a:solidFill>
              <a:latin typeface="Gill Sans MT"/>
            </a:endParaRPr>
          </a:p>
          <a:p>
            <a:pPr algn="just">
              <a:lnSpc>
                <a:spcPct val="120000"/>
              </a:lnSpc>
              <a:spcBef>
                <a:spcPts val="1001"/>
              </a:spcBef>
              <a:buNone/>
              <a:tabLst>
                <a:tab algn="l" pos="0"/>
              </a:tabLst>
            </a:pPr>
            <a:endParaRPr b="0" lang="en-US" sz="24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451520" y="804600"/>
            <a:ext cx="9603000" cy="1049040"/>
          </a:xfrm>
          <a:prstGeom prst="rect">
            <a:avLst/>
          </a:prstGeom>
          <a:noFill/>
          <a:ln w="0">
            <a:noFill/>
          </a:ln>
        </p:spPr>
        <p:txBody>
          <a:bodyPr anchor="t">
            <a:normAutofit/>
          </a:bodyPr>
          <a:p>
            <a:pPr>
              <a:lnSpc>
                <a:spcPct val="90000"/>
              </a:lnSpc>
              <a:buNone/>
            </a:pPr>
            <a:r>
              <a:rPr b="0" lang="en-IN" sz="3200" spc="-1" strike="noStrike" cap="all">
                <a:solidFill>
                  <a:srgbClr val="000000"/>
                </a:solidFill>
                <a:latin typeface="Times New Roman"/>
              </a:rPr>
              <a:t>Detecting Face Mask (With or Without Face Mask)</a:t>
            </a:r>
            <a:endParaRPr b="0" lang="en-US" sz="3200" spc="-1" strike="noStrike">
              <a:solidFill>
                <a:srgbClr val="000000"/>
              </a:solidFill>
              <a:latin typeface="Gill Sans MT"/>
            </a:endParaRPr>
          </a:p>
        </p:txBody>
      </p:sp>
      <p:sp>
        <p:nvSpPr>
          <p:cNvPr id="112" name="PlaceHolder 2"/>
          <p:cNvSpPr>
            <a:spLocks noGrp="1"/>
          </p:cNvSpPr>
          <p:nvPr>
            <p:ph/>
          </p:nvPr>
        </p:nvSpPr>
        <p:spPr>
          <a:xfrm>
            <a:off x="1451520" y="2015640"/>
            <a:ext cx="9603000" cy="3450240"/>
          </a:xfrm>
          <a:prstGeom prst="rect">
            <a:avLst/>
          </a:prstGeom>
          <a:noFill/>
          <a:ln w="0">
            <a:noFill/>
          </a:ln>
        </p:spPr>
        <p:txBody>
          <a:bodyPr anchor="t">
            <a:normAutofit/>
          </a:bodyPr>
          <a:p>
            <a:pPr marL="228600" indent="-228600" algn="just">
              <a:lnSpc>
                <a:spcPct val="120000"/>
              </a:lnSpc>
              <a:spcBef>
                <a:spcPts val="1001"/>
              </a:spcBef>
              <a:buClr>
                <a:srgbClr val="b71e42"/>
              </a:buClr>
              <a:buFont typeface="Arial"/>
              <a:buChar char="•"/>
            </a:pPr>
            <a:r>
              <a:rPr b="0" lang="en-IN" sz="2400" spc="-1" strike="noStrike">
                <a:solidFill>
                  <a:srgbClr val="000000"/>
                </a:solidFill>
                <a:latin typeface="Times New Roman"/>
              </a:rPr>
              <a:t>Once the face mask detector is trained, we can then move on to loading the mask detector, performing face detection, and then classifying each face as With_mask or Without_mask. </a:t>
            </a:r>
            <a:endParaRPr b="0" lang="en-US" sz="2400" spc="-1" strike="noStrike">
              <a:solidFill>
                <a:srgbClr val="000000"/>
              </a:solidFill>
              <a:latin typeface="Gill Sans MT"/>
            </a:endParaRPr>
          </a:p>
          <a:p>
            <a:pPr marL="228600" indent="-228600" algn="just">
              <a:lnSpc>
                <a:spcPct val="120000"/>
              </a:lnSpc>
              <a:spcBef>
                <a:spcPts val="1001"/>
              </a:spcBef>
              <a:buClr>
                <a:srgbClr val="b71e42"/>
              </a:buClr>
              <a:buFont typeface="Arial"/>
              <a:buChar char="•"/>
            </a:pPr>
            <a:r>
              <a:rPr b="0" lang="en-IN" sz="2400" spc="-1" strike="noStrike">
                <a:solidFill>
                  <a:srgbClr val="000000"/>
                </a:solidFill>
                <a:latin typeface="Times New Roman"/>
              </a:rPr>
              <a:t>Load Face Mask classifier from disk, Detect faces in images, Extract each face, Apply Face Mask classifier to each face to determine mask or no mask. </a:t>
            </a:r>
            <a:endParaRPr b="0" lang="en-US" sz="2400" spc="-1" strike="noStrike">
              <a:solidFill>
                <a:srgbClr val="000000"/>
              </a:solidFill>
              <a:latin typeface="Gill Sans MT"/>
            </a:endParaRPr>
          </a:p>
          <a:p>
            <a:pPr algn="just">
              <a:lnSpc>
                <a:spcPct val="120000"/>
              </a:lnSpc>
              <a:spcBef>
                <a:spcPts val="1001"/>
              </a:spcBef>
              <a:buNone/>
            </a:pPr>
            <a:endParaRPr b="0" lang="en-US" sz="24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1451520" y="804600"/>
            <a:ext cx="9603000" cy="1049040"/>
          </a:xfrm>
          <a:prstGeom prst="rect">
            <a:avLst/>
          </a:prstGeom>
          <a:noFill/>
          <a:ln w="0">
            <a:noFill/>
          </a:ln>
        </p:spPr>
        <p:txBody>
          <a:bodyPr anchor="t">
            <a:noAutofit/>
          </a:bodyPr>
          <a:p>
            <a:pPr>
              <a:lnSpc>
                <a:spcPct val="90000"/>
              </a:lnSpc>
              <a:buNone/>
            </a:pPr>
            <a:r>
              <a:rPr b="0" lang="en-IN" sz="3200" spc="-1" strike="noStrike" cap="all">
                <a:solidFill>
                  <a:srgbClr val="000000"/>
                </a:solidFill>
                <a:latin typeface="Times New Roman"/>
              </a:rPr>
              <a:t>DNN (Deep Neural Network)</a:t>
            </a:r>
            <a:endParaRPr b="0" lang="en-US" sz="3200" spc="-1" strike="noStrike">
              <a:solidFill>
                <a:srgbClr val="000000"/>
              </a:solidFill>
              <a:latin typeface="Gill Sans MT"/>
            </a:endParaRPr>
          </a:p>
        </p:txBody>
      </p:sp>
      <p:sp>
        <p:nvSpPr>
          <p:cNvPr id="114" name="PlaceHolder 2"/>
          <p:cNvSpPr>
            <a:spLocks noGrp="1"/>
          </p:cNvSpPr>
          <p:nvPr>
            <p:ph/>
          </p:nvPr>
        </p:nvSpPr>
        <p:spPr>
          <a:xfrm>
            <a:off x="1451520" y="1853640"/>
            <a:ext cx="9603000" cy="4704120"/>
          </a:xfrm>
          <a:prstGeom prst="rect">
            <a:avLst/>
          </a:prstGeom>
          <a:noFill/>
          <a:ln w="0">
            <a:noFill/>
          </a:ln>
        </p:spPr>
        <p:txBody>
          <a:bodyPr anchor="t">
            <a:normAutofit/>
          </a:bodyPr>
          <a:p>
            <a:pPr marL="228600" indent="-228600" algn="just">
              <a:lnSpc>
                <a:spcPct val="120000"/>
              </a:lnSpc>
              <a:spcBef>
                <a:spcPts val="1001"/>
              </a:spcBef>
              <a:buClr>
                <a:srgbClr val="b71e42"/>
              </a:buClr>
              <a:buFont typeface="Arial"/>
              <a:buChar char="•"/>
            </a:pPr>
            <a:r>
              <a:rPr b="0" lang="en-IN" sz="2400" spc="-1" strike="noStrike">
                <a:solidFill>
                  <a:srgbClr val="000000"/>
                </a:solidFill>
                <a:latin typeface="Times New Roman"/>
              </a:rPr>
              <a:t>A deep neural network (DNN) is an artificial neural network (ANN) with multiple layers between the input and output layers. </a:t>
            </a:r>
            <a:endParaRPr b="0" lang="en-US" sz="2400" spc="-1" strike="noStrike">
              <a:solidFill>
                <a:srgbClr val="000000"/>
              </a:solidFill>
              <a:latin typeface="Gill Sans MT"/>
            </a:endParaRPr>
          </a:p>
          <a:p>
            <a:pPr marL="228600" indent="-228600" algn="just">
              <a:lnSpc>
                <a:spcPct val="120000"/>
              </a:lnSpc>
              <a:spcBef>
                <a:spcPts val="1001"/>
              </a:spcBef>
              <a:buClr>
                <a:srgbClr val="b71e42"/>
              </a:buClr>
              <a:buFont typeface="Arial"/>
              <a:buChar char="•"/>
            </a:pPr>
            <a:r>
              <a:rPr b="0" lang="en-IN" sz="2400" spc="-1" strike="noStrike">
                <a:solidFill>
                  <a:srgbClr val="000000"/>
                </a:solidFill>
                <a:latin typeface="Times New Roman"/>
              </a:rPr>
              <a:t>There are different types of neural networks but they always consist of the same components: neurons, synapses, weights, biases, and functions. </a:t>
            </a:r>
            <a:endParaRPr b="0" lang="en-US" sz="2400" spc="-1" strike="noStrike">
              <a:solidFill>
                <a:srgbClr val="000000"/>
              </a:solidFill>
              <a:latin typeface="Gill Sans MT"/>
            </a:endParaRPr>
          </a:p>
          <a:p>
            <a:pPr marL="228600" indent="-228600" algn="just">
              <a:lnSpc>
                <a:spcPct val="120000"/>
              </a:lnSpc>
              <a:spcBef>
                <a:spcPts val="1001"/>
              </a:spcBef>
              <a:buClr>
                <a:srgbClr val="b71e42"/>
              </a:buClr>
              <a:buFont typeface="Arial"/>
              <a:buChar char="•"/>
            </a:pPr>
            <a:r>
              <a:rPr b="0" lang="en-IN" sz="2400" spc="-1" strike="noStrike">
                <a:solidFill>
                  <a:srgbClr val="000000"/>
                </a:solidFill>
                <a:latin typeface="Times New Roman"/>
              </a:rPr>
              <a:t>These components functioning similar to the human brains and can be trained like any other ML algorithm.</a:t>
            </a:r>
            <a:endParaRPr b="0" lang="en-US" sz="24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1451520" y="804600"/>
            <a:ext cx="9603000" cy="1049040"/>
          </a:xfrm>
          <a:prstGeom prst="rect">
            <a:avLst/>
          </a:prstGeom>
          <a:noFill/>
          <a:ln w="0">
            <a:noFill/>
          </a:ln>
        </p:spPr>
        <p:txBody>
          <a:bodyPr anchor="t">
            <a:noAutofit/>
          </a:bodyPr>
          <a:p>
            <a:pPr>
              <a:lnSpc>
                <a:spcPct val="90000"/>
              </a:lnSpc>
              <a:buNone/>
            </a:pPr>
            <a:r>
              <a:rPr b="0" lang="en-IN" sz="3200" spc="-1" strike="noStrike" cap="all">
                <a:solidFill>
                  <a:srgbClr val="000000"/>
                </a:solidFill>
                <a:latin typeface="Times New Roman"/>
              </a:rPr>
              <a:t>Conclusion</a:t>
            </a:r>
            <a:endParaRPr b="0" lang="en-US" sz="3200" spc="-1" strike="noStrike">
              <a:solidFill>
                <a:srgbClr val="000000"/>
              </a:solidFill>
              <a:latin typeface="Gill Sans MT"/>
            </a:endParaRPr>
          </a:p>
        </p:txBody>
      </p:sp>
      <p:sp>
        <p:nvSpPr>
          <p:cNvPr id="116" name="PlaceHolder 2"/>
          <p:cNvSpPr>
            <a:spLocks noGrp="1"/>
          </p:cNvSpPr>
          <p:nvPr>
            <p:ph/>
          </p:nvPr>
        </p:nvSpPr>
        <p:spPr>
          <a:xfrm>
            <a:off x="1451520" y="2015640"/>
            <a:ext cx="9603000" cy="3450240"/>
          </a:xfrm>
          <a:prstGeom prst="rect">
            <a:avLst/>
          </a:prstGeom>
          <a:noFill/>
          <a:ln w="0">
            <a:noFill/>
          </a:ln>
        </p:spPr>
        <p:txBody>
          <a:bodyPr anchor="t">
            <a:noAutofit/>
          </a:bodyPr>
          <a:p>
            <a:pPr marL="228600" indent="-228600" algn="just">
              <a:lnSpc>
                <a:spcPct val="120000"/>
              </a:lnSpc>
              <a:spcBef>
                <a:spcPts val="1001"/>
              </a:spcBef>
              <a:buClr>
                <a:srgbClr val="b71e42"/>
              </a:buClr>
              <a:buFont typeface="Arial"/>
              <a:buChar char="•"/>
            </a:pPr>
            <a:r>
              <a:rPr b="0" lang="en-IN" sz="2400" spc="-1" strike="noStrike">
                <a:solidFill>
                  <a:srgbClr val="000000"/>
                </a:solidFill>
                <a:latin typeface="Times New Roman"/>
              </a:rPr>
              <a:t>We illustrated the learning and performance task of the model. Using basic ML tools and simplified techniques the method has achieved reasonably high accuracy. It can be used for a variety of applications. Wearing a mask may be obligatory in the near future, considering the Covid-19 crisis. Many public service providers will ask the customers to wear masks correctly to avail of their services. The deployed model will contribute immensely to the public health care system. In future it can be extended to detect if a person is wearing the mask properly or not. </a:t>
            </a:r>
            <a:endParaRPr b="0" lang="en-US" sz="24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1451520" y="804600"/>
            <a:ext cx="9603000" cy="1049040"/>
          </a:xfrm>
          <a:prstGeom prst="rect">
            <a:avLst/>
          </a:prstGeom>
          <a:noFill/>
          <a:ln w="0">
            <a:noFill/>
          </a:ln>
        </p:spPr>
        <p:txBody>
          <a:bodyPr anchor="t">
            <a:noAutofit/>
          </a:bodyPr>
          <a:p>
            <a:pPr>
              <a:lnSpc>
                <a:spcPct val="90000"/>
              </a:lnSpc>
              <a:buNone/>
            </a:pPr>
            <a:r>
              <a:rPr b="0" lang="en-IN" sz="3200" spc="-1" strike="noStrike" cap="all">
                <a:solidFill>
                  <a:srgbClr val="000000"/>
                </a:solidFill>
                <a:latin typeface="Times New Roman"/>
              </a:rPr>
              <a:t>references</a:t>
            </a:r>
            <a:endParaRPr b="0" lang="en-US" sz="3200" spc="-1" strike="noStrike">
              <a:solidFill>
                <a:srgbClr val="000000"/>
              </a:solidFill>
              <a:latin typeface="Gill Sans MT"/>
            </a:endParaRPr>
          </a:p>
        </p:txBody>
      </p:sp>
      <p:sp>
        <p:nvSpPr>
          <p:cNvPr id="118" name="PlaceHolder 2"/>
          <p:cNvSpPr>
            <a:spLocks noGrp="1"/>
          </p:cNvSpPr>
          <p:nvPr>
            <p:ph/>
          </p:nvPr>
        </p:nvSpPr>
        <p:spPr>
          <a:xfrm>
            <a:off x="1451520" y="1853640"/>
            <a:ext cx="9603000" cy="3450240"/>
          </a:xfrm>
          <a:prstGeom prst="rect">
            <a:avLst/>
          </a:prstGeom>
          <a:noFill/>
          <a:ln w="0">
            <a:noFill/>
          </a:ln>
        </p:spPr>
        <p:txBody>
          <a:bodyPr anchor="t">
            <a:noAutofit/>
          </a:bodyPr>
          <a:p>
            <a:pPr marL="228600" indent="-228600" algn="just">
              <a:lnSpc>
                <a:spcPct val="107000"/>
              </a:lnSpc>
              <a:spcBef>
                <a:spcPts val="1001"/>
              </a:spcBef>
              <a:spcAft>
                <a:spcPts val="799"/>
              </a:spcAft>
              <a:buClr>
                <a:srgbClr val="b71e42"/>
              </a:buClr>
              <a:buFont typeface="Arial"/>
              <a:buChar char="•"/>
            </a:pPr>
            <a:r>
              <a:rPr b="0" lang="en-IN" sz="1800" spc="-1" strike="noStrike">
                <a:solidFill>
                  <a:srgbClr val="000000"/>
                </a:solidFill>
                <a:latin typeface="Times New Roman"/>
                <a:ea typeface="Calibri"/>
              </a:rPr>
              <a:t>[1] Loey, Mohamed, et al. "A hybrid deep transfer learning model with machine learning methods for face mask detection in the era of the COVID-19 pandemic." Measurement 167 (2020): 108288.</a:t>
            </a:r>
            <a:endParaRPr b="0" lang="en-US" sz="1800" spc="-1" strike="noStrike">
              <a:solidFill>
                <a:srgbClr val="000000"/>
              </a:solidFill>
              <a:latin typeface="Gill Sans MT"/>
            </a:endParaRPr>
          </a:p>
          <a:p>
            <a:pPr marL="228600" indent="-228600" algn="just">
              <a:lnSpc>
                <a:spcPct val="107000"/>
              </a:lnSpc>
              <a:spcBef>
                <a:spcPts val="1001"/>
              </a:spcBef>
              <a:spcAft>
                <a:spcPts val="799"/>
              </a:spcAft>
              <a:buClr>
                <a:srgbClr val="b71e42"/>
              </a:buClr>
              <a:buFont typeface="Arial"/>
              <a:buChar char="•"/>
            </a:pPr>
            <a:r>
              <a:rPr b="0" lang="en-IN" sz="1800" spc="-1" strike="noStrike">
                <a:solidFill>
                  <a:srgbClr val="000000"/>
                </a:solidFill>
                <a:latin typeface="Times New Roman"/>
                <a:ea typeface="Calibri"/>
              </a:rPr>
              <a:t>[2] Kalas, Mamata S. "Real time face detection and tracking using opencv." international journal of soft computing and Artificial Intelligence 2.1 (2014): 41-44.</a:t>
            </a:r>
            <a:endParaRPr b="0" lang="en-US" sz="1800" spc="-1" strike="noStrike">
              <a:solidFill>
                <a:srgbClr val="000000"/>
              </a:solidFill>
              <a:latin typeface="Gill Sans MT"/>
            </a:endParaRPr>
          </a:p>
          <a:p>
            <a:pPr marL="228600" indent="-228600" algn="just">
              <a:lnSpc>
                <a:spcPct val="107000"/>
              </a:lnSpc>
              <a:spcBef>
                <a:spcPts val="1001"/>
              </a:spcBef>
              <a:spcAft>
                <a:spcPts val="799"/>
              </a:spcAft>
              <a:buClr>
                <a:srgbClr val="b71e42"/>
              </a:buClr>
              <a:buFont typeface="Arial"/>
              <a:buChar char="•"/>
            </a:pPr>
            <a:r>
              <a:rPr b="0" lang="en-IN" sz="1800" spc="-1" strike="noStrike">
                <a:solidFill>
                  <a:srgbClr val="000000"/>
                </a:solidFill>
                <a:latin typeface="Times New Roman"/>
                <a:ea typeface="Calibri"/>
              </a:rPr>
              <a:t>[3] Militante, Sammy V., and Nanette V. Dionisio. "Real-Time Facemask Recognition with Alarm System using Deep Learning." 2020 11th IEEE Control</a:t>
            </a:r>
            <a:endParaRPr b="0" lang="en-US" sz="1800" spc="-1" strike="noStrike">
              <a:solidFill>
                <a:srgbClr val="000000"/>
              </a:solidFill>
              <a:latin typeface="Gill Sans MT"/>
            </a:endParaRPr>
          </a:p>
          <a:p>
            <a:pPr marL="228600" indent="-228600" algn="just">
              <a:lnSpc>
                <a:spcPct val="107000"/>
              </a:lnSpc>
              <a:spcBef>
                <a:spcPts val="1001"/>
              </a:spcBef>
              <a:spcAft>
                <a:spcPts val="799"/>
              </a:spcAft>
              <a:buClr>
                <a:srgbClr val="b71e42"/>
              </a:buClr>
              <a:buFont typeface="Arial"/>
              <a:buChar char="•"/>
            </a:pPr>
            <a:r>
              <a:rPr b="0" lang="en-IN" sz="1800" spc="-1" strike="noStrike">
                <a:solidFill>
                  <a:srgbClr val="000000"/>
                </a:solidFill>
                <a:latin typeface="Times New Roman"/>
                <a:ea typeface="Calibri"/>
              </a:rPr>
              <a:t>[4] Venkateswarlu, Isunuri B., Jagadeesh Kakarla, and Shree Prakash. "Face mask detection using MobileNet and Global Pooling Block." 2020 IEEE 4th Conference on Information &amp; Communication Technology (CICT). IEEE, 2020.</a:t>
            </a:r>
            <a:endParaRPr b="0" lang="en-US" sz="1800" spc="-1" strike="noStrike">
              <a:solidFill>
                <a:srgbClr val="000000"/>
              </a:solidFill>
              <a:latin typeface="Gill Sans MT"/>
            </a:endParaRPr>
          </a:p>
          <a:p>
            <a:pPr marL="228600" indent="-228600" algn="just">
              <a:lnSpc>
                <a:spcPct val="107000"/>
              </a:lnSpc>
              <a:spcBef>
                <a:spcPts val="1001"/>
              </a:spcBef>
              <a:spcAft>
                <a:spcPts val="799"/>
              </a:spcAft>
              <a:buClr>
                <a:srgbClr val="b71e42"/>
              </a:buClr>
              <a:buFont typeface="Arial"/>
              <a:buChar char="•"/>
            </a:pPr>
            <a:r>
              <a:rPr b="0" lang="en-IN" sz="1800" spc="-1" strike="noStrike">
                <a:solidFill>
                  <a:srgbClr val="000000"/>
                </a:solidFill>
                <a:latin typeface="Times New Roman"/>
                <a:ea typeface="Calibri"/>
              </a:rPr>
              <a:t>[5] Das, Arjya, Mohammad Wasif Ansari, and Rohini Basak. "Covid-19 Face Mask Detection Using TensorFlow, Keras and OpenCV."</a:t>
            </a:r>
            <a:endParaRPr b="0" lang="en-US" sz="1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1451520" y="804600"/>
            <a:ext cx="9603000" cy="1049040"/>
          </a:xfrm>
          <a:prstGeom prst="rect">
            <a:avLst/>
          </a:prstGeom>
          <a:noFill/>
          <a:ln w="0">
            <a:noFill/>
          </a:ln>
        </p:spPr>
        <p:txBody>
          <a:bodyPr anchor="t">
            <a:noAutofit/>
          </a:bodyPr>
          <a:p>
            <a:pPr>
              <a:lnSpc>
                <a:spcPct val="90000"/>
              </a:lnSpc>
              <a:buNone/>
            </a:pPr>
            <a:r>
              <a:rPr b="0" lang="en-IN" sz="3200" spc="-1" strike="noStrike" cap="all">
                <a:solidFill>
                  <a:srgbClr val="000000"/>
                </a:solidFill>
                <a:latin typeface="Times New Roman"/>
              </a:rPr>
              <a:t>Cont.,</a:t>
            </a:r>
            <a:endParaRPr b="0" lang="en-US" sz="3200" spc="-1" strike="noStrike">
              <a:solidFill>
                <a:srgbClr val="000000"/>
              </a:solidFill>
              <a:latin typeface="Gill Sans MT"/>
            </a:endParaRPr>
          </a:p>
        </p:txBody>
      </p:sp>
      <p:sp>
        <p:nvSpPr>
          <p:cNvPr id="120" name="PlaceHolder 2"/>
          <p:cNvSpPr>
            <a:spLocks noGrp="1"/>
          </p:cNvSpPr>
          <p:nvPr>
            <p:ph/>
          </p:nvPr>
        </p:nvSpPr>
        <p:spPr>
          <a:xfrm>
            <a:off x="1451520" y="1853640"/>
            <a:ext cx="9603000" cy="3450240"/>
          </a:xfrm>
          <a:prstGeom prst="rect">
            <a:avLst/>
          </a:prstGeom>
          <a:noFill/>
          <a:ln w="0">
            <a:noFill/>
          </a:ln>
        </p:spPr>
        <p:txBody>
          <a:bodyPr anchor="t">
            <a:noAutofit/>
          </a:bodyPr>
          <a:p>
            <a:pPr marL="228600" indent="-228600" algn="just">
              <a:lnSpc>
                <a:spcPct val="107000"/>
              </a:lnSpc>
              <a:spcBef>
                <a:spcPts val="1001"/>
              </a:spcBef>
              <a:spcAft>
                <a:spcPts val="799"/>
              </a:spcAft>
              <a:buClr>
                <a:srgbClr val="b71e42"/>
              </a:buClr>
              <a:buFont typeface="Arial"/>
              <a:buChar char="•"/>
            </a:pPr>
            <a:r>
              <a:rPr b="0" lang="en-IN" sz="1800" spc="-1" strike="noStrike">
                <a:solidFill>
                  <a:srgbClr val="000000"/>
                </a:solidFill>
                <a:latin typeface="Times New Roman"/>
                <a:ea typeface="Calibri"/>
              </a:rPr>
              <a:t>[6] </a:t>
            </a:r>
            <a:r>
              <a:rPr b="0" lang="en-US" sz="1800" spc="-1" strike="noStrike">
                <a:solidFill>
                  <a:srgbClr val="222222"/>
                </a:solidFill>
                <a:latin typeface="Times New Roman"/>
                <a:ea typeface="Calibri"/>
              </a:rPr>
              <a:t>Rohith, C. A., et al. "An efficient helmet detection for MVD using deep learning." 2019 3rd International Conference on Trends in Electronics and Informatics (ICOEI). IEEE, 2019.</a:t>
            </a:r>
            <a:endParaRPr b="0" lang="en-US" sz="1800" spc="-1" strike="noStrike">
              <a:solidFill>
                <a:srgbClr val="000000"/>
              </a:solidFill>
              <a:latin typeface="Gill Sans MT"/>
            </a:endParaRPr>
          </a:p>
          <a:p>
            <a:pPr marL="228600" indent="-228600" algn="just">
              <a:lnSpc>
                <a:spcPct val="107000"/>
              </a:lnSpc>
              <a:spcBef>
                <a:spcPts val="1001"/>
              </a:spcBef>
              <a:spcAft>
                <a:spcPts val="799"/>
              </a:spcAft>
              <a:buClr>
                <a:srgbClr val="b71e42"/>
              </a:buClr>
              <a:buFont typeface="Arial"/>
              <a:buChar char="•"/>
            </a:pPr>
            <a:r>
              <a:rPr b="0" lang="en-US" sz="1800" spc="-1" strike="noStrike">
                <a:solidFill>
                  <a:srgbClr val="222222"/>
                </a:solidFill>
                <a:latin typeface="Times New Roman"/>
                <a:ea typeface="Calibri"/>
              </a:rPr>
              <a:t>[7] Dahiya, Kunal, Dinesh Singh, and C. Krishna Mohan. "Automatic detection of bike-riders without helmet using surveillance videos in real-time." 2016 International Joint Conference on Neural Networks (IJCNN). IEEE, 2016.</a:t>
            </a:r>
            <a:endParaRPr b="0" lang="en-US" sz="1800" spc="-1" strike="noStrike">
              <a:solidFill>
                <a:srgbClr val="000000"/>
              </a:solidFill>
              <a:latin typeface="Gill Sans MT"/>
            </a:endParaRPr>
          </a:p>
          <a:p>
            <a:pPr marL="228600" indent="-228600" algn="just">
              <a:lnSpc>
                <a:spcPct val="107000"/>
              </a:lnSpc>
              <a:spcBef>
                <a:spcPts val="1001"/>
              </a:spcBef>
              <a:spcAft>
                <a:spcPts val="799"/>
              </a:spcAft>
              <a:buClr>
                <a:srgbClr val="b71e42"/>
              </a:buClr>
              <a:buFont typeface="Arial"/>
              <a:buChar char="•"/>
            </a:pPr>
            <a:r>
              <a:rPr b="0" lang="en-IN" sz="1800" spc="-1" strike="noStrike">
                <a:solidFill>
                  <a:srgbClr val="000000"/>
                </a:solidFill>
                <a:latin typeface="Times New Roman"/>
                <a:ea typeface="Calibri"/>
              </a:rPr>
              <a:t>[8] </a:t>
            </a:r>
            <a:r>
              <a:rPr b="0" lang="en-US" sz="1800" spc="-1" strike="noStrike">
                <a:solidFill>
                  <a:srgbClr val="222222"/>
                </a:solidFill>
                <a:latin typeface="Times New Roman"/>
                <a:ea typeface="Calibri"/>
              </a:rPr>
              <a:t>Sharma, Vinay. "Face Mask Detection using YOLOv5 for COVID-19." (2020).</a:t>
            </a:r>
            <a:endParaRPr b="0" lang="en-US" sz="1800" spc="-1" strike="noStrike">
              <a:solidFill>
                <a:srgbClr val="000000"/>
              </a:solidFill>
              <a:latin typeface="Gill Sans MT"/>
            </a:endParaRPr>
          </a:p>
          <a:p>
            <a:pPr marL="228600" indent="-228600" algn="just">
              <a:lnSpc>
                <a:spcPct val="107000"/>
              </a:lnSpc>
              <a:spcBef>
                <a:spcPts val="1001"/>
              </a:spcBef>
              <a:spcAft>
                <a:spcPts val="799"/>
              </a:spcAft>
              <a:buClr>
                <a:srgbClr val="b71e42"/>
              </a:buClr>
              <a:buFont typeface="Arial"/>
              <a:buChar char="•"/>
            </a:pPr>
            <a:r>
              <a:rPr b="0" lang="en-IN" sz="1800" spc="-1" strike="noStrike">
                <a:solidFill>
                  <a:srgbClr val="000000"/>
                </a:solidFill>
                <a:latin typeface="Times New Roman"/>
                <a:ea typeface="Calibri"/>
              </a:rPr>
              <a:t>[9] </a:t>
            </a:r>
            <a:r>
              <a:rPr b="0" lang="en-US" sz="1800" spc="-1" strike="noStrike">
                <a:solidFill>
                  <a:srgbClr val="222222"/>
                </a:solidFill>
                <a:latin typeface="Times New Roman"/>
                <a:ea typeface="Calibri"/>
              </a:rPr>
              <a:t>Boyko, Nataliya, Oleg Basystiuk, and Nataliya Shakhovska. "Performance evaluation and comparison of software for face recognition, based on dlib and opencv library." 2018 IEEE Second International Conference on Data Stream Mining &amp; Processing (DSMP). IEEE, 2018.</a:t>
            </a:r>
            <a:endParaRPr b="0" lang="en-US" sz="1800" spc="-1" strike="noStrike">
              <a:solidFill>
                <a:srgbClr val="000000"/>
              </a:solidFill>
              <a:latin typeface="Gill Sans MT"/>
            </a:endParaRPr>
          </a:p>
          <a:p>
            <a:pPr marL="228600" indent="-228600">
              <a:lnSpc>
                <a:spcPct val="120000"/>
              </a:lnSpc>
              <a:spcBef>
                <a:spcPts val="1001"/>
              </a:spcBef>
              <a:buClr>
                <a:srgbClr val="b71e42"/>
              </a:buClr>
              <a:buFont typeface="Arial"/>
              <a:buChar char="•"/>
            </a:pPr>
            <a:r>
              <a:rPr b="0" lang="en-US" sz="1800" spc="-1" strike="noStrike">
                <a:solidFill>
                  <a:srgbClr val="222222"/>
                </a:solidFill>
                <a:latin typeface="Times New Roman"/>
                <a:ea typeface="Calibri"/>
              </a:rPr>
              <a:t>[10] Jiang, Mingjie, and Xinqi Fan. "RetinaMask: a face mask detector." arXiv preprint arXiv:2005.03950 (2020).</a:t>
            </a:r>
            <a:endParaRPr b="0" lang="en-US" sz="1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1295280" y="836280"/>
            <a:ext cx="9093960" cy="1018440"/>
          </a:xfrm>
          <a:prstGeom prst="rect">
            <a:avLst/>
          </a:prstGeom>
          <a:noFill/>
          <a:ln w="0">
            <a:noFill/>
          </a:ln>
        </p:spPr>
        <p:txBody>
          <a:bodyPr anchor="t">
            <a:normAutofit/>
          </a:bodyPr>
          <a:p>
            <a:pPr>
              <a:lnSpc>
                <a:spcPct val="90000"/>
              </a:lnSpc>
              <a:buNone/>
            </a:pPr>
            <a:r>
              <a:rPr b="0" lang="en-IN" sz="3600" spc="-1" strike="noStrike" cap="all">
                <a:solidFill>
                  <a:srgbClr val="000000"/>
                </a:solidFill>
                <a:latin typeface="Times New Roman"/>
              </a:rPr>
              <a:t>OVERVIEW</a:t>
            </a:r>
            <a:endParaRPr b="0" lang="en-US" sz="3600" spc="-1" strike="noStrike">
              <a:solidFill>
                <a:srgbClr val="000000"/>
              </a:solidFill>
              <a:latin typeface="Gill Sans MT"/>
            </a:endParaRPr>
          </a:p>
        </p:txBody>
      </p:sp>
      <p:sp>
        <p:nvSpPr>
          <p:cNvPr id="94" name="PlaceHolder 2"/>
          <p:cNvSpPr>
            <a:spLocks noGrp="1"/>
          </p:cNvSpPr>
          <p:nvPr>
            <p:ph/>
          </p:nvPr>
        </p:nvSpPr>
        <p:spPr>
          <a:xfrm>
            <a:off x="1295280" y="1855440"/>
            <a:ext cx="9600840" cy="3928320"/>
          </a:xfrm>
          <a:prstGeom prst="rect">
            <a:avLst/>
          </a:prstGeom>
          <a:noFill/>
          <a:ln w="0">
            <a:noFill/>
          </a:ln>
        </p:spPr>
        <p:txBody>
          <a:bodyPr anchor="t">
            <a:noAutofit/>
          </a:bodyPr>
          <a:p>
            <a:pPr marL="228600" indent="-228600">
              <a:lnSpc>
                <a:spcPct val="120000"/>
              </a:lnSpc>
              <a:spcBef>
                <a:spcPts val="1001"/>
              </a:spcBef>
              <a:buClr>
                <a:srgbClr val="b71e42"/>
              </a:buClr>
              <a:buFont typeface="Arial"/>
              <a:buChar char="•"/>
            </a:pPr>
            <a:r>
              <a:rPr b="0" lang="en-IN" sz="2100" spc="-1" strike="noStrike">
                <a:solidFill>
                  <a:srgbClr val="000000"/>
                </a:solidFill>
                <a:latin typeface="Cambria"/>
                <a:ea typeface="Cambria"/>
              </a:rPr>
              <a:t>Introduction</a:t>
            </a:r>
            <a:endParaRPr b="0" lang="en-US" sz="2100" spc="-1" strike="noStrike">
              <a:solidFill>
                <a:srgbClr val="000000"/>
              </a:solidFill>
              <a:latin typeface="Gill Sans MT"/>
            </a:endParaRPr>
          </a:p>
          <a:p>
            <a:pPr marL="228600" indent="-228600">
              <a:lnSpc>
                <a:spcPct val="120000"/>
              </a:lnSpc>
              <a:spcBef>
                <a:spcPts val="1001"/>
              </a:spcBef>
              <a:buClr>
                <a:srgbClr val="b71e42"/>
              </a:buClr>
              <a:buFont typeface="Arial"/>
              <a:buChar char="•"/>
            </a:pPr>
            <a:r>
              <a:rPr b="0" lang="en-IN" sz="2100" spc="-1" strike="noStrike">
                <a:solidFill>
                  <a:srgbClr val="000000"/>
                </a:solidFill>
                <a:latin typeface="Cambria"/>
                <a:ea typeface="Cambria"/>
              </a:rPr>
              <a:t>Modules</a:t>
            </a:r>
            <a:endParaRPr b="0" lang="en-US" sz="2100" spc="-1" strike="noStrike">
              <a:solidFill>
                <a:srgbClr val="000000"/>
              </a:solidFill>
              <a:latin typeface="Gill Sans MT"/>
            </a:endParaRPr>
          </a:p>
          <a:p>
            <a:pPr marL="228600" indent="-228600">
              <a:lnSpc>
                <a:spcPct val="120000"/>
              </a:lnSpc>
              <a:spcBef>
                <a:spcPts val="1001"/>
              </a:spcBef>
              <a:buClr>
                <a:srgbClr val="b71e42"/>
              </a:buClr>
              <a:buFont typeface="Arial"/>
              <a:buChar char="•"/>
            </a:pPr>
            <a:r>
              <a:rPr b="0" lang="en-IN" sz="2100" spc="-1" strike="noStrike">
                <a:solidFill>
                  <a:srgbClr val="000000"/>
                </a:solidFill>
                <a:latin typeface="Cambria"/>
                <a:ea typeface="Cambria"/>
              </a:rPr>
              <a:t>Collection of Dataset(with mask and without mask), Load the</a:t>
            </a:r>
            <a:endParaRPr b="0" lang="en-US" sz="2100" spc="-1" strike="noStrike">
              <a:solidFill>
                <a:srgbClr val="000000"/>
              </a:solidFill>
              <a:latin typeface="Gill Sans MT"/>
            </a:endParaRPr>
          </a:p>
          <a:p>
            <a:pPr>
              <a:lnSpc>
                <a:spcPct val="120000"/>
              </a:lnSpc>
              <a:spcBef>
                <a:spcPts val="1001"/>
              </a:spcBef>
              <a:buNone/>
              <a:tabLst>
                <a:tab algn="l" pos="0"/>
              </a:tabLst>
            </a:pPr>
            <a:r>
              <a:rPr b="0" lang="en-IN" sz="2100" spc="-1" strike="noStrike">
                <a:solidFill>
                  <a:srgbClr val="000000"/>
                </a:solidFill>
                <a:latin typeface="Cambria"/>
                <a:ea typeface="Cambria"/>
              </a:rPr>
              <a:t>   </a:t>
            </a:r>
            <a:r>
              <a:rPr b="0" lang="en-IN" sz="2100" spc="-1" strike="noStrike">
                <a:solidFill>
                  <a:srgbClr val="000000"/>
                </a:solidFill>
                <a:latin typeface="Cambria"/>
                <a:ea typeface="Cambria"/>
              </a:rPr>
              <a:t>Data, Pre-processing</a:t>
            </a:r>
            <a:endParaRPr b="0" lang="en-US" sz="2100" spc="-1" strike="noStrike">
              <a:solidFill>
                <a:srgbClr val="000000"/>
              </a:solidFill>
              <a:latin typeface="Gill Sans MT"/>
            </a:endParaRPr>
          </a:p>
          <a:p>
            <a:pPr marL="228600" indent="-228600">
              <a:lnSpc>
                <a:spcPct val="120000"/>
              </a:lnSpc>
              <a:spcBef>
                <a:spcPts val="1001"/>
              </a:spcBef>
              <a:buClr>
                <a:srgbClr val="b71e42"/>
              </a:buClr>
              <a:buFont typeface="Arial"/>
              <a:buChar char="•"/>
              <a:tabLst>
                <a:tab algn="l" pos="0"/>
              </a:tabLst>
            </a:pPr>
            <a:r>
              <a:rPr b="0" lang="en-IN" sz="2100" spc="-1" strike="noStrike">
                <a:solidFill>
                  <a:srgbClr val="000000"/>
                </a:solidFill>
                <a:latin typeface="Cambria"/>
                <a:ea typeface="Cambria"/>
              </a:rPr>
              <a:t>Training the Data and Testing the Data</a:t>
            </a:r>
            <a:endParaRPr b="0" lang="en-US" sz="2100" spc="-1" strike="noStrike">
              <a:solidFill>
                <a:srgbClr val="000000"/>
              </a:solidFill>
              <a:latin typeface="Gill Sans MT"/>
            </a:endParaRPr>
          </a:p>
          <a:p>
            <a:pPr marL="228600" indent="-228600">
              <a:lnSpc>
                <a:spcPct val="120000"/>
              </a:lnSpc>
              <a:spcBef>
                <a:spcPts val="1001"/>
              </a:spcBef>
              <a:buClr>
                <a:srgbClr val="b71e42"/>
              </a:buClr>
              <a:buFont typeface="Arial"/>
              <a:buChar char="•"/>
              <a:tabLst>
                <a:tab algn="l" pos="0"/>
              </a:tabLst>
            </a:pPr>
            <a:r>
              <a:rPr b="0" lang="en-IN" sz="2100" spc="-1" strike="noStrike">
                <a:solidFill>
                  <a:srgbClr val="000000"/>
                </a:solidFill>
                <a:latin typeface="Cambria"/>
                <a:ea typeface="Cambria"/>
              </a:rPr>
              <a:t>Detection of Face Mask (with or without mask)</a:t>
            </a:r>
            <a:endParaRPr b="0" lang="en-US" sz="2100" spc="-1" strike="noStrike">
              <a:solidFill>
                <a:srgbClr val="000000"/>
              </a:solidFill>
              <a:latin typeface="Gill Sans MT"/>
            </a:endParaRPr>
          </a:p>
          <a:p>
            <a:pPr marL="228600" indent="-228600">
              <a:lnSpc>
                <a:spcPct val="120000"/>
              </a:lnSpc>
              <a:spcBef>
                <a:spcPts val="1001"/>
              </a:spcBef>
              <a:buClr>
                <a:srgbClr val="b71e42"/>
              </a:buClr>
              <a:buFont typeface="Arial"/>
              <a:buChar char="•"/>
              <a:tabLst>
                <a:tab algn="l" pos="0"/>
              </a:tabLst>
            </a:pPr>
            <a:r>
              <a:rPr b="0" lang="en-IN" sz="2100" spc="-1" strike="noStrike">
                <a:solidFill>
                  <a:srgbClr val="000000"/>
                </a:solidFill>
                <a:latin typeface="Cambria"/>
                <a:ea typeface="Cambria"/>
              </a:rPr>
              <a:t>Advantages</a:t>
            </a:r>
            <a:endParaRPr b="0" lang="en-US" sz="2100" spc="-1" strike="noStrike">
              <a:solidFill>
                <a:srgbClr val="000000"/>
              </a:solidFill>
              <a:latin typeface="Gill Sans MT"/>
            </a:endParaRPr>
          </a:p>
          <a:p>
            <a:pPr marL="228600" indent="-228600">
              <a:lnSpc>
                <a:spcPct val="120000"/>
              </a:lnSpc>
              <a:spcBef>
                <a:spcPts val="1001"/>
              </a:spcBef>
              <a:buClr>
                <a:srgbClr val="b71e42"/>
              </a:buClr>
              <a:buFont typeface="Arial"/>
              <a:buChar char="•"/>
              <a:tabLst>
                <a:tab algn="l" pos="0"/>
              </a:tabLst>
            </a:pPr>
            <a:r>
              <a:rPr b="0" lang="en-IN" sz="2100" spc="-1" strike="noStrike">
                <a:solidFill>
                  <a:srgbClr val="000000"/>
                </a:solidFill>
                <a:latin typeface="Cambria"/>
                <a:ea typeface="Cambria"/>
              </a:rPr>
              <a:t>Conclusion</a:t>
            </a:r>
            <a:endParaRPr b="0" lang="en-US" sz="2100" spc="-1" strike="noStrike">
              <a:solidFill>
                <a:srgbClr val="000000"/>
              </a:solidFill>
              <a:latin typeface="Gill Sans MT"/>
            </a:endParaRPr>
          </a:p>
          <a:p>
            <a:pPr>
              <a:lnSpc>
                <a:spcPct val="120000"/>
              </a:lnSpc>
              <a:spcBef>
                <a:spcPts val="1001"/>
              </a:spcBef>
              <a:buNone/>
              <a:tabLst>
                <a:tab algn="l" pos="0"/>
              </a:tabLst>
            </a:pPr>
            <a:endParaRPr b="0" lang="en-US" sz="21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1451520" y="804600"/>
            <a:ext cx="9603000" cy="1049040"/>
          </a:xfrm>
          <a:prstGeom prst="rect">
            <a:avLst/>
          </a:prstGeom>
          <a:noFill/>
          <a:ln w="0">
            <a:noFill/>
          </a:ln>
        </p:spPr>
        <p:txBody>
          <a:bodyPr anchor="t">
            <a:noAutofit/>
          </a:bodyPr>
          <a:p>
            <a:pPr>
              <a:lnSpc>
                <a:spcPct val="90000"/>
              </a:lnSpc>
              <a:buNone/>
            </a:pPr>
            <a:r>
              <a:rPr b="0" lang="en-IN" sz="3200" spc="-1" strike="noStrike" cap="all">
                <a:solidFill>
                  <a:srgbClr val="000000"/>
                </a:solidFill>
                <a:latin typeface="Times New Roman"/>
              </a:rPr>
              <a:t>Introduction</a:t>
            </a:r>
            <a:endParaRPr b="0" lang="en-US" sz="3200" spc="-1" strike="noStrike">
              <a:solidFill>
                <a:srgbClr val="000000"/>
              </a:solidFill>
              <a:latin typeface="Gill Sans MT"/>
            </a:endParaRPr>
          </a:p>
        </p:txBody>
      </p:sp>
      <p:sp>
        <p:nvSpPr>
          <p:cNvPr id="96" name="PlaceHolder 2"/>
          <p:cNvSpPr>
            <a:spLocks noGrp="1"/>
          </p:cNvSpPr>
          <p:nvPr>
            <p:ph/>
          </p:nvPr>
        </p:nvSpPr>
        <p:spPr>
          <a:xfrm>
            <a:off x="1137240" y="1735920"/>
            <a:ext cx="10060560" cy="4052160"/>
          </a:xfrm>
          <a:prstGeom prst="rect">
            <a:avLst/>
          </a:prstGeom>
          <a:noFill/>
          <a:ln w="0">
            <a:noFill/>
          </a:ln>
        </p:spPr>
        <p:txBody>
          <a:bodyPr anchor="t">
            <a:noAutofit/>
          </a:bodyPr>
          <a:p>
            <a:pPr marL="228600" indent="-228600" algn="just">
              <a:lnSpc>
                <a:spcPct val="150000"/>
              </a:lnSpc>
              <a:spcBef>
                <a:spcPts val="1001"/>
              </a:spcBef>
              <a:buClr>
                <a:srgbClr val="b71e42"/>
              </a:buClr>
              <a:buFont typeface="Arial"/>
              <a:buChar char="•"/>
            </a:pPr>
            <a:r>
              <a:rPr b="0" lang="en-US" sz="2400" spc="-1" strike="noStrike">
                <a:solidFill>
                  <a:srgbClr val="000000"/>
                </a:solidFill>
                <a:latin typeface="Times New Roman"/>
                <a:ea typeface="Calibri"/>
              </a:rPr>
              <a:t>According to the World Health Organization (WHO)’s coronavirus  disease 2019 (COVID-19) has globally infected over 20 million people causing over 0.7million deaths. Respiratory problems like shortness of breath or difficulty in breathing is one of them. Elder people having lung disease can possess serious complications from COVID-19 illness as they appear to be at higher risk. Persons having respiratory problems can expose anyone (who is in close contact with them) to infective beads. COVID-19, wearing a clinical mask is very necessary. </a:t>
            </a:r>
            <a:endParaRPr b="0" lang="en-US" sz="24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451520" y="804600"/>
            <a:ext cx="9603000" cy="1049040"/>
          </a:xfrm>
          <a:prstGeom prst="rect">
            <a:avLst/>
          </a:prstGeom>
          <a:noFill/>
          <a:ln w="0">
            <a:noFill/>
          </a:ln>
        </p:spPr>
        <p:txBody>
          <a:bodyPr anchor="t">
            <a:noAutofit/>
          </a:bodyPr>
          <a:p>
            <a:pPr>
              <a:lnSpc>
                <a:spcPct val="90000"/>
              </a:lnSpc>
              <a:buNone/>
            </a:pPr>
            <a:r>
              <a:rPr b="0" lang="en-IN" sz="3200" spc="-1" strike="noStrike" cap="all">
                <a:solidFill>
                  <a:srgbClr val="000000"/>
                </a:solidFill>
                <a:latin typeface="Times New Roman"/>
              </a:rPr>
              <a:t>Cont.,</a:t>
            </a:r>
            <a:endParaRPr b="0" lang="en-US" sz="3200" spc="-1" strike="noStrike">
              <a:solidFill>
                <a:srgbClr val="000000"/>
              </a:solidFill>
              <a:latin typeface="Gill Sans MT"/>
            </a:endParaRPr>
          </a:p>
        </p:txBody>
      </p:sp>
      <p:sp>
        <p:nvSpPr>
          <p:cNvPr id="98" name="PlaceHolder 2"/>
          <p:cNvSpPr>
            <a:spLocks noGrp="1"/>
          </p:cNvSpPr>
          <p:nvPr>
            <p:ph/>
          </p:nvPr>
        </p:nvSpPr>
        <p:spPr>
          <a:xfrm>
            <a:off x="1451520" y="1853640"/>
            <a:ext cx="9603000" cy="4199400"/>
          </a:xfrm>
          <a:prstGeom prst="rect">
            <a:avLst/>
          </a:prstGeom>
          <a:noFill/>
          <a:ln w="0">
            <a:noFill/>
          </a:ln>
        </p:spPr>
        <p:txBody>
          <a:bodyPr anchor="t">
            <a:normAutofit/>
          </a:bodyPr>
          <a:p>
            <a:pPr algn="just">
              <a:lnSpc>
                <a:spcPct val="150000"/>
              </a:lnSpc>
              <a:spcBef>
                <a:spcPts val="1001"/>
              </a:spcBef>
              <a:buNone/>
              <a:tabLst>
                <a:tab algn="l" pos="0"/>
              </a:tabLst>
            </a:pPr>
            <a:r>
              <a:rPr b="0" lang="en-US" sz="2800" spc="-1" strike="noStrike">
                <a:solidFill>
                  <a:srgbClr val="000000"/>
                </a:solidFill>
                <a:latin typeface="Times New Roman"/>
                <a:ea typeface="Calibri"/>
              </a:rPr>
              <a:t>This projects presents a simplified approach to serve the above purpose using the basic Machine Learning (ML) packages such as TensorFlow, Keras, OpenCV and Scikit-Learn.</a:t>
            </a:r>
            <a:endParaRPr b="0" lang="en-US" sz="2800" spc="-1" strike="noStrike">
              <a:solidFill>
                <a:srgbClr val="000000"/>
              </a:solidFill>
              <a:latin typeface="Gill Sans MT"/>
            </a:endParaRPr>
          </a:p>
          <a:p>
            <a:pPr algn="just">
              <a:lnSpc>
                <a:spcPct val="150000"/>
              </a:lnSpc>
              <a:spcBef>
                <a:spcPts val="1001"/>
              </a:spcBef>
              <a:buNone/>
              <a:tabLst>
                <a:tab algn="l" pos="0"/>
              </a:tabLst>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451520" y="446760"/>
            <a:ext cx="9603000" cy="1049040"/>
          </a:xfrm>
          <a:prstGeom prst="rect">
            <a:avLst/>
          </a:prstGeom>
          <a:noFill/>
          <a:ln w="0">
            <a:noFill/>
          </a:ln>
        </p:spPr>
        <p:txBody>
          <a:bodyPr anchor="t">
            <a:noAutofit/>
          </a:bodyPr>
          <a:p>
            <a:pPr>
              <a:lnSpc>
                <a:spcPct val="90000"/>
              </a:lnSpc>
              <a:buNone/>
            </a:pPr>
            <a:r>
              <a:rPr b="0" lang="en-IN" sz="3200" spc="-1" strike="noStrike" cap="all">
                <a:solidFill>
                  <a:srgbClr val="000000"/>
                </a:solidFill>
                <a:latin typeface="Times New Roman"/>
              </a:rPr>
              <a:t>Architecture Diagram</a:t>
            </a:r>
            <a:endParaRPr b="0" lang="en-US" sz="3200" spc="-1" strike="noStrike">
              <a:solidFill>
                <a:srgbClr val="000000"/>
              </a:solidFill>
              <a:latin typeface="Gill Sans MT"/>
            </a:endParaRPr>
          </a:p>
        </p:txBody>
      </p:sp>
      <p:pic>
        <p:nvPicPr>
          <p:cNvPr id="100" name="Content Placeholder 2047" descr=""/>
          <p:cNvPicPr/>
          <p:nvPr/>
        </p:nvPicPr>
        <p:blipFill>
          <a:blip r:embed="rId1"/>
          <a:stretch/>
        </p:blipFill>
        <p:spPr>
          <a:xfrm>
            <a:off x="1451520" y="1164600"/>
            <a:ext cx="9603000" cy="49575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1451520" y="804600"/>
            <a:ext cx="9603000" cy="1049040"/>
          </a:xfrm>
          <a:prstGeom prst="rect">
            <a:avLst/>
          </a:prstGeom>
          <a:noFill/>
          <a:ln w="0">
            <a:noFill/>
          </a:ln>
        </p:spPr>
        <p:txBody>
          <a:bodyPr anchor="t">
            <a:noAutofit/>
          </a:bodyPr>
          <a:p>
            <a:pPr>
              <a:lnSpc>
                <a:spcPct val="90000"/>
              </a:lnSpc>
              <a:buNone/>
            </a:pPr>
            <a:r>
              <a:rPr b="0" lang="en-IN" sz="3200" spc="-1" strike="noStrike" cap="all">
                <a:solidFill>
                  <a:srgbClr val="000000"/>
                </a:solidFill>
                <a:latin typeface="Times New Roman"/>
              </a:rPr>
              <a:t>Modules</a:t>
            </a:r>
            <a:endParaRPr b="0" lang="en-US" sz="3200" spc="-1" strike="noStrike">
              <a:solidFill>
                <a:srgbClr val="000000"/>
              </a:solidFill>
              <a:latin typeface="Gill Sans MT"/>
            </a:endParaRPr>
          </a:p>
        </p:txBody>
      </p:sp>
      <p:sp>
        <p:nvSpPr>
          <p:cNvPr id="102" name="PlaceHolder 2"/>
          <p:cNvSpPr>
            <a:spLocks noGrp="1"/>
          </p:cNvSpPr>
          <p:nvPr>
            <p:ph/>
          </p:nvPr>
        </p:nvSpPr>
        <p:spPr>
          <a:xfrm>
            <a:off x="1451520" y="2015640"/>
            <a:ext cx="9603000" cy="3450240"/>
          </a:xfrm>
          <a:prstGeom prst="rect">
            <a:avLst/>
          </a:prstGeom>
          <a:noFill/>
          <a:ln w="0">
            <a:noFill/>
          </a:ln>
        </p:spPr>
        <p:txBody>
          <a:bodyPr anchor="t">
            <a:normAutofit fontScale="75000"/>
          </a:bodyPr>
          <a:p>
            <a:pPr algn="just">
              <a:lnSpc>
                <a:spcPct val="120000"/>
              </a:lnSpc>
              <a:spcBef>
                <a:spcPts val="1001"/>
              </a:spcBef>
              <a:buNone/>
            </a:pPr>
            <a:endParaRPr b="0" lang="en-US" sz="2000" spc="-1" strike="noStrike">
              <a:solidFill>
                <a:srgbClr val="000000"/>
              </a:solidFill>
              <a:latin typeface="Gill Sans MT"/>
            </a:endParaRPr>
          </a:p>
          <a:p>
            <a:pPr marL="228600" indent="-228600" algn="just">
              <a:lnSpc>
                <a:spcPct val="120000"/>
              </a:lnSpc>
              <a:spcBef>
                <a:spcPts val="1001"/>
              </a:spcBef>
              <a:buClr>
                <a:srgbClr val="b71e42"/>
              </a:buClr>
              <a:buFont typeface="Arial"/>
              <a:buChar char="•"/>
            </a:pPr>
            <a:r>
              <a:rPr b="0" lang="en-IN" sz="3200" spc="-1" strike="noStrike">
                <a:solidFill>
                  <a:srgbClr val="000000"/>
                </a:solidFill>
                <a:latin typeface="Cambria"/>
                <a:ea typeface="Cambria"/>
              </a:rPr>
              <a:t>Collection of Dataset(with mask and without mask), Load the Data, Pre-processing.</a:t>
            </a:r>
            <a:endParaRPr b="0" lang="en-US" sz="3200" spc="-1" strike="noStrike">
              <a:solidFill>
                <a:srgbClr val="000000"/>
              </a:solidFill>
              <a:latin typeface="Gill Sans MT"/>
            </a:endParaRPr>
          </a:p>
          <a:p>
            <a:pPr algn="just">
              <a:lnSpc>
                <a:spcPct val="120000"/>
              </a:lnSpc>
              <a:spcBef>
                <a:spcPts val="1001"/>
              </a:spcBef>
              <a:buNone/>
              <a:tabLst>
                <a:tab algn="l" pos="0"/>
              </a:tabLst>
            </a:pPr>
            <a:endParaRPr b="0" lang="en-US" sz="3200" spc="-1" strike="noStrike">
              <a:solidFill>
                <a:srgbClr val="000000"/>
              </a:solidFill>
              <a:latin typeface="Gill Sans MT"/>
            </a:endParaRPr>
          </a:p>
          <a:p>
            <a:pPr marL="228600" indent="-228600" algn="just">
              <a:lnSpc>
                <a:spcPct val="120000"/>
              </a:lnSpc>
              <a:spcBef>
                <a:spcPts val="1001"/>
              </a:spcBef>
              <a:buClr>
                <a:srgbClr val="b71e42"/>
              </a:buClr>
              <a:buFont typeface="Arial"/>
              <a:buChar char="•"/>
              <a:tabLst>
                <a:tab algn="l" pos="0"/>
              </a:tabLst>
            </a:pPr>
            <a:r>
              <a:rPr b="0" lang="en-IN" sz="3200" spc="-1" strike="noStrike">
                <a:solidFill>
                  <a:srgbClr val="000000"/>
                </a:solidFill>
                <a:latin typeface="Cambria"/>
                <a:ea typeface="Cambria"/>
              </a:rPr>
              <a:t>Training the Data and Testing the Data</a:t>
            </a:r>
            <a:endParaRPr b="0" lang="en-US" sz="3200" spc="-1" strike="noStrike">
              <a:solidFill>
                <a:srgbClr val="000000"/>
              </a:solidFill>
              <a:latin typeface="Gill Sans MT"/>
            </a:endParaRPr>
          </a:p>
          <a:p>
            <a:pPr algn="just">
              <a:lnSpc>
                <a:spcPct val="120000"/>
              </a:lnSpc>
              <a:spcBef>
                <a:spcPts val="1001"/>
              </a:spcBef>
              <a:buNone/>
              <a:tabLst>
                <a:tab algn="l" pos="0"/>
              </a:tabLst>
            </a:pPr>
            <a:endParaRPr b="0" lang="en-US" sz="3200" spc="-1" strike="noStrike">
              <a:solidFill>
                <a:srgbClr val="000000"/>
              </a:solidFill>
              <a:latin typeface="Gill Sans MT"/>
            </a:endParaRPr>
          </a:p>
          <a:p>
            <a:pPr marL="228600" indent="-228600" algn="just">
              <a:lnSpc>
                <a:spcPct val="120000"/>
              </a:lnSpc>
              <a:spcBef>
                <a:spcPts val="1001"/>
              </a:spcBef>
              <a:buClr>
                <a:srgbClr val="b71e42"/>
              </a:buClr>
              <a:buFont typeface="Arial"/>
              <a:buChar char="•"/>
              <a:tabLst>
                <a:tab algn="l" pos="0"/>
              </a:tabLst>
            </a:pPr>
            <a:r>
              <a:rPr b="0" lang="en-IN" sz="3200" spc="-1" strike="noStrike">
                <a:solidFill>
                  <a:srgbClr val="000000"/>
                </a:solidFill>
                <a:latin typeface="Cambria"/>
                <a:ea typeface="Cambria"/>
              </a:rPr>
              <a:t>Detection of Face Mask (with or without mask)</a:t>
            </a:r>
            <a:endParaRPr b="0" lang="en-US" sz="3200" spc="-1" strike="noStrike">
              <a:solidFill>
                <a:srgbClr val="000000"/>
              </a:solidFill>
              <a:latin typeface="Gill Sans MT"/>
            </a:endParaRPr>
          </a:p>
          <a:p>
            <a:pPr algn="just">
              <a:lnSpc>
                <a:spcPct val="120000"/>
              </a:lnSpc>
              <a:spcBef>
                <a:spcPts val="1001"/>
              </a:spcBef>
              <a:buNone/>
              <a:tabLst>
                <a:tab algn="l" pos="0"/>
              </a:tabLst>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451520" y="248040"/>
            <a:ext cx="10104120" cy="1049040"/>
          </a:xfrm>
          <a:prstGeom prst="rect">
            <a:avLst/>
          </a:prstGeom>
          <a:noFill/>
          <a:ln w="0">
            <a:noFill/>
          </a:ln>
        </p:spPr>
        <p:txBody>
          <a:bodyPr anchor="t">
            <a:noAutofit/>
          </a:bodyPr>
          <a:p>
            <a:pPr algn="ctr">
              <a:lnSpc>
                <a:spcPct val="90000"/>
              </a:lnSpc>
              <a:buNone/>
            </a:pPr>
            <a:br>
              <a:rPr sz="3200"/>
            </a:br>
            <a:r>
              <a:rPr b="0" lang="en-IN" sz="3200" spc="-1" strike="noStrike" cap="all">
                <a:solidFill>
                  <a:srgbClr val="000000"/>
                </a:solidFill>
                <a:latin typeface="Cambria"/>
                <a:ea typeface="Cambria"/>
              </a:rPr>
              <a:t>Collection of Dataset (with mask and without mask), Load the Data, Pre-processing.</a:t>
            </a:r>
            <a:br>
              <a:rPr sz="3200"/>
            </a:br>
            <a:endParaRPr b="0" lang="en-US" sz="3200" spc="-1" strike="noStrike">
              <a:solidFill>
                <a:srgbClr val="000000"/>
              </a:solidFill>
              <a:latin typeface="Gill Sans MT"/>
            </a:endParaRPr>
          </a:p>
        </p:txBody>
      </p:sp>
      <p:pic>
        <p:nvPicPr>
          <p:cNvPr id="104" name="Content Placeholder 4" descr=""/>
          <p:cNvPicPr/>
          <p:nvPr/>
        </p:nvPicPr>
        <p:blipFill>
          <a:blip r:embed="rId1"/>
          <a:stretch/>
        </p:blipFill>
        <p:spPr>
          <a:xfrm>
            <a:off x="4176720" y="2016000"/>
            <a:ext cx="4152600" cy="34491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451520" y="804600"/>
            <a:ext cx="9603000" cy="1049040"/>
          </a:xfrm>
          <a:prstGeom prst="rect">
            <a:avLst/>
          </a:prstGeom>
          <a:noFill/>
          <a:ln w="0">
            <a:noFill/>
          </a:ln>
        </p:spPr>
        <p:txBody>
          <a:bodyPr anchor="t">
            <a:noAutofit/>
          </a:bodyPr>
          <a:p>
            <a:pPr>
              <a:lnSpc>
                <a:spcPct val="90000"/>
              </a:lnSpc>
              <a:buNone/>
            </a:pPr>
            <a:r>
              <a:rPr b="0" lang="en-IN" sz="3200" spc="-1" strike="noStrike" cap="all">
                <a:solidFill>
                  <a:srgbClr val="000000"/>
                </a:solidFill>
                <a:latin typeface="Times New Roman"/>
              </a:rPr>
              <a:t>Tensorflow and OpenCV</a:t>
            </a:r>
            <a:endParaRPr b="0" lang="en-US" sz="3200" spc="-1" strike="noStrike">
              <a:solidFill>
                <a:srgbClr val="000000"/>
              </a:solidFill>
              <a:latin typeface="Gill Sans MT"/>
            </a:endParaRPr>
          </a:p>
        </p:txBody>
      </p:sp>
      <p:sp>
        <p:nvSpPr>
          <p:cNvPr id="106" name="PlaceHolder 2"/>
          <p:cNvSpPr>
            <a:spLocks noGrp="1"/>
          </p:cNvSpPr>
          <p:nvPr>
            <p:ph/>
          </p:nvPr>
        </p:nvSpPr>
        <p:spPr>
          <a:xfrm>
            <a:off x="1451520" y="1853640"/>
            <a:ext cx="9603000" cy="3450240"/>
          </a:xfrm>
          <a:prstGeom prst="rect">
            <a:avLst/>
          </a:prstGeom>
          <a:noFill/>
          <a:ln w="0">
            <a:noFill/>
          </a:ln>
        </p:spPr>
        <p:txBody>
          <a:bodyPr anchor="t">
            <a:noAutofit/>
          </a:bodyPr>
          <a:p>
            <a:pPr marL="228600" indent="-228600" algn="just">
              <a:lnSpc>
                <a:spcPct val="120000"/>
              </a:lnSpc>
              <a:spcBef>
                <a:spcPts val="1001"/>
              </a:spcBef>
              <a:buClr>
                <a:srgbClr val="b71e42"/>
              </a:buClr>
              <a:buFont typeface="Arial"/>
              <a:buChar char="•"/>
            </a:pPr>
            <a:r>
              <a:rPr b="1" lang="en-IN" sz="2400" spc="-1" strike="noStrike">
                <a:solidFill>
                  <a:srgbClr val="000000"/>
                </a:solidFill>
                <a:latin typeface="Times New Roman"/>
              </a:rPr>
              <a:t>TensorFlow Datasets </a:t>
            </a:r>
            <a:r>
              <a:rPr b="0" lang="en-IN" sz="2400" spc="-1" strike="noStrike">
                <a:solidFill>
                  <a:srgbClr val="000000"/>
                </a:solidFill>
                <a:latin typeface="Times New Roman"/>
              </a:rPr>
              <a:t>is a collection of </a:t>
            </a:r>
            <a:r>
              <a:rPr b="1" lang="en-IN" sz="2400" spc="-1" strike="noStrike">
                <a:solidFill>
                  <a:srgbClr val="000000"/>
                </a:solidFill>
                <a:latin typeface="Times New Roman"/>
              </a:rPr>
              <a:t>datasets </a:t>
            </a:r>
            <a:r>
              <a:rPr b="0" lang="en-IN" sz="2400" spc="-1" strike="noStrike">
                <a:solidFill>
                  <a:srgbClr val="000000"/>
                </a:solidFill>
                <a:latin typeface="Times New Roman"/>
              </a:rPr>
              <a:t>ready to use, with </a:t>
            </a:r>
            <a:r>
              <a:rPr b="1" lang="en-IN" sz="2400" spc="-1" strike="noStrike">
                <a:solidFill>
                  <a:srgbClr val="000000"/>
                </a:solidFill>
                <a:latin typeface="Times New Roman"/>
              </a:rPr>
              <a:t>TensorFlow </a:t>
            </a:r>
            <a:r>
              <a:rPr b="0" lang="en-IN" sz="2400" spc="-1" strike="noStrike">
                <a:solidFill>
                  <a:srgbClr val="000000"/>
                </a:solidFill>
                <a:latin typeface="Times New Roman"/>
              </a:rPr>
              <a:t>or other Python ML frameworks, such as Jax. All </a:t>
            </a:r>
            <a:r>
              <a:rPr b="1" lang="en-IN" sz="2400" spc="-1" strike="noStrike">
                <a:solidFill>
                  <a:srgbClr val="000000"/>
                </a:solidFill>
                <a:latin typeface="Times New Roman"/>
              </a:rPr>
              <a:t>datasets </a:t>
            </a:r>
            <a:r>
              <a:rPr b="0" lang="en-IN" sz="2400" spc="-1" strike="noStrike">
                <a:solidFill>
                  <a:srgbClr val="000000"/>
                </a:solidFill>
                <a:latin typeface="Times New Roman"/>
              </a:rPr>
              <a:t>are exposed as tf. data. </a:t>
            </a:r>
            <a:endParaRPr b="0" lang="en-US" sz="2400" spc="-1" strike="noStrike">
              <a:solidFill>
                <a:srgbClr val="000000"/>
              </a:solidFill>
              <a:latin typeface="Gill Sans MT"/>
            </a:endParaRPr>
          </a:p>
          <a:p>
            <a:pPr marL="228600" indent="-228600" algn="just">
              <a:lnSpc>
                <a:spcPct val="120000"/>
              </a:lnSpc>
              <a:spcBef>
                <a:spcPts val="1001"/>
              </a:spcBef>
              <a:buClr>
                <a:srgbClr val="b71e42"/>
              </a:buClr>
              <a:buFont typeface="Arial"/>
              <a:buChar char="•"/>
            </a:pPr>
            <a:r>
              <a:rPr b="0" lang="en-IN" sz="2400" spc="-1" strike="noStrike">
                <a:solidFill>
                  <a:srgbClr val="000000"/>
                </a:solidFill>
                <a:latin typeface="Times New Roman"/>
              </a:rPr>
              <a:t>OpenCV (Open Source Computer Vision Library) is an open source computer vision and machine learning software library. OpenCV was built to provide a common infrastructure for computer vision applications and to accelerate the use of machine perception in the commercial products. Being a BSD-licensed product, OpenCV makes it easy for businesses to utilize and modify the code.</a:t>
            </a:r>
            <a:endParaRPr b="0" lang="en-US" sz="2400" spc="-1" strike="noStrike">
              <a:solidFill>
                <a:srgbClr val="000000"/>
              </a:solidFill>
              <a:latin typeface="Gill Sans MT"/>
            </a:endParaRPr>
          </a:p>
          <a:p>
            <a:pPr algn="just">
              <a:lnSpc>
                <a:spcPct val="120000"/>
              </a:lnSpc>
              <a:spcBef>
                <a:spcPts val="1001"/>
              </a:spcBef>
              <a:buNone/>
            </a:pPr>
            <a:endParaRPr b="0" lang="en-US" sz="24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451520" y="804600"/>
            <a:ext cx="9603000" cy="1049040"/>
          </a:xfrm>
          <a:prstGeom prst="rect">
            <a:avLst/>
          </a:prstGeom>
          <a:noFill/>
          <a:ln w="0">
            <a:noFill/>
          </a:ln>
        </p:spPr>
        <p:txBody>
          <a:bodyPr anchor="t">
            <a:noAutofit/>
          </a:bodyPr>
          <a:p>
            <a:pPr>
              <a:lnSpc>
                <a:spcPct val="90000"/>
              </a:lnSpc>
              <a:buNone/>
            </a:pPr>
            <a:r>
              <a:rPr b="0" lang="en-IN" sz="3200" spc="-1" strike="noStrike" cap="all">
                <a:solidFill>
                  <a:srgbClr val="000000"/>
                </a:solidFill>
                <a:latin typeface="Times New Roman"/>
              </a:rPr>
              <a:t>keras</a:t>
            </a:r>
            <a:endParaRPr b="0" lang="en-US" sz="3200" spc="-1" strike="noStrike">
              <a:solidFill>
                <a:srgbClr val="000000"/>
              </a:solidFill>
              <a:latin typeface="Gill Sans MT"/>
            </a:endParaRPr>
          </a:p>
        </p:txBody>
      </p:sp>
      <p:sp>
        <p:nvSpPr>
          <p:cNvPr id="108" name="PlaceHolder 2"/>
          <p:cNvSpPr>
            <a:spLocks noGrp="1"/>
          </p:cNvSpPr>
          <p:nvPr>
            <p:ph/>
          </p:nvPr>
        </p:nvSpPr>
        <p:spPr>
          <a:xfrm>
            <a:off x="1451520" y="2015640"/>
            <a:ext cx="9603000" cy="3450240"/>
          </a:xfrm>
          <a:prstGeom prst="rect">
            <a:avLst/>
          </a:prstGeom>
          <a:noFill/>
          <a:ln w="0">
            <a:noFill/>
          </a:ln>
        </p:spPr>
        <p:txBody>
          <a:bodyPr anchor="t">
            <a:normAutofit/>
          </a:bodyPr>
          <a:p>
            <a:pPr marL="228600" indent="-228600">
              <a:lnSpc>
                <a:spcPct val="120000"/>
              </a:lnSpc>
              <a:spcBef>
                <a:spcPts val="1001"/>
              </a:spcBef>
              <a:buClr>
                <a:srgbClr val="b71e42"/>
              </a:buClr>
              <a:buFont typeface="Arial"/>
              <a:buChar char="•"/>
            </a:pPr>
            <a:r>
              <a:rPr b="1" lang="en-IN" sz="2400" spc="-1" strike="noStrike">
                <a:solidFill>
                  <a:srgbClr val="000000"/>
                </a:solidFill>
                <a:latin typeface="Times New Roman"/>
              </a:rPr>
              <a:t>Keras</a:t>
            </a:r>
            <a:r>
              <a:rPr b="0" lang="en-IN" sz="2400" spc="-1" strike="noStrike">
                <a:solidFill>
                  <a:srgbClr val="000000"/>
                </a:solidFill>
                <a:latin typeface="Times New Roman"/>
              </a:rPr>
              <a:t> is an </a:t>
            </a:r>
            <a:r>
              <a:rPr b="0" lang="en-IN" sz="2400" spc="-1" strike="noStrike" u="sng">
                <a:solidFill>
                  <a:srgbClr val="000000"/>
                </a:solidFill>
                <a:uFillTx/>
                <a:latin typeface="Times New Roman"/>
                <a:hlinkClick r:id="rId1"/>
              </a:rPr>
              <a:t>open-source</a:t>
            </a:r>
            <a:r>
              <a:rPr b="0" lang="en-IN" sz="2400" spc="-1" strike="noStrike">
                <a:solidFill>
                  <a:srgbClr val="000000"/>
                </a:solidFill>
                <a:latin typeface="Times New Roman"/>
              </a:rPr>
              <a:t> </a:t>
            </a:r>
            <a:r>
              <a:rPr b="0" lang="en-IN" sz="2400" spc="-1" strike="noStrike" u="sng">
                <a:solidFill>
                  <a:srgbClr val="000000"/>
                </a:solidFill>
                <a:uFillTx/>
                <a:latin typeface="Times New Roman"/>
                <a:hlinkClick r:id="rId2"/>
              </a:rPr>
              <a:t>software</a:t>
            </a:r>
            <a:r>
              <a:rPr b="0" lang="en-IN" sz="2400" spc="-1" strike="noStrike">
                <a:solidFill>
                  <a:srgbClr val="000000"/>
                </a:solidFill>
                <a:latin typeface="Times New Roman"/>
              </a:rPr>
              <a:t> library that provides a </a:t>
            </a:r>
            <a:r>
              <a:rPr b="0" lang="en-IN" sz="2400" spc="-1" strike="noStrike" u="sng">
                <a:solidFill>
                  <a:srgbClr val="000000"/>
                </a:solidFill>
                <a:uFillTx/>
                <a:latin typeface="Times New Roman"/>
                <a:hlinkClick r:id="rId3"/>
              </a:rPr>
              <a:t>Python</a:t>
            </a:r>
            <a:r>
              <a:rPr b="0" lang="en-IN" sz="2400" spc="-1" strike="noStrike">
                <a:solidFill>
                  <a:srgbClr val="000000"/>
                </a:solidFill>
                <a:latin typeface="Times New Roman"/>
              </a:rPr>
              <a:t> interface for </a:t>
            </a:r>
            <a:r>
              <a:rPr b="0" lang="en-IN" sz="2400" spc="-1" strike="noStrike" u="sng">
                <a:solidFill>
                  <a:srgbClr val="000000"/>
                </a:solidFill>
                <a:uFillTx/>
                <a:latin typeface="Times New Roman"/>
                <a:hlinkClick r:id="rId4"/>
              </a:rPr>
              <a:t>artificial neural networks</a:t>
            </a:r>
            <a:r>
              <a:rPr b="0" lang="en-IN" sz="2400" spc="-1" strike="noStrike">
                <a:solidFill>
                  <a:srgbClr val="000000"/>
                </a:solidFill>
                <a:latin typeface="Times New Roman"/>
              </a:rPr>
              <a:t>. Keras acts as an interface for the </a:t>
            </a:r>
            <a:r>
              <a:rPr b="0" lang="en-IN" sz="2400" spc="-1" strike="noStrike" u="sng">
                <a:solidFill>
                  <a:srgbClr val="000000"/>
                </a:solidFill>
                <a:uFillTx/>
                <a:latin typeface="Times New Roman"/>
                <a:hlinkClick r:id="rId5"/>
              </a:rPr>
              <a:t>TensorFlow</a:t>
            </a:r>
            <a:r>
              <a:rPr b="0" lang="en-IN" sz="2400" spc="-1" strike="noStrike">
                <a:solidFill>
                  <a:srgbClr val="000000"/>
                </a:solidFill>
                <a:latin typeface="Times New Roman"/>
              </a:rPr>
              <a:t> library.</a:t>
            </a:r>
            <a:endParaRPr b="0" lang="en-US" sz="2400" spc="-1" strike="noStrike">
              <a:solidFill>
                <a:srgbClr val="000000"/>
              </a:solidFill>
              <a:latin typeface="Gill Sans MT"/>
            </a:endParaRPr>
          </a:p>
          <a:p>
            <a:pPr marL="228600" indent="-228600">
              <a:lnSpc>
                <a:spcPct val="120000"/>
              </a:lnSpc>
              <a:spcBef>
                <a:spcPts val="1001"/>
              </a:spcBef>
              <a:buClr>
                <a:srgbClr val="b71e42"/>
              </a:buClr>
              <a:buFont typeface="Arial"/>
              <a:buChar char="•"/>
            </a:pPr>
            <a:r>
              <a:rPr b="0" lang="en-IN" sz="2400" spc="-1" strike="noStrike">
                <a:solidFill>
                  <a:srgbClr val="000000"/>
                </a:solidFill>
                <a:latin typeface="Times New Roman"/>
              </a:rPr>
              <a:t>It was developed to make implementing deep learning models as fast and easy as possible for research and development.</a:t>
            </a:r>
            <a:endParaRPr b="0" lang="en-US" sz="24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Gallery</Template>
  <TotalTime>187</TotalTime>
  <Application>LibreOffice/7.3.7.2$Linux_X86_64 LibreOffice_project/30$Build-2</Application>
  <AppVersion>15.0000</AppVersion>
  <Words>1061</Words>
  <Paragraphs>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2021-03-08T09:49:58Z</dcterms:created>
  <dc:creator>kishor kumar</dc:creator>
  <dc:description/>
  <dc:language>en-US</dc:language>
  <cp:lastModifiedBy/>
  <dcterms:modified xsi:type="dcterms:W3CDTF">2023-07-01T20:08:22Z</dcterms:modified>
  <cp:revision>82</cp:revision>
  <dc:subject/>
  <dc:title>Face Mask Detection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15</vt:i4>
  </property>
</Properties>
</file>