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s/slide28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27.xml" ContentType="application/vnd.openxmlformats-officedocument.presentationml.slide+xml"/>
  <Override PartName="/ppt/slides/slide18.xml" ContentType="application/vnd.openxmlformats-officedocument.presentationml.slide+xml"/>
  <Override PartName="/ppt/slides/slide16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9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7" r:id="rId12"/>
    <p:sldId id="266" r:id="rId13"/>
    <p:sldId id="271" r:id="rId14"/>
    <p:sldId id="270" r:id="rId15"/>
    <p:sldId id="272" r:id="rId16"/>
    <p:sldId id="268" r:id="rId17"/>
    <p:sldId id="269" r:id="rId18"/>
    <p:sldId id="273" r:id="rId19"/>
    <p:sldId id="275" r:id="rId20"/>
    <p:sldId id="276" r:id="rId21"/>
    <p:sldId id="277" r:id="rId22"/>
    <p:sldId id="274" r:id="rId23"/>
    <p:sldId id="278" r:id="rId24"/>
    <p:sldId id="279" r:id="rId25"/>
    <p:sldId id="282" r:id="rId26"/>
    <p:sldId id="283" r:id="rId27"/>
    <p:sldId id="284" r:id="rId28"/>
    <p:sldId id="280" r:id="rId29"/>
    <p:sldId id="285" r:id="rId30"/>
    <p:sldId id="286" r:id="rId31"/>
    <p:sldId id="290" r:id="rId32"/>
    <p:sldId id="287" r:id="rId33"/>
    <p:sldId id="288" r:id="rId34"/>
    <p:sldId id="289" r:id="rId35"/>
    <p:sldId id="302" r:id="rId36"/>
    <p:sldId id="281" r:id="rId37"/>
    <p:sldId id="291" r:id="rId38"/>
    <p:sldId id="293" r:id="rId39"/>
    <p:sldId id="294" r:id="rId40"/>
    <p:sldId id="297" r:id="rId41"/>
    <p:sldId id="295" r:id="rId42"/>
    <p:sldId id="296" r:id="rId43"/>
    <p:sldId id="298" r:id="rId44"/>
    <p:sldId id="292" r:id="rId45"/>
    <p:sldId id="299" r:id="rId46"/>
    <p:sldId id="300" r:id="rId47"/>
    <p:sldId id="301" r:id="rId48"/>
    <p:sldId id="303" r:id="rId49"/>
    <p:sldId id="304" r:id="rId50"/>
    <p:sldId id="305" r:id="rId51"/>
    <p:sldId id="306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8" Type="http://schemas.openxmlformats.org/officeDocument/2006/relationships/customXml" Target="../customXml/item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ustomXml" Target="../customXml/item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ustomXml" Target="../customXml/item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Control Statements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smtClean="0"/>
              <a:t>Programming with 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38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If-else ladder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6140" y="1463865"/>
            <a:ext cx="4206239" cy="451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146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Write a program to read a number. Based on the number entered, your program should identify which day of the week it is. Check for invalid input too.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61015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? : Operator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3200" y="2048294"/>
            <a:ext cx="8762482" cy="401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217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2012" y="224864"/>
            <a:ext cx="8911687" cy="1280890"/>
          </a:xfrm>
        </p:spPr>
        <p:txBody>
          <a:bodyPr/>
          <a:lstStyle/>
          <a:p>
            <a:r>
              <a:rPr lang="en-US" dirty="0" smtClean="0"/>
              <a:t>Nested If Statement</a:t>
            </a:r>
            <a:endParaRPr lang="en-US" dirty="0"/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012" y="1091461"/>
            <a:ext cx="4881093" cy="5470191"/>
          </a:xfrm>
        </p:spPr>
      </p:pic>
    </p:spTree>
    <p:extLst>
      <p:ext uri="{BB962C8B-B14F-4D97-AF65-F5344CB8AC3E}">
        <p14:creationId xmlns:p14="http://schemas.microsoft.com/office/powerpoint/2010/main" val="557219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Write a program to read the age from the user. Your program should check if the user is eligible to vote or not.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98736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Write a program to read the age from the user. Your program should decide if the user is a child (under 12 years), a teen (13 to 18 years), adult (19-55 years) or a senior citizen (above 55 years).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95221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1636" y="365303"/>
            <a:ext cx="5860473" cy="637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373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6782" y="451002"/>
            <a:ext cx="7868559" cy="592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152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Exercise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877" y="1543665"/>
            <a:ext cx="10383735" cy="3777622"/>
          </a:xfrm>
        </p:spPr>
        <p:txBody>
          <a:bodyPr>
            <a:noAutofit/>
          </a:bodyPr>
          <a:lstStyle/>
          <a:p>
            <a:r>
              <a:rPr lang="en-US" sz="2800" dirty="0"/>
              <a:t>Admission to a professional course is subject to the following: </a:t>
            </a:r>
          </a:p>
          <a:p>
            <a:pPr lvl="1"/>
            <a:r>
              <a:rPr lang="en-US" sz="2400" dirty="0"/>
              <a:t>Marks in Mathematics &gt;=60</a:t>
            </a:r>
          </a:p>
          <a:p>
            <a:pPr lvl="1"/>
            <a:r>
              <a:rPr lang="en-US" sz="2400" dirty="0"/>
              <a:t>Marks in Physics            &gt;=50</a:t>
            </a:r>
          </a:p>
          <a:p>
            <a:pPr lvl="1"/>
            <a:r>
              <a:rPr lang="en-US" sz="2400" dirty="0"/>
              <a:t>Marks in Chemistry       &gt;=40</a:t>
            </a:r>
          </a:p>
          <a:p>
            <a:pPr lvl="1"/>
            <a:r>
              <a:rPr lang="en-US" sz="2400" dirty="0"/>
              <a:t>Total in all three subjects &gt;=200</a:t>
            </a:r>
            <a:br>
              <a:rPr lang="en-US" sz="2400" dirty="0"/>
            </a:br>
            <a:r>
              <a:rPr lang="en-US" sz="2400" dirty="0"/>
              <a:t>          (or)</a:t>
            </a:r>
          </a:p>
          <a:p>
            <a:pPr lvl="1"/>
            <a:r>
              <a:rPr lang="en-US" sz="2400" dirty="0"/>
              <a:t>Total in mathematics and physics &gt;=150</a:t>
            </a:r>
            <a:br>
              <a:rPr lang="en-US" sz="2400" dirty="0"/>
            </a:br>
            <a:r>
              <a:rPr lang="en-US" sz="2400" dirty="0"/>
              <a:t>Given the marks in the three subjects, write a program to process the application to list the eligible candidates.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1608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Statements (Looping)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592925" y="2043447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process of repeatedly executing a block of statements is known as looping. </a:t>
            </a:r>
          </a:p>
          <a:p>
            <a:r>
              <a:rPr lang="en-US" sz="2400" dirty="0" smtClean="0"/>
              <a:t>The statements in the block may be executed any number of times, from zero to infinite number. If a loop continues forever, it is called infinite loop. </a:t>
            </a:r>
          </a:p>
          <a:p>
            <a:r>
              <a:rPr lang="en-US" sz="2400" dirty="0" smtClean="0"/>
              <a:t>You could get into infinite loops more than you think, if you are not careful with your loop conditions. And trust me, nobody likes infinite loops just like that.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33908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Types of Control Statement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2942908" cy="377762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Unconditional:</a:t>
            </a:r>
          </a:p>
          <a:p>
            <a:pPr lvl="1"/>
            <a:r>
              <a:rPr lang="en-US" sz="1800" dirty="0" err="1" smtClean="0"/>
              <a:t>goto</a:t>
            </a:r>
            <a:endParaRPr lang="en-US" sz="1800" dirty="0" smtClean="0"/>
          </a:p>
          <a:p>
            <a:pPr lvl="1"/>
            <a:r>
              <a:rPr lang="en-US" sz="1800" dirty="0" smtClean="0"/>
              <a:t>break</a:t>
            </a:r>
          </a:p>
          <a:p>
            <a:pPr lvl="1"/>
            <a:r>
              <a:rPr lang="en-US" sz="1800" dirty="0" smtClean="0"/>
              <a:t>return</a:t>
            </a:r>
          </a:p>
          <a:p>
            <a:pPr lvl="1"/>
            <a:r>
              <a:rPr lang="en-US" sz="1800" dirty="0" smtClean="0"/>
              <a:t>continue</a:t>
            </a:r>
          </a:p>
          <a:p>
            <a:pPr lvl="1"/>
            <a:endParaRPr lang="en-US" sz="18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27612" y="2133600"/>
            <a:ext cx="2942908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Conditional:</a:t>
            </a:r>
          </a:p>
          <a:p>
            <a:pPr lvl="1"/>
            <a:r>
              <a:rPr lang="en-US" sz="1800" dirty="0" smtClean="0"/>
              <a:t>if</a:t>
            </a:r>
          </a:p>
          <a:p>
            <a:pPr lvl="1"/>
            <a:r>
              <a:rPr lang="en-US" sz="1800" dirty="0" smtClean="0"/>
              <a:t>If-else</a:t>
            </a:r>
          </a:p>
          <a:p>
            <a:pPr lvl="1"/>
            <a:r>
              <a:rPr lang="en-US" sz="1800" dirty="0" smtClean="0"/>
              <a:t>nested if</a:t>
            </a:r>
          </a:p>
          <a:p>
            <a:pPr lvl="1"/>
            <a:r>
              <a:rPr lang="en-US" sz="1800" dirty="0" smtClean="0"/>
              <a:t>Switch case</a:t>
            </a:r>
          </a:p>
          <a:p>
            <a:pPr lvl="1"/>
            <a:endParaRPr lang="en-US" sz="18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466012" y="2133600"/>
            <a:ext cx="2942908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Iterative:</a:t>
            </a:r>
          </a:p>
          <a:p>
            <a:pPr lvl="1"/>
            <a:r>
              <a:rPr lang="en-US" sz="1800" dirty="0"/>
              <a:t>f</a:t>
            </a:r>
            <a:r>
              <a:rPr lang="en-US" sz="1800" dirty="0" smtClean="0"/>
              <a:t>or loop</a:t>
            </a:r>
          </a:p>
          <a:p>
            <a:pPr lvl="1"/>
            <a:r>
              <a:rPr lang="en-US" sz="1800" dirty="0"/>
              <a:t>w</a:t>
            </a:r>
            <a:r>
              <a:rPr lang="en-US" sz="1800" dirty="0" smtClean="0"/>
              <a:t>hile loop</a:t>
            </a:r>
          </a:p>
          <a:p>
            <a:pPr lvl="1"/>
            <a:r>
              <a:rPr lang="en-US" sz="1800" dirty="0"/>
              <a:t>d</a:t>
            </a:r>
            <a:r>
              <a:rPr lang="en-US" sz="1800" dirty="0" smtClean="0"/>
              <a:t>o-while loop</a:t>
            </a:r>
          </a:p>
        </p:txBody>
      </p:sp>
    </p:spTree>
    <p:extLst>
      <p:ext uri="{BB962C8B-B14F-4D97-AF65-F5344CB8AC3E}">
        <p14:creationId xmlns:p14="http://schemas.microsoft.com/office/powerpoint/2010/main" val="19623813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a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31324"/>
            <a:ext cx="8915400" cy="3777622"/>
          </a:xfrm>
        </p:spPr>
        <p:txBody>
          <a:bodyPr>
            <a:normAutofit/>
          </a:bodyPr>
          <a:lstStyle/>
          <a:p>
            <a:r>
              <a:rPr lang="en-US" sz="2000" dirty="0"/>
              <a:t>In looping, a sequence of statements are executed until some conditions for the termination of the loop are satisfied. A program loop therefore consists of two segments, one known as the </a:t>
            </a:r>
            <a:r>
              <a:rPr lang="en-US" sz="2000" i="1" dirty="0"/>
              <a:t>body of the loop </a:t>
            </a:r>
            <a:r>
              <a:rPr lang="en-US" sz="2000" dirty="0"/>
              <a:t> and  the other known as the </a:t>
            </a:r>
            <a:r>
              <a:rPr lang="en-US" sz="2000" i="1" dirty="0"/>
              <a:t>control statement</a:t>
            </a:r>
            <a:endParaRPr lang="en-US" sz="2000" dirty="0"/>
          </a:p>
          <a:p>
            <a:r>
              <a:rPr lang="en-US" sz="2000" dirty="0"/>
              <a:t>The </a:t>
            </a:r>
            <a:r>
              <a:rPr lang="en-US" sz="2000" i="1" dirty="0"/>
              <a:t>Control Statement </a:t>
            </a:r>
            <a:r>
              <a:rPr lang="en-US" sz="2000" dirty="0"/>
              <a:t> tests certain conditions and then directs the repeated execution of the statements contained in the </a:t>
            </a:r>
            <a:r>
              <a:rPr lang="en-US" sz="2000" i="1" dirty="0"/>
              <a:t>body of the loop. </a:t>
            </a:r>
            <a:endParaRPr lang="en-US" sz="2000" i="1" dirty="0" smtClean="0"/>
          </a:p>
          <a:p>
            <a:r>
              <a:rPr lang="en-US" sz="2000" dirty="0"/>
              <a:t>Depending on the position of the control statement in the loop, a control structure may be classified either as the </a:t>
            </a:r>
            <a:r>
              <a:rPr lang="en-US" sz="2000" i="1" dirty="0"/>
              <a:t>entry controlled </a:t>
            </a:r>
            <a:r>
              <a:rPr lang="en-US" sz="2000" dirty="0"/>
              <a:t> loop or as </a:t>
            </a:r>
            <a:r>
              <a:rPr lang="en-US" sz="2000" i="1" dirty="0"/>
              <a:t>exit-controlled </a:t>
            </a:r>
            <a:r>
              <a:rPr lang="en-US" sz="2000" dirty="0"/>
              <a:t> loop. </a:t>
            </a:r>
          </a:p>
        </p:txBody>
      </p:sp>
    </p:spTree>
    <p:extLst>
      <p:ext uri="{BB962C8B-B14F-4D97-AF65-F5344CB8AC3E}">
        <p14:creationId xmlns:p14="http://schemas.microsoft.com/office/powerpoint/2010/main" val="2427194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Entry </a:t>
            </a:r>
            <a:r>
              <a:rPr lang="en-US" dirty="0" err="1" smtClean="0"/>
              <a:t>vs</a:t>
            </a:r>
            <a:r>
              <a:rPr lang="en-US" dirty="0" smtClean="0"/>
              <a:t> Exit Controlled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4" y="1312707"/>
            <a:ext cx="8404753" cy="5113851"/>
          </a:xfrm>
        </p:spPr>
      </p:pic>
    </p:spTree>
    <p:extLst>
      <p:ext uri="{BB962C8B-B14F-4D97-AF65-F5344CB8AC3E}">
        <p14:creationId xmlns:p14="http://schemas.microsoft.com/office/powerpoint/2010/main" val="5122549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466" y="1264555"/>
            <a:ext cx="8655294" cy="5326335"/>
          </a:xfrm>
        </p:spPr>
      </p:pic>
    </p:spTree>
    <p:extLst>
      <p:ext uri="{BB962C8B-B14F-4D97-AF65-F5344CB8AC3E}">
        <p14:creationId xmlns:p14="http://schemas.microsoft.com/office/powerpoint/2010/main" val="7149398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</a:t>
            </a:r>
            <a:r>
              <a:rPr lang="en-US" sz="2800" dirty="0" smtClean="0"/>
              <a:t>or </a:t>
            </a:r>
            <a:r>
              <a:rPr lang="en-US" sz="2800" dirty="0"/>
              <a:t>( Starting value ; Exit Value ; Transition Value)</a:t>
            </a:r>
            <a:br>
              <a:rPr lang="en-US" sz="2800" dirty="0"/>
            </a:br>
            <a:r>
              <a:rPr lang="en-US" sz="2800" dirty="0"/>
              <a:t>{</a:t>
            </a:r>
            <a:br>
              <a:rPr lang="en-US" sz="2800" dirty="0"/>
            </a:br>
            <a:r>
              <a:rPr lang="en-US" sz="2800" dirty="0"/>
              <a:t>	Body of the loop</a:t>
            </a:r>
            <a:br>
              <a:rPr lang="en-US" sz="2800" dirty="0"/>
            </a:br>
            <a:r>
              <a:rPr lang="en-US" sz="2800" dirty="0"/>
              <a:t>}</a:t>
            </a:r>
          </a:p>
          <a:p>
            <a:r>
              <a:rPr lang="en-US" sz="2800" dirty="0"/>
              <a:t>Example: </a:t>
            </a:r>
            <a:br>
              <a:rPr lang="en-US" sz="2800" dirty="0"/>
            </a:br>
            <a:r>
              <a:rPr lang="en-US" sz="2800" dirty="0" smtClean="0"/>
              <a:t>for(</a:t>
            </a:r>
            <a:r>
              <a:rPr lang="en-US" sz="2800" dirty="0" err="1" smtClean="0"/>
              <a:t>i</a:t>
            </a:r>
            <a:r>
              <a:rPr lang="en-US" sz="2800" dirty="0" smtClean="0"/>
              <a:t>=1 </a:t>
            </a:r>
            <a:r>
              <a:rPr lang="en-US" sz="2800" dirty="0"/>
              <a:t>; </a:t>
            </a:r>
            <a:r>
              <a:rPr lang="en-US" sz="2800" dirty="0" err="1"/>
              <a:t>i</a:t>
            </a:r>
            <a:r>
              <a:rPr lang="en-US" sz="2800" dirty="0"/>
              <a:t>&lt;10 ; </a:t>
            </a:r>
            <a:r>
              <a:rPr lang="en-US" sz="2800" dirty="0" err="1"/>
              <a:t>i</a:t>
            </a:r>
            <a:r>
              <a:rPr lang="en-US" sz="2800" dirty="0"/>
              <a:t>++)</a:t>
            </a:r>
            <a:br>
              <a:rPr lang="en-US" sz="2800" dirty="0"/>
            </a:br>
            <a:r>
              <a:rPr lang="en-US" sz="2800" dirty="0"/>
              <a:t>for (int j=0; j&lt;=9 ; j++)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141696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2013" y="3753676"/>
            <a:ext cx="8911687" cy="1280890"/>
          </a:xfrm>
        </p:spPr>
        <p:txBody>
          <a:bodyPr/>
          <a:lstStyle/>
          <a:p>
            <a:r>
              <a:rPr lang="en-US" dirty="0" smtClean="0"/>
              <a:t>For Loop Programming Demo In the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6837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Write a program to find all the even numbers from 0 to </a:t>
            </a:r>
            <a:r>
              <a:rPr lang="en-US" sz="2800" dirty="0" smtClean="0"/>
              <a:t>20, 20 inclusive. 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>WAP to compute all the numbers divisible by 7 in between the range 100 to </a:t>
            </a:r>
            <a:r>
              <a:rPr lang="en-US" sz="2800" dirty="0" smtClean="0"/>
              <a:t>700, </a:t>
            </a:r>
            <a:r>
              <a:rPr lang="en-US" sz="2800" smtClean="0"/>
              <a:t>both inclusive.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822917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Write a program to generate the following pattern: </a:t>
            </a:r>
            <a:br>
              <a:rPr lang="en-US" sz="2800" dirty="0"/>
            </a:br>
            <a:r>
              <a:rPr lang="en-US" sz="2800" dirty="0"/>
              <a:t>1</a:t>
            </a:r>
            <a:br>
              <a:rPr lang="en-US" sz="2800" dirty="0"/>
            </a:br>
            <a:r>
              <a:rPr lang="en-US" sz="2800" dirty="0"/>
              <a:t>11</a:t>
            </a:r>
            <a:br>
              <a:rPr lang="en-US" sz="2800" dirty="0"/>
            </a:br>
            <a:r>
              <a:rPr lang="en-US" sz="2800" dirty="0"/>
              <a:t>111</a:t>
            </a:r>
            <a:br>
              <a:rPr lang="en-US" sz="2800" dirty="0"/>
            </a:br>
            <a:r>
              <a:rPr lang="en-US" sz="2800" dirty="0"/>
              <a:t>1111</a:t>
            </a:r>
            <a:br>
              <a:rPr lang="en-US" sz="2800" dirty="0"/>
            </a:br>
            <a:r>
              <a:rPr lang="en-US" sz="2800" dirty="0"/>
              <a:t>11111      </a:t>
            </a:r>
            <a:r>
              <a:rPr lang="en-US" sz="2800" dirty="0" err="1"/>
              <a:t>upto</a:t>
            </a:r>
            <a:r>
              <a:rPr lang="en-US" sz="2800" dirty="0"/>
              <a:t> n number of terms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427347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Write a program to generate the following pattern: </a:t>
            </a:r>
            <a:br>
              <a:rPr lang="en-US" sz="2800" dirty="0"/>
            </a:br>
            <a:r>
              <a:rPr lang="en-US" sz="2800" dirty="0"/>
              <a:t>1</a:t>
            </a:r>
            <a:br>
              <a:rPr lang="en-US" sz="2800" dirty="0"/>
            </a:br>
            <a:r>
              <a:rPr lang="en-US" sz="2800" dirty="0"/>
              <a:t>121</a:t>
            </a:r>
            <a:br>
              <a:rPr lang="en-US" sz="2800" dirty="0"/>
            </a:br>
            <a:r>
              <a:rPr lang="en-US" sz="2800" dirty="0"/>
              <a:t>12321</a:t>
            </a:r>
            <a:br>
              <a:rPr lang="en-US" sz="2800" dirty="0"/>
            </a:br>
            <a:r>
              <a:rPr lang="en-US" sz="2800" dirty="0"/>
              <a:t>1234321</a:t>
            </a:r>
            <a:br>
              <a:rPr lang="en-US" sz="2800" dirty="0"/>
            </a:br>
            <a:r>
              <a:rPr lang="en-US" sz="2800" dirty="0"/>
              <a:t>123454321      </a:t>
            </a:r>
            <a:r>
              <a:rPr lang="en-US" sz="2800" dirty="0" err="1"/>
              <a:t>upto</a:t>
            </a:r>
            <a:r>
              <a:rPr lang="en-US" sz="2800" dirty="0"/>
              <a:t> n number of </a:t>
            </a:r>
            <a:r>
              <a:rPr lang="en-US" sz="2800" dirty="0" smtClean="0"/>
              <a:t>terms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757742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Write a program to generate the following pattern: </a:t>
            </a:r>
            <a:br>
              <a:rPr lang="en-US" sz="2800" dirty="0"/>
            </a:br>
            <a:r>
              <a:rPr lang="en-US" sz="2800" dirty="0"/>
              <a:t>12345</a:t>
            </a:r>
            <a:br>
              <a:rPr lang="en-US" sz="2800" dirty="0"/>
            </a:br>
            <a:r>
              <a:rPr lang="en-US" sz="2800" dirty="0"/>
              <a:t>1234</a:t>
            </a:r>
            <a:br>
              <a:rPr lang="en-US" sz="2800" dirty="0"/>
            </a:br>
            <a:r>
              <a:rPr lang="en-US" sz="2800" dirty="0"/>
              <a:t>123</a:t>
            </a:r>
            <a:br>
              <a:rPr lang="en-US" sz="2800" dirty="0"/>
            </a:br>
            <a:r>
              <a:rPr lang="en-US" sz="2800" dirty="0"/>
              <a:t>12</a:t>
            </a:r>
            <a:br>
              <a:rPr lang="en-US" sz="2800" dirty="0"/>
            </a:br>
            <a:r>
              <a:rPr lang="en-US" sz="2800" dirty="0" smtClean="0"/>
              <a:t>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356202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Write a program to generate the following pattern: </a:t>
            </a:r>
            <a:br>
              <a:rPr lang="en-US" sz="2800" dirty="0"/>
            </a:br>
            <a:r>
              <a:rPr lang="en-US" sz="2800" dirty="0"/>
              <a:t>1</a:t>
            </a:r>
            <a:br>
              <a:rPr lang="en-US" sz="2800" dirty="0"/>
            </a:br>
            <a:r>
              <a:rPr lang="en-US" sz="2800" dirty="0"/>
              <a:t>12</a:t>
            </a:r>
            <a:br>
              <a:rPr lang="en-US" sz="2800" dirty="0"/>
            </a:br>
            <a:r>
              <a:rPr lang="en-US" sz="2800" dirty="0"/>
              <a:t>123</a:t>
            </a:r>
            <a:br>
              <a:rPr lang="en-US" sz="2800" dirty="0"/>
            </a:br>
            <a:r>
              <a:rPr lang="en-US" sz="2800" dirty="0"/>
              <a:t>1234</a:t>
            </a:r>
            <a:br>
              <a:rPr lang="en-US" sz="2800" dirty="0"/>
            </a:br>
            <a:r>
              <a:rPr lang="en-US" sz="2800" dirty="0"/>
              <a:t>12345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18982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2966" y="868738"/>
            <a:ext cx="9075420" cy="541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901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Write a program to generate the following pattern: </a:t>
            </a:r>
            <a:br>
              <a:rPr lang="en-US" sz="2800" dirty="0"/>
            </a:br>
            <a:r>
              <a:rPr lang="en-US" sz="2800" dirty="0"/>
              <a:t>1</a:t>
            </a:r>
            <a:br>
              <a:rPr lang="en-US" sz="2800" dirty="0"/>
            </a:br>
            <a:r>
              <a:rPr lang="en-US" sz="2800" dirty="0"/>
              <a:t>21</a:t>
            </a:r>
            <a:br>
              <a:rPr lang="en-US" sz="2800" dirty="0"/>
            </a:br>
            <a:r>
              <a:rPr lang="en-US" sz="2800" dirty="0"/>
              <a:t>321</a:t>
            </a:r>
            <a:br>
              <a:rPr lang="en-US" sz="2800" dirty="0"/>
            </a:br>
            <a:r>
              <a:rPr lang="en-US" sz="2800" dirty="0"/>
              <a:t>4321</a:t>
            </a:r>
            <a:br>
              <a:rPr lang="en-US" sz="2800" dirty="0"/>
            </a:br>
            <a:r>
              <a:rPr lang="en-US" sz="2800" dirty="0"/>
              <a:t>54321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05650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Nesting of For Loops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554050"/>
            <a:ext cx="7816899" cy="468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8862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Write a program to generate the following pattern: </a:t>
            </a:r>
            <a:br>
              <a:rPr lang="en-US" sz="2800" dirty="0"/>
            </a:br>
            <a:r>
              <a:rPr lang="en-US" sz="2800" dirty="0"/>
              <a:t>*</a:t>
            </a:r>
            <a:br>
              <a:rPr lang="en-US" sz="2800" dirty="0"/>
            </a:br>
            <a:r>
              <a:rPr lang="en-US" sz="2800" dirty="0"/>
              <a:t>**</a:t>
            </a:r>
            <a:br>
              <a:rPr lang="en-US" sz="2800" dirty="0"/>
            </a:br>
            <a:r>
              <a:rPr lang="en-US" sz="2800" dirty="0"/>
              <a:t>***</a:t>
            </a:r>
            <a:br>
              <a:rPr lang="en-US" sz="2800" dirty="0"/>
            </a:br>
            <a:r>
              <a:rPr lang="en-US" sz="2800" dirty="0"/>
              <a:t>****</a:t>
            </a:r>
            <a:br>
              <a:rPr lang="en-US" sz="2800" dirty="0"/>
            </a:br>
            <a:r>
              <a:rPr lang="en-US" sz="2800" dirty="0"/>
              <a:t>*****</a:t>
            </a:r>
            <a:br>
              <a:rPr lang="en-US" sz="2800" dirty="0"/>
            </a:b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300938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Write a program to generate the following pattern: </a:t>
            </a:r>
            <a:br>
              <a:rPr lang="en-US" sz="2800" dirty="0"/>
            </a:br>
            <a:r>
              <a:rPr lang="en-US" sz="2800" dirty="0"/>
              <a:t>         1</a:t>
            </a:r>
            <a:br>
              <a:rPr lang="en-US" sz="2800" dirty="0"/>
            </a:br>
            <a:r>
              <a:rPr lang="en-US" sz="2800" dirty="0"/>
              <a:t>       12</a:t>
            </a:r>
            <a:br>
              <a:rPr lang="en-US" sz="2800" dirty="0"/>
            </a:br>
            <a:r>
              <a:rPr lang="en-US" sz="2800" dirty="0"/>
              <a:t>     123</a:t>
            </a:r>
            <a:br>
              <a:rPr lang="en-US" sz="2800" dirty="0"/>
            </a:br>
            <a:r>
              <a:rPr lang="en-US" sz="2800" dirty="0"/>
              <a:t>   1234</a:t>
            </a:r>
            <a:br>
              <a:rPr lang="en-US" sz="2800" dirty="0"/>
            </a:br>
            <a:r>
              <a:rPr lang="en-US" sz="2800" dirty="0"/>
              <a:t> 12345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989594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0776" y="1390918"/>
            <a:ext cx="8503835" cy="4520304"/>
          </a:xfrm>
        </p:spPr>
        <p:txBody>
          <a:bodyPr>
            <a:normAutofit fontScale="92500" lnSpcReduction="20000"/>
          </a:bodyPr>
          <a:lstStyle/>
          <a:p>
            <a:r>
              <a:rPr lang="en-US" sz="4300" dirty="0"/>
              <a:t>Write a program to generate the following pattern: </a:t>
            </a: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/>
              <a:t>     </a:t>
            </a:r>
            <a:r>
              <a:rPr lang="en-US" sz="4800" dirty="0" smtClean="0"/>
              <a:t> </a:t>
            </a:r>
            <a:r>
              <a:rPr lang="en-US" sz="2800" dirty="0" smtClean="0"/>
              <a:t>1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        12</a:t>
            </a:r>
            <a:br>
              <a:rPr lang="en-US" sz="2800" dirty="0"/>
            </a:br>
            <a:r>
              <a:rPr lang="en-US" sz="2800" dirty="0"/>
              <a:t>      123</a:t>
            </a:r>
            <a:br>
              <a:rPr lang="en-US" sz="2800" dirty="0"/>
            </a:br>
            <a:r>
              <a:rPr lang="en-US" sz="2800" dirty="0"/>
              <a:t>    1234</a:t>
            </a:r>
            <a:br>
              <a:rPr lang="en-US" sz="2800" dirty="0"/>
            </a:br>
            <a:r>
              <a:rPr lang="en-US" sz="2800" dirty="0"/>
              <a:t>  12345</a:t>
            </a:r>
            <a:br>
              <a:rPr lang="en-US" sz="2800" dirty="0"/>
            </a:br>
            <a:r>
              <a:rPr lang="en-US" sz="2800" dirty="0"/>
              <a:t>    1234</a:t>
            </a:r>
            <a:br>
              <a:rPr lang="en-US" sz="2800" dirty="0"/>
            </a:br>
            <a:r>
              <a:rPr lang="en-US" sz="2800" dirty="0"/>
              <a:t>      123</a:t>
            </a:r>
            <a:br>
              <a:rPr lang="en-US" sz="2800" dirty="0"/>
            </a:br>
            <a:r>
              <a:rPr lang="en-US" sz="2800" dirty="0"/>
              <a:t>        12</a:t>
            </a:r>
            <a:br>
              <a:rPr lang="en-US" sz="2800" dirty="0"/>
            </a:br>
            <a:r>
              <a:rPr lang="en-US" sz="2800" dirty="0"/>
              <a:t>          1</a:t>
            </a:r>
          </a:p>
        </p:txBody>
      </p:sp>
    </p:spTree>
    <p:extLst>
      <p:ext uri="{BB962C8B-B14F-4D97-AF65-F5344CB8AC3E}">
        <p14:creationId xmlns:p14="http://schemas.microsoft.com/office/powerpoint/2010/main" val="22362740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2800" dirty="0"/>
              <a:t>Write a program to generate the following pattern: </a:t>
            </a:r>
            <a:br>
              <a:rPr lang="en-US" sz="2800" dirty="0"/>
            </a:br>
            <a:r>
              <a:rPr lang="en-US" sz="2800" dirty="0"/>
              <a:t>*</a:t>
            </a:r>
            <a:br>
              <a:rPr lang="en-US" sz="2800" dirty="0"/>
            </a:br>
            <a:r>
              <a:rPr lang="en-US" sz="2800" dirty="0"/>
              <a:t>**</a:t>
            </a:r>
            <a:br>
              <a:rPr lang="en-US" sz="2800" dirty="0"/>
            </a:br>
            <a:r>
              <a:rPr lang="en-US" sz="2800" dirty="0"/>
              <a:t>***</a:t>
            </a:r>
            <a:br>
              <a:rPr lang="en-US" sz="2800" dirty="0"/>
            </a:br>
            <a:r>
              <a:rPr lang="en-US" sz="2800" dirty="0"/>
              <a:t>****</a:t>
            </a:r>
            <a:br>
              <a:rPr lang="en-US" sz="2800" dirty="0"/>
            </a:br>
            <a:r>
              <a:rPr lang="en-US" sz="2800" dirty="0" smtClean="0"/>
              <a:t>*****</a:t>
            </a:r>
            <a:br>
              <a:rPr lang="en-US" sz="2800" dirty="0" smtClean="0"/>
            </a:br>
            <a:r>
              <a:rPr lang="en-US" sz="2800" dirty="0" smtClean="0"/>
              <a:t>*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**</a:t>
            </a:r>
            <a:br>
              <a:rPr lang="en-US" sz="2800" dirty="0"/>
            </a:br>
            <a:r>
              <a:rPr lang="en-US" sz="2800" dirty="0"/>
              <a:t>***</a:t>
            </a:r>
            <a:br>
              <a:rPr lang="en-US" sz="2800" dirty="0"/>
            </a:br>
            <a:r>
              <a:rPr lang="en-US" sz="2800" dirty="0"/>
              <a:t>****</a:t>
            </a:r>
            <a:br>
              <a:rPr lang="en-US" sz="2800" dirty="0"/>
            </a:br>
            <a:r>
              <a:rPr lang="en-US" sz="2800" dirty="0" smtClean="0"/>
              <a:t>*****</a:t>
            </a:r>
            <a:br>
              <a:rPr lang="en-US" sz="2800" dirty="0" smtClean="0"/>
            </a:br>
            <a:r>
              <a:rPr lang="en-US" sz="2800" dirty="0" smtClean="0"/>
              <a:t>*</a:t>
            </a:r>
            <a:br>
              <a:rPr lang="en-US" sz="2800" dirty="0" smtClean="0"/>
            </a:br>
            <a:r>
              <a:rPr lang="en-US" sz="2800" dirty="0" smtClean="0"/>
              <a:t>*</a:t>
            </a:r>
            <a:br>
              <a:rPr lang="en-US" sz="2800" dirty="0" smtClean="0"/>
            </a:br>
            <a:r>
              <a:rPr lang="en-US" sz="2800" dirty="0" smtClean="0"/>
              <a:t>*</a:t>
            </a:r>
            <a:br>
              <a:rPr lang="en-US" sz="2800" dirty="0" smtClean="0"/>
            </a:br>
            <a:r>
              <a:rPr lang="en-US" sz="2800" dirty="0" smtClean="0"/>
              <a:t>*</a:t>
            </a:r>
            <a:br>
              <a:rPr lang="en-US" sz="2800" dirty="0" smtClean="0"/>
            </a:br>
            <a:r>
              <a:rPr lang="en-US" sz="2800" dirty="0" smtClean="0"/>
              <a:t>*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169732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Evaluate the Code Exercise: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2048031"/>
            <a:ext cx="765810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1318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Evaluate the Code Exercise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4264" y="1264555"/>
            <a:ext cx="4881093" cy="541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5080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Initialization</a:t>
            </a:r>
            <a:br>
              <a:rPr lang="en-US" sz="2000" dirty="0"/>
            </a:br>
            <a:r>
              <a:rPr lang="en-US" sz="2000" dirty="0" smtClean="0"/>
              <a:t>while </a:t>
            </a:r>
            <a:r>
              <a:rPr lang="en-US" sz="2000" dirty="0"/>
              <a:t>(test condition)</a:t>
            </a:r>
            <a:br>
              <a:rPr lang="en-US" sz="2000" dirty="0"/>
            </a:br>
            <a:r>
              <a:rPr lang="en-US" sz="2000" dirty="0"/>
              <a:t>{</a:t>
            </a:r>
            <a:br>
              <a:rPr lang="en-US" sz="2000" dirty="0"/>
            </a:br>
            <a:r>
              <a:rPr lang="en-US" sz="2000" dirty="0"/>
              <a:t>	Body of the loop</a:t>
            </a:r>
            <a:br>
              <a:rPr lang="en-US" sz="2000" dirty="0"/>
            </a:br>
            <a:r>
              <a:rPr lang="en-US" sz="2000" dirty="0"/>
              <a:t>}</a:t>
            </a:r>
          </a:p>
          <a:p>
            <a:r>
              <a:rPr lang="en-US" sz="2000" dirty="0"/>
              <a:t>While loop is an entry controlled loop. 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056286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679" y="4307468"/>
            <a:ext cx="8911687" cy="1280890"/>
          </a:xfrm>
        </p:spPr>
        <p:txBody>
          <a:bodyPr/>
          <a:lstStyle/>
          <a:p>
            <a:r>
              <a:rPr lang="en-US" dirty="0" smtClean="0"/>
              <a:t>Programming Demo of while loop in the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989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 Representation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631950"/>
            <a:ext cx="7542630" cy="467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1873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for with 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Can you re-write a couple of previous for-loop exercise using while loop? </a:t>
            </a:r>
          </a:p>
          <a:p>
            <a:r>
              <a:rPr lang="en-US" sz="3200" dirty="0"/>
              <a:t>Did you implement nested while loops?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799945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do-while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Initialization</a:t>
            </a:r>
            <a:br>
              <a:rPr lang="en-US" sz="2000" dirty="0"/>
            </a:br>
            <a:r>
              <a:rPr lang="en-US" sz="2000" dirty="0" smtClean="0"/>
              <a:t>do</a:t>
            </a:r>
            <a:br>
              <a:rPr lang="en-US" sz="2000" dirty="0" smtClean="0"/>
            </a:br>
            <a:r>
              <a:rPr lang="en-US" sz="2000" dirty="0" smtClean="0"/>
              <a:t>{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	Body of the loop</a:t>
            </a:r>
            <a:br>
              <a:rPr lang="en-US" sz="2000" dirty="0"/>
            </a:br>
            <a:r>
              <a:rPr lang="en-US" sz="2000" dirty="0"/>
              <a:t>} </a:t>
            </a:r>
            <a:r>
              <a:rPr lang="en-US" sz="2000" dirty="0" smtClean="0"/>
              <a:t>while </a:t>
            </a:r>
            <a:r>
              <a:rPr lang="en-US" sz="2000" dirty="0"/>
              <a:t>(test condition</a:t>
            </a:r>
            <a:r>
              <a:rPr lang="en-US" sz="2000" dirty="0" smtClean="0"/>
              <a:t>);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 smtClean="0"/>
              <a:t>Do-While </a:t>
            </a:r>
            <a:r>
              <a:rPr lang="en-US" sz="2000" dirty="0"/>
              <a:t>loop is an </a:t>
            </a:r>
            <a:r>
              <a:rPr lang="en-US" sz="2000" dirty="0" smtClean="0"/>
              <a:t>exit controlled </a:t>
            </a:r>
            <a:r>
              <a:rPr lang="en-US" sz="2000" dirty="0"/>
              <a:t>loop. 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711499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679" y="4307468"/>
            <a:ext cx="8911687" cy="1280890"/>
          </a:xfrm>
        </p:spPr>
        <p:txBody>
          <a:bodyPr/>
          <a:lstStyle/>
          <a:p>
            <a:r>
              <a:rPr lang="en-US" dirty="0" smtClean="0"/>
              <a:t>Programming Demo of do-while loop in the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912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for with do-while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Can you re-write a couple of previous for-loop exercise using do- while loop? </a:t>
            </a:r>
          </a:p>
          <a:p>
            <a:r>
              <a:rPr lang="en-US" sz="3600" dirty="0"/>
              <a:t>Did you implement nested do-while loops? 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040626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Between While and Do-While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340" y="2420155"/>
            <a:ext cx="11669883" cy="257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5430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Breaking Out of a Loop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7442" y="1264555"/>
            <a:ext cx="5692462" cy="490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500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Bypassing a loop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264555"/>
            <a:ext cx="8238207" cy="518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2323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</a:t>
            </a:r>
            <a:r>
              <a:rPr lang="en-US" dirty="0" err="1" smtClean="0"/>
              <a:t>Vs</a:t>
            </a:r>
            <a:r>
              <a:rPr lang="en-US" dirty="0" smtClean="0"/>
              <a:t> Continue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5470" y="1571223"/>
            <a:ext cx="11098040" cy="253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6843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Practice Questions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WAP (Write A Program) to find the sum of natural numbers from 1 to n. </a:t>
            </a:r>
          </a:p>
          <a:p>
            <a:r>
              <a:rPr lang="en-US" dirty="0" smtClean="0"/>
              <a:t>WAP to find the sum of squares of a number from 1 to n. </a:t>
            </a:r>
          </a:p>
          <a:p>
            <a:r>
              <a:rPr lang="en-US" dirty="0" smtClean="0"/>
              <a:t>WAP to find the sum of cubes of a number from 1 to n. </a:t>
            </a:r>
          </a:p>
          <a:p>
            <a:r>
              <a:rPr lang="en-US" dirty="0" smtClean="0"/>
              <a:t>WAP to calculate the multiplication table of a user given number, in a tabular format.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9178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Practice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WAP to count the number of digits in a user given number. </a:t>
            </a:r>
          </a:p>
          <a:p>
            <a:r>
              <a:rPr lang="en-US" dirty="0"/>
              <a:t>WAP to find the sum of the digits in a user given number. </a:t>
            </a:r>
          </a:p>
          <a:p>
            <a:r>
              <a:rPr lang="en-US" dirty="0" smtClean="0"/>
              <a:t>WAP to swap the first and the last digit of a user given number. </a:t>
            </a:r>
          </a:p>
          <a:p>
            <a:r>
              <a:rPr lang="en-US" dirty="0" smtClean="0"/>
              <a:t>WAP to print the user given number in the reverse order. </a:t>
            </a:r>
          </a:p>
          <a:p>
            <a:r>
              <a:rPr lang="en-US" dirty="0" smtClean="0"/>
              <a:t>WAP to check whether a number is palindrome or not. A palindrome is a number that comes to be same when read forward or backward. </a:t>
            </a:r>
            <a:r>
              <a:rPr lang="en-US" dirty="0" err="1" smtClean="0"/>
              <a:t>Eg</a:t>
            </a:r>
            <a:r>
              <a:rPr lang="en-US" dirty="0" smtClean="0"/>
              <a:t>: 131 is a palindrome, 124 is not. 14541 is a palindrome, 234123 is not. </a:t>
            </a:r>
          </a:p>
        </p:txBody>
      </p:sp>
    </p:spTree>
    <p:extLst>
      <p:ext uri="{BB962C8B-B14F-4D97-AF65-F5344CB8AC3E}">
        <p14:creationId xmlns:p14="http://schemas.microsoft.com/office/powerpoint/2010/main" val="1768180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Syntax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8705" y="2424430"/>
            <a:ext cx="795337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4695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Practice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WAP that reads a number ‘a’ and its nth power ‘n’. Your program should calculate the nth power of a without using pow() function, by simply using loop. </a:t>
            </a:r>
          </a:p>
          <a:p>
            <a:r>
              <a:rPr lang="en-US" dirty="0" smtClean="0"/>
              <a:t>WAP to find the factorial (denoted by !) of a number.</a:t>
            </a:r>
            <a:br>
              <a:rPr lang="en-US" dirty="0" smtClean="0"/>
            </a:br>
            <a:r>
              <a:rPr lang="en-US" dirty="0" smtClean="0"/>
              <a:t>5!= 5*4*3*2*1</a:t>
            </a:r>
            <a:br>
              <a:rPr lang="en-US" dirty="0" smtClean="0"/>
            </a:br>
            <a:r>
              <a:rPr lang="en-US" dirty="0"/>
              <a:t>3</a:t>
            </a:r>
            <a:r>
              <a:rPr lang="en-US" dirty="0" smtClean="0"/>
              <a:t>!=3*2*1</a:t>
            </a:r>
            <a:br>
              <a:rPr lang="en-US" dirty="0" smtClean="0"/>
            </a:br>
            <a:r>
              <a:rPr lang="en-US" dirty="0" smtClean="0"/>
              <a:t>10!=10*9*8*…..*4*3*2*1</a:t>
            </a:r>
          </a:p>
          <a:p>
            <a:r>
              <a:rPr lang="en-US" dirty="0" smtClean="0"/>
              <a:t>WAP to check whether a number is prime or not. </a:t>
            </a:r>
          </a:p>
          <a:p>
            <a:r>
              <a:rPr lang="en-US" dirty="0"/>
              <a:t>WAP to print the Fibonacci numbers </a:t>
            </a:r>
            <a:r>
              <a:rPr lang="en-US" dirty="0" smtClean="0"/>
              <a:t>up to </a:t>
            </a:r>
            <a:r>
              <a:rPr lang="en-US" dirty="0"/>
              <a:t>n. </a:t>
            </a:r>
            <a:br>
              <a:rPr lang="en-US" dirty="0"/>
            </a:br>
            <a:r>
              <a:rPr lang="en-US" dirty="0" smtClean="0"/>
              <a:t>Fibonacci series: 0 1 1 2 3 5 8 13 21 34 55 ….. </a:t>
            </a:r>
            <a:r>
              <a:rPr lang="en-US" smtClean="0"/>
              <a:t>Up to </a:t>
            </a:r>
            <a:r>
              <a:rPr lang="en-US" dirty="0" smtClean="0"/>
              <a:t>n terms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4908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Practice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WAP to check whether a number is Armstrong or not. </a:t>
            </a:r>
            <a:br>
              <a:rPr lang="en-US" dirty="0"/>
            </a:br>
            <a:r>
              <a:rPr lang="en-US" dirty="0"/>
              <a:t>A Armstrong number is the sum of </a:t>
            </a:r>
            <a:r>
              <a:rPr lang="en-US" dirty="0" smtClean="0"/>
              <a:t>cubes of </a:t>
            </a:r>
            <a:r>
              <a:rPr lang="en-US" dirty="0"/>
              <a:t>the digits in it.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Eg</a:t>
            </a:r>
            <a:r>
              <a:rPr lang="en-US" dirty="0" smtClean="0"/>
              <a:t>: 153 is the sum of 1^3, 5^3 and 3^3. </a:t>
            </a:r>
          </a:p>
          <a:p>
            <a:r>
              <a:rPr lang="en-US" dirty="0" smtClean="0"/>
              <a:t>WAP to find the sum of prime numbers between two numbers a and b. Your program should read the value of a and b from the user, then identify all the prime numbers in between the range and then calculate the some of all the prime numbers.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769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905000"/>
            <a:ext cx="829627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927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Demo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Demonstration of Simple If and If-Else in the class</a:t>
            </a:r>
            <a:br>
              <a:rPr lang="en-US" sz="4400" dirty="0" smtClean="0"/>
            </a:br>
            <a:r>
              <a:rPr lang="en-US" sz="4400" dirty="0" smtClean="0"/>
              <a:t>Write a program to find if a user given number is positive or negative.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50042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Demo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4400" dirty="0" smtClean="0"/>
              <a:t>Demonstration of nested if in the class</a:t>
            </a:r>
            <a:br>
              <a:rPr lang="en-US" sz="4400" dirty="0" smtClean="0"/>
            </a:br>
            <a:r>
              <a:rPr lang="en-US" sz="4400" dirty="0" smtClean="0"/>
              <a:t>Write a program to find if a user given number is positive or Negative. Further, for positive numbers, your program should give whether it is even or odd or zero.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033174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Write a program to read three sides of a triangle and identify if the triangle is equilateral, isosceles or scalene. Make implementation of simple if </a:t>
            </a:r>
            <a:r>
              <a:rPr lang="en-US" sz="3600" smtClean="0"/>
              <a:t>and if-else to </a:t>
            </a:r>
            <a:r>
              <a:rPr lang="en-US" sz="3600" dirty="0" smtClean="0"/>
              <a:t>practice two forms of solution.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2667914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729EC908FCBD4F9CCF447B10A7CAAB" ma:contentTypeVersion="2" ma:contentTypeDescription="Create a new document." ma:contentTypeScope="" ma:versionID="40426c6f75856ebf77eb679914021c2e">
  <xsd:schema xmlns:xsd="http://www.w3.org/2001/XMLSchema" xmlns:xs="http://www.w3.org/2001/XMLSchema" xmlns:p="http://schemas.microsoft.com/office/2006/metadata/properties" xmlns:ns2="eb21be03-9b1d-4be8-a86a-c9310967fcb8" targetNamespace="http://schemas.microsoft.com/office/2006/metadata/properties" ma:root="true" ma:fieldsID="9b2c0e23521f70b9aa42969b934c0cf7" ns2:_="">
    <xsd:import namespace="eb21be03-9b1d-4be8-a86a-c9310967fcb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21be03-9b1d-4be8-a86a-c9310967fc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CA5BBD7-98CB-42A7-BE7C-0A8C29E77C0B}"/>
</file>

<file path=customXml/itemProps2.xml><?xml version="1.0" encoding="utf-8"?>
<ds:datastoreItem xmlns:ds="http://schemas.openxmlformats.org/officeDocument/2006/customXml" ds:itemID="{0CCA3DED-FF8E-4740-8F66-85E59B5244DB}"/>
</file>

<file path=customXml/itemProps3.xml><?xml version="1.0" encoding="utf-8"?>
<ds:datastoreItem xmlns:ds="http://schemas.openxmlformats.org/officeDocument/2006/customXml" ds:itemID="{945303C0-4297-4463-B84A-B639FE5FDE2B}"/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3534</TotalTime>
  <Words>917</Words>
  <Application>Microsoft Office PowerPoint</Application>
  <PresentationFormat>Widescreen</PresentationFormat>
  <Paragraphs>117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Arial</vt:lpstr>
      <vt:lpstr>Century Gothic</vt:lpstr>
      <vt:lpstr>Wingdings 3</vt:lpstr>
      <vt:lpstr>Wisp</vt:lpstr>
      <vt:lpstr>Control Statements</vt:lpstr>
      <vt:lpstr>Three Types of Control Statement </vt:lpstr>
      <vt:lpstr>PowerPoint Presentation</vt:lpstr>
      <vt:lpstr>Flowchart Representation</vt:lpstr>
      <vt:lpstr>Code Syntax</vt:lpstr>
      <vt:lpstr>Flowchart</vt:lpstr>
      <vt:lpstr>Programming Demo </vt:lpstr>
      <vt:lpstr>Programming Demo </vt:lpstr>
      <vt:lpstr>Programming Exercise</vt:lpstr>
      <vt:lpstr>If-else ladder</vt:lpstr>
      <vt:lpstr>Programming Exercise</vt:lpstr>
      <vt:lpstr>? : Operator</vt:lpstr>
      <vt:lpstr>Nested If Statement</vt:lpstr>
      <vt:lpstr>Programming Exercise</vt:lpstr>
      <vt:lpstr>Programming Exercise</vt:lpstr>
      <vt:lpstr>PowerPoint Presentation</vt:lpstr>
      <vt:lpstr>PowerPoint Presentation</vt:lpstr>
      <vt:lpstr>Programming Exercise </vt:lpstr>
      <vt:lpstr>Iterative Statements (Looping)</vt:lpstr>
      <vt:lpstr>Understanding a loop</vt:lpstr>
      <vt:lpstr>Entry vs Exit Controlled</vt:lpstr>
      <vt:lpstr>For Loop</vt:lpstr>
      <vt:lpstr>For Loop</vt:lpstr>
      <vt:lpstr>For Loop Programming Demo In the Class</vt:lpstr>
      <vt:lpstr>Programming Exercise</vt:lpstr>
      <vt:lpstr>Programming Exercise</vt:lpstr>
      <vt:lpstr>Programming Exercise</vt:lpstr>
      <vt:lpstr>Programming Exercise</vt:lpstr>
      <vt:lpstr>Programming Exercise</vt:lpstr>
      <vt:lpstr>Programming Exercise</vt:lpstr>
      <vt:lpstr>Nesting of For Loops</vt:lpstr>
      <vt:lpstr>Programming Exercise</vt:lpstr>
      <vt:lpstr>Programming Exercise</vt:lpstr>
      <vt:lpstr>Programming Exercise</vt:lpstr>
      <vt:lpstr>Programming Exercise</vt:lpstr>
      <vt:lpstr>Evaluate the Code Exercise: </vt:lpstr>
      <vt:lpstr>Evaluate the Code Exercise</vt:lpstr>
      <vt:lpstr>while loop</vt:lpstr>
      <vt:lpstr>Programming Demo of while loop in the class</vt:lpstr>
      <vt:lpstr>Changing for with while</vt:lpstr>
      <vt:lpstr>do-while loop</vt:lpstr>
      <vt:lpstr>Programming Demo of do-while loop in the class</vt:lpstr>
      <vt:lpstr>Changing for with do-while</vt:lpstr>
      <vt:lpstr>Difference Between While and Do-While</vt:lpstr>
      <vt:lpstr>Breaking Out of a Loop</vt:lpstr>
      <vt:lpstr>Bypassing a loop</vt:lpstr>
      <vt:lpstr>Break Vs Continue</vt:lpstr>
      <vt:lpstr>More Practice Questions </vt:lpstr>
      <vt:lpstr>More Practice Questions</vt:lpstr>
      <vt:lpstr>More Practice Questions</vt:lpstr>
      <vt:lpstr>Some More Practice 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Statements</dc:title>
  <dc:creator>DELL</dc:creator>
  <cp:lastModifiedBy>Dell</cp:lastModifiedBy>
  <cp:revision>40</cp:revision>
  <dcterms:created xsi:type="dcterms:W3CDTF">2021-04-10T12:40:31Z</dcterms:created>
  <dcterms:modified xsi:type="dcterms:W3CDTF">2022-03-28T01:08:34Z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0x010100F1729EC908FCBD4F9CCF447B10A7CAAB</vt:lpwstr>
  </property>
</Properties>
</file>