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13/06/2021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Structures and 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Better data structures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5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760" y="1905000"/>
            <a:ext cx="2733065" cy="3777622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 </a:t>
            </a:r>
            <a:r>
              <a:rPr lang="en-US" dirty="0" smtClean="0"/>
              <a:t>main()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int x=1;</a:t>
            </a:r>
            <a:br>
              <a:rPr lang="en-US" dirty="0" smtClean="0"/>
            </a:br>
            <a:r>
              <a:rPr lang="en-US" dirty="0" smtClean="0"/>
              <a:t>      int y=2;</a:t>
            </a:r>
            <a:br>
              <a:rPr lang="en-US" dirty="0" smtClean="0"/>
            </a:br>
            <a:r>
              <a:rPr lang="en-US" dirty="0" smtClean="0"/>
              <a:t>      int *</a:t>
            </a:r>
            <a:r>
              <a:rPr lang="en-US" dirty="0" err="1" smtClean="0"/>
              <a:t>ip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ip</a:t>
            </a:r>
            <a:r>
              <a:rPr lang="en-US" dirty="0" smtClean="0"/>
              <a:t>=&amp;x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y=*</a:t>
            </a:r>
            <a:r>
              <a:rPr lang="en-US" dirty="0" err="1" smtClean="0"/>
              <a:t>ip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*</a:t>
            </a:r>
            <a:r>
              <a:rPr lang="en-US" dirty="0" err="1" smtClean="0"/>
              <a:t>ip</a:t>
            </a:r>
            <a:r>
              <a:rPr lang="en-US" dirty="0" smtClean="0"/>
              <a:t>=3</a:t>
            </a:r>
            <a:r>
              <a:rPr lang="en-US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444" y="1905000"/>
            <a:ext cx="70675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6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302" y="1641231"/>
            <a:ext cx="10811310" cy="401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3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Arithmetic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002" y="1647934"/>
            <a:ext cx="9491856" cy="42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6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354" y="1533926"/>
            <a:ext cx="9699258" cy="460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6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the output?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643" y="1264555"/>
            <a:ext cx="5539619" cy="53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6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the output?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13" y="1264555"/>
            <a:ext cx="5539619" cy="5349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173" y="3939059"/>
            <a:ext cx="5700239" cy="25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9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the output?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436" y="1264555"/>
            <a:ext cx="5416010" cy="504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32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the output?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914" y="1264555"/>
            <a:ext cx="5416010" cy="50416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910" y="3681045"/>
            <a:ext cx="6104069" cy="217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99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987" y="4867864"/>
            <a:ext cx="8911687" cy="1280890"/>
          </a:xfrm>
        </p:spPr>
        <p:txBody>
          <a:bodyPr/>
          <a:lstStyle/>
          <a:p>
            <a:r>
              <a:rPr lang="en-US" dirty="0" smtClean="0"/>
              <a:t>Demonstration : how to access elements of a 1D array using pointer.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43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987" y="4501662"/>
            <a:ext cx="8911687" cy="1647092"/>
          </a:xfrm>
        </p:spPr>
        <p:txBody>
          <a:bodyPr>
            <a:noAutofit/>
          </a:bodyPr>
          <a:lstStyle/>
          <a:p>
            <a:r>
              <a:rPr lang="en-US" dirty="0" smtClean="0"/>
              <a:t>Demonstration : how to access addresses of elements of a 1D array using pointer.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2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structure is a user defined data type. Using a structure we have the ability to define a new type of data considerably more complex than the types we have been suing. </a:t>
            </a:r>
          </a:p>
          <a:p>
            <a:r>
              <a:rPr lang="en-US" dirty="0" smtClean="0"/>
              <a:t>A structure is a collection of variables referenced under one name, providing a convenient means of keeping related information together. </a:t>
            </a:r>
          </a:p>
          <a:p>
            <a:r>
              <a:rPr lang="en-US" dirty="0" smtClean="0"/>
              <a:t>The variables which make up a structure are called structure elements. </a:t>
            </a:r>
          </a:p>
          <a:p>
            <a:r>
              <a:rPr lang="en-US" dirty="0" smtClean="0"/>
              <a:t>We use ‘</a:t>
            </a:r>
            <a:r>
              <a:rPr lang="en-US" b="1" dirty="0" err="1" smtClean="0"/>
              <a:t>struct</a:t>
            </a:r>
            <a:r>
              <a:rPr lang="en-US" b="1" dirty="0" smtClean="0"/>
              <a:t>’</a:t>
            </a:r>
            <a:r>
              <a:rPr lang="en-US" dirty="0" smtClean="0"/>
              <a:t> keyword to define structures.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17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987" y="4501662"/>
            <a:ext cx="8911687" cy="1647092"/>
          </a:xfrm>
        </p:spPr>
        <p:txBody>
          <a:bodyPr>
            <a:noAutofit/>
          </a:bodyPr>
          <a:lstStyle/>
          <a:p>
            <a:r>
              <a:rPr lang="en-US" dirty="0" smtClean="0"/>
              <a:t>Demonstration : how to use pointers to array of characters.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6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987" y="4501662"/>
            <a:ext cx="8911687" cy="1647092"/>
          </a:xfrm>
        </p:spPr>
        <p:txBody>
          <a:bodyPr>
            <a:noAutofit/>
          </a:bodyPr>
          <a:lstStyle/>
          <a:p>
            <a:r>
              <a:rPr lang="en-US" dirty="0" smtClean="0"/>
              <a:t>Demonstration : Array of pointers to store two dimensional arrays of characters.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3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413003" cy="2743200"/>
          </a:xfrm>
        </p:spPr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bioData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char name[50];</a:t>
            </a:r>
            <a:br>
              <a:rPr lang="en-US" dirty="0" smtClean="0"/>
            </a:br>
            <a:r>
              <a:rPr lang="en-US" dirty="0" smtClean="0"/>
              <a:t>       char gender;</a:t>
            </a:r>
            <a:br>
              <a:rPr lang="en-US" dirty="0" smtClean="0"/>
            </a:br>
            <a:r>
              <a:rPr lang="en-US" dirty="0" smtClean="0"/>
              <a:t>       int age;</a:t>
            </a:r>
            <a:br>
              <a:rPr lang="en-US" dirty="0" smtClean="0"/>
            </a:br>
            <a:r>
              <a:rPr lang="en-US" dirty="0" smtClean="0"/>
              <a:t>       char address[50];</a:t>
            </a:r>
            <a:br>
              <a:rPr lang="en-US" dirty="0" smtClean="0"/>
            </a:br>
            <a:r>
              <a:rPr lang="en-US" dirty="0" smtClean="0"/>
              <a:t>};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04012" y="2133600"/>
            <a:ext cx="4292234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 main()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int a, b, c;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bioData</a:t>
            </a:r>
            <a:r>
              <a:rPr lang="en-US" dirty="0" smtClean="0"/>
              <a:t> w1, w2, w3;</a:t>
            </a:r>
            <a:br>
              <a:rPr lang="en-US" dirty="0" smtClean="0"/>
            </a:br>
            <a:r>
              <a:rPr lang="en-US" dirty="0" smtClean="0"/>
              <a:t>       ……..</a:t>
            </a:r>
            <a:br>
              <a:rPr lang="en-US" dirty="0" smtClean="0"/>
            </a:br>
            <a:r>
              <a:rPr lang="en-US" dirty="0" smtClean="0"/>
              <a:t>       ………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626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413003" cy="2743200"/>
          </a:xfrm>
        </p:spPr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bioData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char name[50];</a:t>
            </a:r>
            <a:br>
              <a:rPr lang="en-US" dirty="0" smtClean="0"/>
            </a:br>
            <a:r>
              <a:rPr lang="en-US" dirty="0" smtClean="0"/>
              <a:t>       char gender;</a:t>
            </a:r>
            <a:br>
              <a:rPr lang="en-US" dirty="0" smtClean="0"/>
            </a:br>
            <a:r>
              <a:rPr lang="en-US" dirty="0" smtClean="0"/>
              <a:t>       int age;</a:t>
            </a:r>
            <a:br>
              <a:rPr lang="en-US" dirty="0" smtClean="0"/>
            </a:br>
            <a:r>
              <a:rPr lang="en-US" dirty="0" smtClean="0"/>
              <a:t>       char address[50];</a:t>
            </a:r>
            <a:br>
              <a:rPr lang="en-US" dirty="0" smtClean="0"/>
            </a:br>
            <a:r>
              <a:rPr lang="en-US" dirty="0" smtClean="0"/>
              <a:t>} w1, w2, w3 ;</a:t>
            </a:r>
          </a:p>
        </p:txBody>
      </p:sp>
    </p:spTree>
    <p:extLst>
      <p:ext uri="{BB962C8B-B14F-4D97-AF65-F5344CB8AC3E}">
        <p14:creationId xmlns:p14="http://schemas.microsoft.com/office/powerpoint/2010/main" val="167365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02" y="3859679"/>
            <a:ext cx="8911687" cy="1280890"/>
          </a:xfrm>
        </p:spPr>
        <p:txBody>
          <a:bodyPr/>
          <a:lstStyle/>
          <a:p>
            <a:r>
              <a:rPr lang="en-US" dirty="0" smtClean="0"/>
              <a:t>Demonstration of Structures as part of class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3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02" y="3859679"/>
            <a:ext cx="8911687" cy="1280890"/>
          </a:xfrm>
        </p:spPr>
        <p:txBody>
          <a:bodyPr/>
          <a:lstStyle/>
          <a:p>
            <a:r>
              <a:rPr lang="en-US" dirty="0" smtClean="0"/>
              <a:t>Demonstration of Array of Structures as part of class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8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02" y="3859679"/>
            <a:ext cx="8911687" cy="1280890"/>
          </a:xfrm>
        </p:spPr>
        <p:txBody>
          <a:bodyPr/>
          <a:lstStyle/>
          <a:p>
            <a:r>
              <a:rPr lang="en-US" dirty="0" smtClean="0"/>
              <a:t>Demonstration of Pointer to Structures as part of class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0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597" y="825191"/>
            <a:ext cx="9615647" cy="497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pointer is a variable which contains the address of another variable in the memory. </a:t>
            </a:r>
          </a:p>
          <a:p>
            <a:r>
              <a:rPr lang="en-US" dirty="0" smtClean="0"/>
              <a:t>The </a:t>
            </a:r>
            <a:r>
              <a:rPr lang="en-US" b="1" i="1" dirty="0" smtClean="0"/>
              <a:t>unary </a:t>
            </a:r>
            <a:r>
              <a:rPr lang="en-US" dirty="0" smtClean="0"/>
              <a:t>operator </a:t>
            </a:r>
            <a:r>
              <a:rPr lang="en-US" b="1" i="1" dirty="0" smtClean="0"/>
              <a:t>&amp;</a:t>
            </a:r>
            <a:r>
              <a:rPr lang="en-US" dirty="0" smtClean="0"/>
              <a:t> gives the “address of a variable”. The </a:t>
            </a:r>
            <a:r>
              <a:rPr lang="en-US" b="1" i="1" dirty="0" smtClean="0"/>
              <a:t>dereference</a:t>
            </a:r>
            <a:r>
              <a:rPr lang="en-US" dirty="0" smtClean="0"/>
              <a:t> operator * gives the “contents of an object </a:t>
            </a:r>
            <a:r>
              <a:rPr lang="en-US" b="1" i="1" dirty="0" smtClean="0"/>
              <a:t>pointed</a:t>
            </a:r>
            <a:r>
              <a:rPr lang="en-US" dirty="0" smtClean="0"/>
              <a:t> by a pointer”.</a:t>
            </a:r>
          </a:p>
          <a:p>
            <a:r>
              <a:rPr lang="en-US" dirty="0" smtClean="0"/>
              <a:t>Advantages of pointer: </a:t>
            </a:r>
          </a:p>
          <a:p>
            <a:pPr lvl="1"/>
            <a:r>
              <a:rPr lang="en-US" dirty="0" smtClean="0"/>
              <a:t>Produces compact and efficient code.</a:t>
            </a:r>
          </a:p>
          <a:p>
            <a:pPr lvl="1"/>
            <a:r>
              <a:rPr lang="en-US" dirty="0" smtClean="0"/>
              <a:t>Provides easy way to represent complex and multidimensional arrays. </a:t>
            </a:r>
          </a:p>
          <a:p>
            <a:pPr lvl="1"/>
            <a:r>
              <a:rPr lang="en-US" dirty="0" smtClean="0"/>
              <a:t>Increases the execution speed of a program. </a:t>
            </a:r>
          </a:p>
          <a:p>
            <a:pPr lvl="1"/>
            <a:r>
              <a:rPr lang="en-US" dirty="0" smtClean="0"/>
              <a:t>Helps reduce the complexity of a </a:t>
            </a:r>
            <a:r>
              <a:rPr lang="en-US" dirty="0" smtClean="0"/>
              <a:t>program.</a:t>
            </a:r>
            <a:endParaRPr lang="en-US" dirty="0" smtClean="0"/>
          </a:p>
          <a:p>
            <a:r>
              <a:rPr lang="en-US" dirty="0" smtClean="0"/>
              <a:t>C uses pointers explicitly with arrays, structures and functions.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558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729EC908FCBD4F9CCF447B10A7CAAB" ma:contentTypeVersion="2" ma:contentTypeDescription="Create a new document." ma:contentTypeScope="" ma:versionID="40426c6f75856ebf77eb679914021c2e">
  <xsd:schema xmlns:xsd="http://www.w3.org/2001/XMLSchema" xmlns:xs="http://www.w3.org/2001/XMLSchema" xmlns:p="http://schemas.microsoft.com/office/2006/metadata/properties" xmlns:ns2="eb21be03-9b1d-4be8-a86a-c9310967fcb8" targetNamespace="http://schemas.microsoft.com/office/2006/metadata/properties" ma:root="true" ma:fieldsID="9b2c0e23521f70b9aa42969b934c0cf7" ns2:_="">
    <xsd:import namespace="eb21be03-9b1d-4be8-a86a-c9310967fc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21be03-9b1d-4be8-a86a-c9310967fc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FEA8F3-90C6-480F-8882-728DCC0A85D3}"/>
</file>

<file path=customXml/itemProps2.xml><?xml version="1.0" encoding="utf-8"?>
<ds:datastoreItem xmlns:ds="http://schemas.openxmlformats.org/officeDocument/2006/customXml" ds:itemID="{9BEAB963-66F9-4B2E-9C57-0588D01A7D1B}"/>
</file>

<file path=customXml/itemProps3.xml><?xml version="1.0" encoding="utf-8"?>
<ds:datastoreItem xmlns:ds="http://schemas.openxmlformats.org/officeDocument/2006/customXml" ds:itemID="{BF27AA21-1DEA-49CB-AEB0-0043A063D596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493</TotalTime>
  <Words>305</Words>
  <Application>Microsoft Office PowerPoint</Application>
  <PresentationFormat>Widescreen</PresentationFormat>
  <Paragraphs>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Structures and Pointers</vt:lpstr>
      <vt:lpstr>What is a structure</vt:lpstr>
      <vt:lpstr>Defining a structure</vt:lpstr>
      <vt:lpstr>Defining a structure</vt:lpstr>
      <vt:lpstr>Demonstration of Structures as part of class activity</vt:lpstr>
      <vt:lpstr>Demonstration of Array of Structures as part of class activity</vt:lpstr>
      <vt:lpstr>Demonstration of Pointer to Structures as part of class activity</vt:lpstr>
      <vt:lpstr>PowerPoint Presentation</vt:lpstr>
      <vt:lpstr>Pointers</vt:lpstr>
      <vt:lpstr>Pointers</vt:lpstr>
      <vt:lpstr>Pointers</vt:lpstr>
      <vt:lpstr>Pointers Arithmetic</vt:lpstr>
      <vt:lpstr>Pointers</vt:lpstr>
      <vt:lpstr>What will be the output? </vt:lpstr>
      <vt:lpstr>What will be the output? </vt:lpstr>
      <vt:lpstr>What will be the output?</vt:lpstr>
      <vt:lpstr>What will be the output?</vt:lpstr>
      <vt:lpstr>Demonstration : how to access elements of a 1D array using pointer. </vt:lpstr>
      <vt:lpstr>Demonstration : how to access addresses of elements of a 1D array using pointer. </vt:lpstr>
      <vt:lpstr>Demonstration : how to use pointers to array of characters. </vt:lpstr>
      <vt:lpstr>Demonstration : Array of pointers to store two dimensional arrays of characters.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</dc:title>
  <dc:creator>DELL</dc:creator>
  <cp:lastModifiedBy>DELL</cp:lastModifiedBy>
  <cp:revision>22</cp:revision>
  <dcterms:created xsi:type="dcterms:W3CDTF">2021-05-18T09:45:32Z</dcterms:created>
  <dcterms:modified xsi:type="dcterms:W3CDTF">2021-06-13T05:03:12Z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0x010100F1729EC908FCBD4F9CCF447B10A7CAAB</vt:lpwstr>
  </property>
</Properties>
</file>