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1" r:id="rId2"/>
    <p:sldId id="259" r:id="rId3"/>
    <p:sldId id="260" r:id="rId4"/>
    <p:sldId id="262" r:id="rId5"/>
    <p:sldId id="263" r:id="rId6"/>
    <p:sldId id="264" r:id="rId7"/>
    <p:sldId id="265" r:id="rId8"/>
    <p:sldId id="266" r:id="rId9"/>
    <p:sldId id="267" r:id="rId10"/>
    <p:sldId id="268" r:id="rId11"/>
    <p:sldId id="269" r:id="rId12"/>
    <p:sldId id="270" r:id="rId13"/>
    <p:sldId id="271" r:id="rId14"/>
    <p:sldId id="272" r:id="rId15"/>
    <p:sldId id="273"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ink/ink1.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58763" units="1/cm"/>
          <inkml:channelProperty channel="T" name="resolution" value="1" units="1/dev"/>
        </inkml:channelProperties>
      </inkml:inkSource>
      <inkml:timestamp xml:id="ts0" timeString="2020-07-27T06:13:28.120"/>
    </inkml:context>
    <inkml:brush xml:id="br0">
      <inkml:brushProperty name="width" value="0.05292" units="cm"/>
      <inkml:brushProperty name="height" value="0.05292" units="cm"/>
      <inkml:brushProperty name="color" value="#FF0000"/>
    </inkml:brush>
  </inkml:definitions>
  <inkml:trace contextRef="#ctx0" brushRef="#br0">14039 16222 0,'-24'25'47,"-1"25"-47,-50 49 16,51-25-1,-26 26-15,-49 48 16,49-73-16,50-50 16,-49 49-1,24-49 1,0-25 15,0 0 16,0-25-31</inkml:trace>
  <inkml:trace contextRef="#ctx0" brushRef="#br0" timeOffset="516.3123">13444 16346 0,'50'0'47,"-1"25"-31,-24 25-16,25-25 15,123 99 1,-24 0 0,-50-50-1,-24-24 1,-50-26-1,-1-24 1,1 0 0,0 0 15,0 0-15,-25-24-1,25-1-15</inkml:trace>
  <inkml:trace contextRef="#ctx0" brushRef="#br0" timeOffset="1098.0166">14560 16371 0,'25'0'125,"50"0"-125,-51 0 15,26 0-15,0 0 32,-26 0 77</inkml:trace>
  <inkml:trace contextRef="#ctx0" brushRef="#br0" timeOffset="1603.4171">14536 16718 0,'99'0'47,"-25"-49"-31,25 49-16,50 0 15,-50-50 1</inkml:trace>
  <inkml:trace contextRef="#ctx0" brushRef="#br0" timeOffset="2593.5275">15825 16197 0,'-24'0'62,"-51"0"-46,50 25-16,-24 25 16,-26 24-1,26 50 1,24-24 0,25-1-1,0-74 1,0-1 31,50-24-32,-26-24-15,76-51 32,-51 26-32,50-51 15,-74 76-15,0-26 16,0 0-1,0 1 1,-25 24 0,24 25 62,1 25-78,-25 24 15,0 1-15,50 74 16,-25-50 0,-1-49-1,1 25 1,0-50 15,-25 25 32,25-25-48,24-50 1</inkml:trace>
  <inkml:trace contextRef="#ctx0" brushRef="#br0" timeOffset="3139.3331">16594 16024 0,'0'25'31,"25"49"-15,0 50-1,0 25 1,-25-75-16,0 1 15,0-26-15,0 1 0,0-25 16</inkml:trace>
  <inkml:trace contextRef="#ctx0" brushRef="#br0" timeOffset="3739.4159">16346 16371 0,'25'0'63,"0"0"-48,25 0-15,24 0 16,75-50 0,0 26-1,-1-1 1,-123 0 0</inkml:trace>
  <inkml:trace contextRef="#ctx0" brushRef="#br0" timeOffset="5149.9219">17289 16148 0,'25'25'78,"-25"49"-62,0-24-16,0 24 15,24 75 1,-24-124-16,0 49 16,0-49-1,25 0-15,0-25 110,0-50-95,24 1-15,-49-1 16,100-24 0,-51 24-1,1 50-15,0-50 16,-26 50-1,1 0-15,0 25 63,0 0-63,-25 0 16,0 0-1,25 49 1,-25-24-1,0 24 1,0-49 0,-25 0-1,-25-1 1,-24 1 0,-1-25-1,1 0 1,-25 0-1,49 0 1,0 0 0,26 0-1,-1 0 17,25-25 14,0 1 1,25-1-31,-25 0-16,24 25 16,-24-50-1,25 50-15</inkml:trace>
  <inkml:trace contextRef="#ctx0" brushRef="#br0" timeOffset="6165.6903">17959 16272 0,'49'0'47,"1"74"-47,-1-49 15,-24 0-15,-25 74 16,50-24-1,-25-75 17,24 0-32,-24 0 15,25-100 1,-1 51 15,-49 24-15,0 75 62,0-1-78,0 1 31,0-25-31,0 24 16,25 26-1,0-1 1,-25-49 0,0 24-1,0 1 17,0-25-17,0 24 1,0 1-1,0-25-15,-25-25 16,0 25-16,0-25 78,1 0-78,-1-25 16</inkml:trace>
</inkml:ink>
</file>

<file path=ppt/ink/ink2.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58763" units="1/cm"/>
          <inkml:channelProperty channel="T" name="resolution" value="1" units="1/dev"/>
        </inkml:channelProperties>
      </inkml:inkSource>
      <inkml:timestamp xml:id="ts0" timeString="2020-07-26T17:49:50.819"/>
    </inkml:context>
    <inkml:brush xml:id="br0">
      <inkml:brushProperty name="width" value="0.05292" units="cm"/>
      <inkml:brushProperty name="height" value="0.05292" units="cm"/>
      <inkml:brushProperty name="color" value="#FF0000"/>
    </inkml:brush>
  </inkml:definitions>
  <inkml:trace contextRef="#ctx0" brushRef="#br0">5333 1389 0,'0'-25'63,"-25"25"-32,0 0-16,1 0 1,-1 0 0,25 25-1,-25 0 1,25 0 0,0-1-1,0 26 1,0 0-1,0-26 1,0 26 0,0 0-1,0-25 1,25-1-16,0 1 31,-1-25-31,-24 25 16,25 0-1,0-25 1,-25 25 0,0-1 15,25 1-15,-25 0-1,0 0 32,0 0-31,-25 49-1,-49-74 1,24 50 0,25-50 15,-24 49-16,-1-49 1,0 0 0,26 0-1,-1 0 1,0 0 0,0 0-1,-24-25-15,-1-24 16,50 24-1,-25 25 1,25-25 0,0 0-1,0 1 17,0-1 46</inkml:trace>
  <inkml:trace contextRef="#ctx0" brushRef="#br0" timeOffset="1009.8346">5655 1265 0,'0'25'31,"0"0"-15,0 24-16,0 26 16,0-1-1,0 75 1,0-25 0,0-50-1,0-49-15,0 25 16,0-25-1</inkml:trace>
  <inkml:trace contextRef="#ctx0" brushRef="#br0" timeOffset="3825.2391">5953 1786 0,'0'25'125,"0"0"-110,0 24 1,0-24-16,0 0 16,0 0-1,25 24 1,-25-24 0,25 0-1,0-25 1,24 0-1,26 0 1,-26 0 0,-24 0-1,25 0 1,-50-50 0,24 25-1,-24 1-15,0-1 16,0-25-1,0 1 1,0 24 0,0-50-1,-49 75 1,24-24 0,0 24-1,0 0 1,1 0-1,-26 49 1,25-49 15,0 25 16</inkml:trace>
  <inkml:trace contextRef="#ctx0" brushRef="#br0" timeOffset="5673.4214">6722 1736 0,'0'-24'62,"0"48"-62,0 51 16,25-1-16,0 25 16,24 75-1,-49-25 1,0 0-1,0-75 1,0-49-16,0 0 16,0-1-1,0-48 110,0-1-125,-25 0 16,1-25 0,24 1-16,0-1 15,0 1-15,0-26 16,0 1-1,0 49-15,0-25 16,-25 1 0,25 24-1,0 0 1,0 0 0,0 1 15,0-26-16,25 25 1,-25 0 0,24 1-1,-24-26 1,25 25 0,0 0-1,0 1 1,25-1-1,-26 0 1,26 0 0,-25 25-1,0 0 32,24 0-31,-49 25-1,25 25 1,-25-1 0,0 26-1,-25-1 1,25-49 0,-25 0-1,1-25 1,-1 24 15,0-24-31,-25 0 16,26 0-1,-1 0 1,0 0 0</inkml:trace>
  <inkml:trace contextRef="#ctx0" brushRef="#br0" timeOffset="6923.5546">7441 2009 0,'25'0'188,"0"-25"-172,0 1-16,24-26 15,-24 25-15,0 0 16,-25-24-1,0-1 1,0 1 0,0-1-1,0-25 1,-25 51-16,0-1 31,1 25 0,-1 0 1,0 0-32,0 0 15,25 25 1,0 49 0,-25 1-1,25 49 1,0-50-1,0 0 1,0 1-16,25-50 16,0-1-1,-25 1-15,25 0 16,0 0 0,-1 0 15,1-25-16,0 0 1,0 0 0,0 0-1,-1 0 1,-24-25 0,0 0 46,0 0-31,0 0-31,0-24 16</inkml:trace>
  <inkml:trace contextRef="#ctx0" brushRef="#br0" timeOffset="9033.931">9376 1786 0,'0'-25'78,"25"100"-62,0 24 0,-25-25-16,25 1 15,-25 24 1,24 74-1,1-98-15,-25 49 16,0-99-16,0-1 16,0-73 93,-25-1-93,25 25-16,-24-24 15,-1-1-15,25 1 16,0-1-16,0-49 31,-25 24-31,25 26 0,0-50 31,0 49-15,0-24 0,0 24-1,0 0 1,0 26 0,0-26-1,25 25 1,-25 0-1,0 0 1,25 25-16,-25-24 16,24-1-1,1 25-15,0 0 63,25 0-48,-50 25 1,49-1 0,-49 1-1,0 50 1,0-1 0,0-24-1,0-25-15,0 24 16,-25-49-1,1 25 1,-26-25 0,25 0 15</inkml:trace>
  <inkml:trace contextRef="#ctx0" brushRef="#br0" timeOffset="10081.8705">9847 1662 0,'0'25'31,"0"0"-15,0 24-16,0 1 15,25 24 1,25 25-1,-50-24 1,25-50-16,-25-1 16,24 1-1,1 0 1,0-25 15,25 0-15,-1 0-1,-49-25 1,25-74 0,-25 25-1,0 24 1,0 0 0,-25 50-1,25-24-15,-49-1 16,24 25-1,0 0 1,-25 0 0,26 0-1,-1 0 1,0 0 0,0 0 15</inkml:trace>
  <inkml:trace contextRef="#ctx0" brushRef="#br0" timeOffset="10790.0982">10368 1736 0,'0'25'31,"0"25"-31,0-1 15,-24 1-15,24 0 16,-25 24-16,25 50 16,0-50-1,0-49-15,0 50 16,0-125 62,0 25-78,0-24 16,0-26-16,0 1 15,0 24 1,0-24-16</inkml:trace>
  <inkml:trace contextRef="#ctx0" brushRef="#br0" timeOffset="11304.339">10344 1414 0</inkml:trace>
  <inkml:trace contextRef="#ctx0" brushRef="#br0" timeOffset="12673.1894">10641 1637 0,'25'0'15,"-25"50"1,0-1-16,0 51 15,0 24 1,0 0 0,0-75-1,0-24 1,0 0 0,0-50 93,0-25-109,0 26 16,0-1-16,0-50 15,25 1 1,0 24-1,-1 26 1,1 24 0,-25-25 31,25 25 15,25 25-15,-50-1-16,24 26-15,-24-25-1,0 0-15,0-1 16,25 1 0,-25 25-1,0-25 32,0-1-16,0 1 63,25-25-16,-25-25-62,0 1-16,0-1 16</inkml:trace>
  <inkml:trace contextRef="#ctx0" brushRef="#br0" timeOffset="13356.6597">11336 1364 0,'0'25'47,"0"49"-47,0 1 15,0-26 1,0 51-16,0 73 16,0-24-1,0-74 16,0 24-15,0-74 0,0-50 62,0 0-63,0 0-15,0 0 16</inkml:trace>
  <inkml:trace contextRef="#ctx0" brushRef="#br0" timeOffset="14257.3926">11088 1761 0,'49'0'110,"1"0"-110,0 0 15,-1 0-15,-24 0 16,49-25-1,-49 25 1,0-24 0,0 24 46,0 0 16</inkml:trace>
  <inkml:trace contextRef="#ctx0" brushRef="#br0" timeOffset="16106.5614">12402 1860 0,'0'25'78,"0"0"-62,25-25-1,0 0-15,0 0 16,24 0-16,1 0 16,0 0-1,24 0 16,-24-50-15,-26 1 0,1-1-1,-25 1 1,0 24 0,0-25-1,0-24 1,-25 74 46,1 0-62,-26 24 16,25 1-16,-24 25 16,-26 24-1,75-24 16,-25 24-15,25-49 0,0 25-1,0 24 1,0-24 0,0-25-1,0-1 16,0 1-31,50 0 16,0-25 0,-1 0-1,-24 0 1,25 0 0,-26 0 15,1 0-16,0-25 17,-25 0-17,25 25 1,-25-24 0,25-1-1,-25 0 1,24 25-1</inkml:trace>
  <inkml:trace contextRef="#ctx0" brushRef="#br0" timeOffset="17506.4014">13295 1736 0,'-24'-24'15,"-1"24"17,-25 0-17,25 0 1,-24 0 15,49 24-15,-25-24-16,0 50 15,25-25 1,-25 74 0,0-49-1,25-1 1,0-24 0,25 0-1,0 0 16,-25-1-15,50-24 0,24 0-1,50-49 1,-99-1 0,-25-24-1,0-25 1,0 24-1,0 50 1,0 50 109,0 50-125,0-26 16,0 50-16,0 1 15,25 73 1,0 26 0,-25-100-1,0-50 1,24-24 15,-24-50 94,0-24-125,0-26 16,0 26-16</inkml:trace>
  <inkml:trace contextRef="#ctx0" brushRef="#br0" timeOffset="18756.4763">13568 1736 0,'0'50'63,"0"0"-48,25-1-15,-25 50 16,50 25-1,-26-24 1,26-26 0,-50-49-1,25-25 1,-25 25 0,25-25-1,-1 0 16,51 0-15,-1-50-16,1-49 16,-75 24-16,0 1 15,49-25 1,-49 0 0,0 49-1,0 25 1,0-24-1,-49 49 48,49 24-47,0 1-16,0 25 15,0-1-15,-25 75 31,25-24-15,0-51 0,0 1-1,25-50 48,-1 0-32,26 0-15,-25 0 46,-25-25-46,49 0 15,-49 0-15</inkml:trace>
  <inkml:trace contextRef="#ctx0" brushRef="#br0" timeOffset="20009.8038">14511 1786 0,'-25'0'78,"0"25"-62,25 0 0,0-1-16,0 1 15,-25 50 1,25-51-16,0 26 16,0-25-1,0 24-15,0 1 0,0 24 31,0 1-15,0-50 0,25-25 31,-25-25-47,25-25 15,0-49 1,-25-50-1,0 0 1,0 75 0,0 49-1,25 50 79,-1 0-78,1 0-1,-25-1-15,25 26 16,0-50 0,24 74-1,-24-49 1,25 0-16,-50 0 31,49 0-15,-24-25 93,-25-25-93,0 0-16,0 0 15</inkml:trace>
  <inkml:trace contextRef="#ctx0" brushRef="#br0" timeOffset="20769.9219">15205 1463 0,'0'25'31,"0"50"-15,25 24-16,0 75 15,24 74 1,-24-50-1,-25-74 1,25-74 0,-25-26-16,25 1 15,-25-50 95,0-74-95,-25 50 1</inkml:trace>
  <inkml:trace contextRef="#ctx0" brushRef="#br0" timeOffset="21544.1721">14982 1935 0,'25'0'78,"49"0"-78,-24 0 16,74 25-16,-25-25 15,50 0 1,-25 0-1,-99 0 1</inkml:trace>
  <inkml:trace contextRef="#ctx0" brushRef="#br0" timeOffset="22322.8974">15875 1984 0,'0'-24'31,"0"73"-15,0 1-1,0-1-15,0 75 16,25-24 0,0-51-1,-25-24 16,0-50 48,0-24-79,0-1 15,-25-24-15,25 24 16</inkml:trace>
  <inkml:trace contextRef="#ctx0" brushRef="#br0" timeOffset="22848.0579">15825 1563 0</inkml:trace>
  <inkml:trace contextRef="#ctx0" brushRef="#br0" timeOffset="24377.2141">16421 1811 0,'-25'0'94,"0"0"-94,25 49 16,0-24-1,0 50 1,0 49 0,0-25-1,0-25 1,0 1-1,0-51 1,25 1 15,0-25 16,0 0-31,-1 0-1,1-49 1,-25 24 0,25-25-1,-25 25 1,0 1 0,0-1-1,25 0 16,-25 0-15,0 0 0,0 1-1,0-1 17,0 0-1,0 0-16,0 0 1,0 1 15,0-1-15,-25 0 0,0 0 15,0 0-16,1 1 1,-1-1 0,0 25 46,0 0-31</inkml:trace>
  <inkml:trace contextRef="#ctx0" brushRef="#br0" timeOffset="25999.9823">16818 1736 0,'0'25'31,"0"0"-15,0 49-16,0-24 15,0 0-15,0-1 16,0-24 0,0 49-1,0 1 1,0-50-16,0 24 16,0-24 93,-25-50-93,25 0-16,0-24 15,0-1-15,0-24 31,0-1-15,0 51-16,0-1 16,25 0-1,-1-25 1,1 50 0,0-24 15,0 24-16,-25-25 17,25 25 93,-1 0-94,1 0 31,-25 25-46,25-25-16,-25 24 16,25-24-1,-25 25-15,25 0 16,24 49 0,-49-49 15,25 25-16,0-1 1,-25-24 0,0 0-1,0 0 1,0 0 0,0 24-1,0-24 1,0-50 156</inkml:trace>
  <inkml:trace contextRef="#ctx0" brushRef="#br0" timeOffset="28672.7259">17314 2282 0,'0'-25'218,"0"0"-202,0-24 0,24 24-1,-24 0 16,0 0-15,25 1 0,-25-1 15,0 0-15,0 0-16,0 0 15,0 1 16,0-1-15,0 0 0,0 0-1,0 0 1,0 1 15,0-1 141,0 50 234,25-25-390,-25 24 0,25-24-16,24 25 15,1 0 16,-25 0-15,0-25 0,0 0-1,-1 25 1,1-25-16,0 24 47,0 1 0,0 0-32,-25 0 32,0 0-31,0-1-1,0 1 1,0 0 0,0 25-1,-25-1 1,25-24 0,-25 0-1,0 0 1,0-25-1,1 24 1,-1-24 78,0 0 62,25-24-125,0-26-15,0 25 0</inkml:trace>
  <inkml:trace contextRef="#ctx0" brushRef="#br0" timeOffset="30865.3301">17462 1960 0,'0'-25'172,"0"0"-125,0 0 16,0 0-32,0 1-31,0-1 62,0 0-15,0 0 0,0 0-31,25 25-1,-25-24 17,0-1 15,0 0-1,0 0-14,0 0-17,0 0 1,0 1 0,-25-1 155,1 25-139,24 25-17,-25-25 1,25 24 0,-25-24 15,25 25 0,-25-25-15,25 25 15,0 0-15,0 0 30,0 0-14,0-1-1,0 1-15,0 0-1,25 0 16,-25 0 1,25-25-17,-25 24 17</inkml:trace>
  <inkml:trace contextRef="#ctx0" brushRef="#br0" timeOffset="33897.1428">6152 1712 0,'-25'0'78,"0"0"-15,0 0-48,0 0 16,1 24 16,-1 1 16,0 0-32,0-25-15,25 25 62</inkml:trace>
  <inkml:trace contextRef="#ctx0" brushRef="#br0" timeOffset="38233.4177">10418 1364 0,'-25'0'187,"25"25"-171,0 0 15,0 0-15,0-1 0,25-24 374,-25-24-374,0-1 31,0 0 15,0 0 1,-25 25 62,0 0-110,1 0 17,-26 0-1,25 0 16,25 50-32,0-25 17,-25-1-32,25 1 140,25-25-124,0 0-1,0 0-15,0 0 16,-1 0 0,26 0-1,-25-25 48</inkml:trace>
  <inkml:trace contextRef="#ctx0" brushRef="#br0" timeOffset="44498.2285">4341 2927 0,'0'-25'94,"49"25"-63,-24 0-15,25-25-16,-25 25 15,24 0 1,26-24 0,-1 24-1,-24 0 1,-26 0-16,26 0 15,-25 0 1,0 0-16,49 0 16,-24 0-1,-25 0 1,49 0 0,-24 0-1,-1 0 16,26 0-15,-26 0 0,1 0-1,24 0 1,-49 0-16,74 0 16,-49 0-16,-1 0 15,26 0 1,-1 0-1,-49 0 1,0 0 0,25 0-1,-1 0 1,75 0 0,-49 0-1,-26 0 16,26 0-15,-51 0-16,26 0 16,-25 0-16,0 0 15,49 0 1,25 0 0,-24 0-1,24 0 1,-74 0-1,-1 0 1,1 0 0,50 0-1,-26 0 1,26 0 0,-26 0-16,1 0 15,-25 0 1,24 0-16,26 0 31,-1 0-15,25 0-1,-24 0 1,-26 0 0,51 0-1,-51 0 1,26 0-1,-26 0 1,1 0 0,-25 0-16,24 0 15,1 0 1,-25 0-16,24 0 16,51 0-1,-26 0 16,25 0-15,-49 0 0,24 0-1,-24 0 1,-1 0 0,26 0-1,-50 0 1,24 0-16,1 0 15,-1 0 1,1 0-16,0 0 16,49 0-1,-49 0 1,24 0 0,-24 0-1,-26 0 1,26 0 15,49 0-15,-24 0-1,-1 0 1,-24 0-16,-1 0 16,-24 0-16,25 0 15,-1 0 1,26 0-1,-1-25 1,-24 25 0,-26 0-1,26 0 1,25 0 0,-26 0-1,26 0 16,-26 0-15,-24 0-16,25 0 16,-26 0-1,26 0 1,24 0 0,-24 0-1,49 0 1,0 0-1,-24 0 1,24 0 0,-49 0-1,-26 0 1,51 0 0,-26 0-16,51 0 15,-51 0 1,1 0-16,24 0 31,-24 0-15,0 0-1,-26 0 1,26 0 0,-25 0-1,24 0 1,26 0-1,-26 0 1,75 0 0,-99 0-16,25 0 15,24 0 1,-24 0-16,24 0 16,26 0-1,-1 0 1,-50 0 15,26 0-15,-26 0-1,-24 0 1,25 0 0,-25 0-1,49 0 1,75 0-1,-100 0 1,1 0 0,-25 0-1,0 0 1,24 0 0,26 0-1,24 0 1,0 0 15,-49 0-15,-25 0-1,24 0 1,26 0 0,24 0-1,0 0 1,-25 0-1,-24 0 1,-25 0 0,49 0-1,1 0 1,49 0 0,-50 0-1,0 0 1,-49 0 15,25 0-15,24 25-1,50-1 1,0 1 0,-74-25-1,24 0 1,1 0-1,-50 0 1,49 0 0,0 0-1,50 0 1,0 0 0,1 25-1,-76-25-15,50 0 16,-49 0-1,0 0 1,-1 0 0,26 0-1,-1 0 1,50 0 0,-50 0-1,-24 0 1,0 0-1,-1 0 1,26 25 0,98-25-1,-49 0 1,-24 25 0,-1-25-1,0 0 1,25 0 15,0 49-15,50-49-1,-150 0 1,26 0 0,-25 0-1,0 0 1,74 0-1,-25 0 1,1 0 0,24 0-1,-49 0 1,24 0 0,-24 0-1,-26 0 16,1 0 1,0 0-17,0 0 1,0 0 125,-1 0 187</inkml:trace>
  <inkml:trace contextRef="#ctx0" brushRef="#br0" timeOffset="49719.9175">5680 1910 0,'0'25'297,"0"0"-265,0-1-17,0 1-15,0 0 16,0 0 15,0 0 0,0-1 1,0 1-1,-25 0 78,25 0 407</inkml:trace>
</inkml:ink>
</file>

<file path=ppt/ink/ink3.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58763" units="1/cm"/>
          <inkml:channelProperty channel="T" name="resolution" value="1" units="1/dev"/>
        </inkml:channelProperties>
      </inkml:inkSource>
      <inkml:timestamp xml:id="ts0" timeString="2020-07-26T17:51:24.519"/>
    </inkml:context>
    <inkml:brush xml:id="br0">
      <inkml:brushProperty name="width" value="0.05292" units="cm"/>
      <inkml:brushProperty name="height" value="0.05292" units="cm"/>
      <inkml:brushProperty name="color" value="#FF0000"/>
    </inkml:brush>
  </inkml:definitions>
  <inkml:trace contextRef="#ctx0" brushRef="#br0">11981 769 0,'-25'0'328,"0"0"-281,0 0-31,0 0 15,1 50-15,24-26 15,-25 1-15,25 0-1,0 0 1,0 0 15,-25-1-31,25 1 16,0 0 15,0 0-15,-25 0-1,25-1-15,0 1 16,0 0-1,0 0 17,0 0-1</inkml:trace>
  <inkml:trace contextRef="#ctx0" brushRef="#br0" timeOffset="1299.5542">11559 992 0,'25'0'156,"0"-25"-156,-1 25 16,1 0-16,25 0 15,-1 0 1,-24 0-1,0 0 17,0 0-17,0 0 1,-1 0 0,1 0 30,0 0-14,0 0-17,0 0 1,-1 0 0</inkml:trace>
  <inkml:trace contextRef="#ctx0" brushRef="#br0" timeOffset="2595.6236">12154 943 0,'-25'0'16,"1"0"-1,-1 0 32,0 0-31,25 24-1,0 26 17,0-25-17,0 24 1,0-24 0,0 0-1,25 0 1,-25 0-1,0-1 1,25-24 31,-1 0-16,26 0-15,-25 0-1,-25-24 1,25-1 0,-25-25-1,0 25 1,0 1 0,0-26-1,0 25 63,-25 25-31,0 0-47,0 0 31</inkml:trace>
  <inkml:trace contextRef="#ctx0" brushRef="#br0" timeOffset="3963.3594">12402 918 0,'25'0'47,"0"25"-31,-25-1-16,25 1 15,-25 25-15,25 49 32,-1-25-17,-24-49 1,0 0 0,0 0-1,-49-25 126,49-25-110,0 0-31,0-24 16,0 24-1,0 0 1,0 0 0,0 0-1,0 1 1,0-1-1,0 0 1,25 0 0,24 0-1,-24 25 1,0 0 62,0 0-47</inkml:trace>
  <inkml:trace contextRef="#ctx0" brushRef="#br0" timeOffset="6202.0516">12874 918 0,'0'25'47,"0"-1"-47,0 1 16,0 0-16,-25 25 15,25-1 1,0-24 0,0 25-1,0-26 1,-25-24 109,25-49-63,0 24-46,0 0 0,0-24-16,0 24 15,0 0 1,0 0-1,0 0 1,25 25 0,-25-24-1,25 24 1,-1 0 0,1 0-1,0 0 95,0 0-48,0 0-46,-25 24 15,0 26-15,0-25-1,0 0 16,0-1 1,0 1-1,24-25 156,-24-25-171,25 1 0,0 24-16,0-25 15,24-50 1,-24 51 0,0-1-1,-25 0 1,25 25-1,-25 25 157,0 0-156,0-1 0,0 1-16,0 0 15,0 0 1,0 0-1,0-1 1,0 1 47,25-25 93</inkml:trace>
  <inkml:trace contextRef="#ctx0" brushRef="#br0" timeOffset="8098.9986">11832 1836 0,'0'-25'16,"0"50"31,0-1-32,-25 1-15,0 0 16,25 0-16,-49 49 16,24-24-1,0-1 1,0-24 0,25-50 109,25-24-110,0 24 1,-25 0-1,49 0 1,-49 1 0,25-1 15,0 0 0,-25 0-15,25 25-16,0-25 31,-1 1 78,26 24 63,-50 24-156,25 26 0,0 24-1,24 1 1,-49-26-1,25-24 1</inkml:trace>
</inkml:ink>
</file>

<file path=ppt/ink/ink4.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58763" units="1/cm"/>
          <inkml:channelProperty channel="T" name="resolution" value="1" units="1/dev"/>
        </inkml:channelProperties>
      </inkml:inkSource>
      <inkml:timestamp xml:id="ts0" timeString="2020-07-27T06:14:44.384"/>
    </inkml:context>
    <inkml:brush xml:id="br0">
      <inkml:brushProperty name="width" value="0.05292" units="cm"/>
      <inkml:brushProperty name="height" value="0.05292" units="cm"/>
      <inkml:brushProperty name="color" value="#FF0000"/>
    </inkml:brush>
  </inkml:definitions>
  <inkml:trace contextRef="#ctx0" brushRef="#br0">21828 6697 0,'-25'25'32,"25"49"-17,-74 1-15,49-1 16,-49 75-1,24-74 1,0-1 0,26 0-1,-1-74 1</inkml:trace>
  <inkml:trace contextRef="#ctx0" brushRef="#br0" timeOffset="567.8116">21406 6772 0,'50'0'15,"0"24"-15,24 26 16,0 0-16,75 74 16,-99-99-1,0 49-15,49 0 16,-74 1 0,24-26-1</inkml:trace>
  <inkml:trace contextRef="#ctx0" brushRef="#br0" timeOffset="1257.6713">21258 6375 0,'49'0'94,"50"0"-94,1 0 16,222 0-1,1 0 1,-150-25-1,-123 0 1</inkml:trace>
  <inkml:trace contextRef="#ctx0" brushRef="#br0" timeOffset="1946.3123">22498 6821 0,'25'0'78,"49"0"-78,0 0 16,26 0 0,173 0-1,-199 0-15,0 0 16</inkml:trace>
  <inkml:trace contextRef="#ctx0" brushRef="#br0" timeOffset="2633.8283">22473 7268 0,'25'-25'31,"0"25"-31,99-25 16,273-49-1,-125 74 16,-98 0-15,-149-25 0</inkml:trace>
  <inkml:trace contextRef="#ctx0" brushRef="#br0" timeOffset="3417.6738">23912 6474 0,'25'0'79,"24"0"-64,1 0-15,74 0 31,49 0-15,51 0 0,-1 0-1,-149 0 1</inkml:trace>
  <inkml:trace contextRef="#ctx0" brushRef="#br0" timeOffset="5090.607">23837 6499 0,'0'-25'31,"25"25"0,0 0-15,0 0-16,0 0 16,74 50-1,0-1 1,0-24-16,25 25 16,-74-50-1,-1 0-15,1 0 31,-25 0-15,-50 0 125,0 0-126,-24 24 1,24 1-16,-50 0 16,1 25-1,24-1 16,1-24-15,24 0 0,-25 0-1,26 0 1,-1-1-16,0-24 16,0 25-16,0-25 15,-24 25 1,24 0-1,50-25 173,24 0-172,75 0-16,-24 0 15,222 0 1,-74-25-1,-99 0 1,-124 25 0</inkml:trace>
  <inkml:trace contextRef="#ctx0" brushRef="#br0" timeOffset="6002.1762">25797 6548 0,'0'25'62,"0"25"-62,-50-25 16,50 49 0,-74-24-1,74-1-15,0-24 16,-25-25-16,25 25 16,-25 0-1,25 0 1,-25-25-1,1 49 1,-1-24 0</inkml:trace>
  <inkml:trace contextRef="#ctx0" brushRef="#br0" timeOffset="6849.9069">25450 6499 0,'24'0'78,"26"0"-78,-25 0 16,124 0 0,-100 0-1,50 74-15,-24 1 16,-25-51-1,-26 1-15,26 25 16,0 24 0,-26-49-1,1 0 1,-25 0 0,25-25-1,0 25 48</inkml:trace>
  <inkml:trace contextRef="#ctx0" brushRef="#br0" timeOffset="7674.0696">26095 6251 0,'-25'25'63,"25"-1"-63,-25 26 15,0-25-15,-24 74 16,24-49 0,25-1-1,-25-49 1,25 25 15</inkml:trace>
  <inkml:trace contextRef="#ctx0" brushRef="#br0" timeOffset="8633.2782">24135 7466 0,'74'0'62,"1"0"-62,-1-25 16,174 25-16,-74 0 15,272-74 1,-198 49-16,224-24 16,-299 24-1,1 0-15,-50 0 16,-74 25 0</inkml:trace>
  <inkml:trace contextRef="#ctx0" brushRef="#br0" timeOffset="9913.7668">24954 7937 0,'0'25'93,"0"25"-77,0 24-16,0 50 16,0 0-1,0-74 16,24-25 32,1-50-47,0 0-1,0-49 1,0-1-1,49-24 1,-49 74-16,49-74 16,-49 74-1,25 0-15,24-24 16,0 49 0,-24 0-1,-25 0 16,0 0-15,-1 0 0,1 0-1,0 25 17,-25-1-17,25 1 1,-25 50-1,0-26 1,0 26 0,0-50-1,0-1 1,0 1 0,0 25-1,0-25 16,0 24-15,0-24 0</inkml:trace>
  <inkml:trace contextRef="#ctx0" brushRef="#br0" timeOffset="13148.8574">21332 9128 0,'0'-25'16,"25"25"109,0 0-109,-1 50-16,26-25 15,24 24 1,1 1 0,-26-25-1,26 0 16,-1-25-15,1-25 0,-50 0-1,-1-25 1,1 1 0,-25 24-1,0 0 1,0 0 124,0 50-124,0 0 0,0 0-1,0 0-15,0 99 16,0-75-16,0 1 16,0 74-1,0-50 1,0-24-1,0-25 1,0-1 0,0 26-1,-25-25 1,1 0 0,24-1-1,-25-24 63,0 0-62,0 0 0,0 0-16,1 0 15,-1 0 1,0 0-1</inkml:trace>
  <inkml:trace contextRef="#ctx0" brushRef="#br0" timeOffset="14080.898">21282 8880 0,'25'0'62,"25"0"-62,24 0 16,100 0-1,74 0 1,-25 0 0,-148 0-1,-51 0 16,-24-25 1</inkml:trace>
  <inkml:trace contextRef="#ctx0" brushRef="#br0" timeOffset="14826.0293">22473 9376 0,'0'-49'32,"50"49"-17,-1 0-15,50-25 16,-24 25 0,-25 0-1</inkml:trace>
  <inkml:trace contextRef="#ctx0" brushRef="#br0" timeOffset="15545.6081">22473 9599 0,'25'0'94,"24"0"-94,1-24 16,24 24-16,-24-25 15,74 0 1,-74 25-16,49-25 16,-74 25-1,0 0-15</inkml:trace>
  <inkml:trace contextRef="#ctx0" brushRef="#br0" timeOffset="16298.1117">23738 9128 0,'25'-25'94,"24"25"-79,26-24-15,-1 24 16,1 0-1,-50-25 1</inkml:trace>
  <inkml:trace contextRef="#ctx0" brushRef="#br0" timeOffset="17647.8023">23713 9203 0,'25'0'79,"0"0"-64,24 0-15,1 24 16,25-24-1,49 50 1,-50-50 0,-24 0-1,-50 25 157,0 0-156,-50-25-16,25 24 15,-74 26 1,25-25 0,49 24-1,0-49-15,0 25 16,0-25 0,25 25-1,-49 0 1,24 0-1,50-25 142,49 0-157,-24 0 15,24 0-15,100 0 16,-75 0 0,-74 0 140</inkml:trace>
  <inkml:trace contextRef="#ctx0" brushRef="#br0" timeOffset="18981.2774">24606 9103 0,'50'0'94,"-25"25"-78,-1-25-16,26 25 15,0 0 1,-26 0-1,51-25 1,-1 0 0,-49 0-1,0 0 1,-25-25 15,0 0-15,0 0-1,0 0 1,0 1 0,-50 24 93,50 24-93,0 1-1,0 25-15,-24 74 16,24-25 0,-25 0-1,25-49 1,-25-1 15,25 1-15,-25-50-1,25 50-15,-25-50 16,25 24-16,-49-24 16,24 25 15,0 0-16,0-25-15,0 0 16,1 0 0,-1 0-1,0 0 1,0 0 0</inkml:trace>
  <inkml:trace contextRef="#ctx0" brushRef="#br0" timeOffset="19849.693">23837 9996 0,'25'0'63,"50"0"-48,24 0-15,25-25 16,25 25 0,99 0-1,-75 0 1,-123 0-16,24 0 15,-24 0 1</inkml:trace>
  <inkml:trace contextRef="#ctx0" brushRef="#br0" timeOffset="21393.3737">24234 10145 0,'0'50'63,"0"-25"-48,0-1 1,0 26 0,0-25-1,0 0 1,0-1 31,0 1 125,25 0-172,-25 0 31,25-25 94,-25-25-110,0 0-15,0 0 16,25 1 0,-1-1-1,1-25 1,0 25 0,25 1-1,-1-1 1,-24 0-1,0 25 1,0 0 0,-1 0 62,-24 50-63,0 24 1,0-24 0,0-1-1,0-24 1,0 0 156,0 0-172</inkml:trace>
</inkml:ink>
</file>

<file path=ppt/ink/ink5.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58763" units="1/cm"/>
          <inkml:channelProperty channel="T" name="resolution" value="1" units="1/dev"/>
        </inkml:channelProperties>
      </inkml:inkSource>
      <inkml:timestamp xml:id="ts0" timeString="2020-07-27T02:55:47.566"/>
    </inkml:context>
    <inkml:brush xml:id="br0">
      <inkml:brushProperty name="width" value="0.05292" units="cm"/>
      <inkml:brushProperty name="height" value="0.05292" units="cm"/>
      <inkml:brushProperty name="color" value="#FF0000"/>
    </inkml:brush>
  </inkml:definitions>
  <inkml:trace contextRef="#ctx0" brushRef="#br0">27732 4192 0,'-25'0'125,"25"25"-110,25-25 1,-25 25 0,24-25-1,1 0 17,25 0-17,-25 0 1,-1 0-1,1 0 1,0 0-16,0 0 16,0 0 15,-25-25-15,0 0 437,0 0-422,0 0 203,0 50-124,0 0-110,0 0 31,0 24-15,0-24-1,0 0 1,0 0-1,0 0 1,0-1 0,0 1-1,0 0 1,-25 25 0,0-26 15,0-24-16,25 25-15,0 0 16,-25-25 0,1 25 15,-1-25 0,0 0 0,0 0 48,25-25-17,0 0-62</inkml:trace>
  <inkml:trace contextRef="#ctx0" brushRef="#br0" timeOffset="1218.8086">28153 4242 0,'25'0'109,"0"0"-93,0 0 0,0 0-1,-1 0 1</inkml:trace>
  <inkml:trace contextRef="#ctx0" brushRef="#br0" timeOffset="2000.0961">28153 4440 0,'25'0'62,"-25"-25"-46,25 25 0,0 0-1</inkml:trace>
  <inkml:trace contextRef="#ctx0" brushRef="#br0" timeOffset="3640.8007">28674 4142 0,'-25'0'78,"1"0"-63,-1 0-15,0 0 16,0 0 0,0 25-16,25 0 31,0 0-16,0 0 1,0-1 0,0 1 15,0 0 16,0 0 15,25-25-30,0 0-17,0-25 1,0 0-1,-25-24 1,24 24 0,1 0-1,-25 0 17,25 25-1,-25-25-16,25 1 1,-25 48 140,0 1-140,0 0-16,0 0 16,0 0-1,0-1 1,0 1-1,0 0 1,0 0 109</inkml:trace>
  <inkml:trace contextRef="#ctx0" brushRef="#br0" timeOffset="4453.3405">29021 3969 0,'0'25'78,"0"-1"-78,0 26 15,0 0-15,0-1 16,0 26 0,0-51-1,0 26 16</inkml:trace>
  <inkml:trace contextRef="#ctx0" brushRef="#br0" timeOffset="5343.9994">28947 4142 0,'25'0'187,"0"0"-187,-1-24 16,26 24 0,-25-25-1,0 25 1</inkml:trace>
  <inkml:trace contextRef="#ctx0" brushRef="#br0" timeOffset="6859.6796">29294 3994 0,'0'24'78,"0"1"-63,0 25-15,0-1 16,0 1 0,-24-25-16,24 0 15,0-1 1,0 1 0,0-50 109,0 1-110,24 24-15,-24-25 16,50 0-1,-25 25 17,-25-25-32,25 25 15,-1 0 32,1 0-47,0 0 31,0 0-15,0 0 15,-25 25 16,0 0-31,0 0-1,0-1 1,0 1 0,0 0 15,-25-25 0,0 0-31,-25 0 31,26 25-15,-1-25-16,0 25 16,0-25-16,0 0 62,1 0-15,24-25 16,0 0-17</inkml:trace>
  <inkml:trace contextRef="#ctx0" brushRef="#br0" timeOffset="7906.6326">29865 4093 0,'-25'25'109,"0"-1"-93,25 1-16,-25-25 16,1 25-1,-26 25 1,50-1 0,-25-49-1,25 25 32,-49 0-16,49 0 1</inkml:trace>
  <inkml:trace contextRef="#ctx0" brushRef="#br0" timeOffset="9187.9348">29642 4118 0,'0'-25'109,"24"25"-62,1 0-31,0 0-16,0 25 31,0-25-31,-25 49 16,24-24-1,1 0 17,-25 0 14,25-25-14,-25 24-17,0 1 1,0 0 93,0 0-109</inkml:trace>
  <inkml:trace contextRef="#ctx0" brushRef="#br0" timeOffset="12516.2011">25053 5110 0</inkml:trace>
  <inkml:trace contextRef="#ctx0" brushRef="#br0" timeOffset="13093.1096">25524 4986 0,'25'0'31,"0"0"94</inkml:trace>
  <inkml:trace contextRef="#ctx0" brushRef="#br0" timeOffset="13707.072">26119 4812 0</inkml:trace>
  <inkml:trace contextRef="#ctx0" brushRef="#br0" timeOffset="14269.6268">26690 4688 0</inkml:trace>
  <inkml:trace contextRef="#ctx0" brushRef="#br0" timeOffset="16722.8408">24631 5531 0,'-25'-24'125</inkml:trace>
  <inkml:trace contextRef="#ctx0" brushRef="#br0" timeOffset="17519.7842">26293 5110 0</inkml:trace>
  <inkml:trace contextRef="#ctx0" brushRef="#br0" timeOffset="18191.692">26963 4787 0</inkml:trace>
  <inkml:trace contextRef="#ctx0" brushRef="#br0" timeOffset="18957.3526">25797 5159 0,'0'25'16</inkml:trace>
  <inkml:trace contextRef="#ctx0" brushRef="#br0" timeOffset="19519.8819">24978 5507 0</inkml:trace>
  <inkml:trace contextRef="#ctx0" brushRef="#br0" timeOffset="21691.8516">24457 6276 0</inkml:trace>
  <inkml:trace contextRef="#ctx0" brushRef="#br0" timeOffset="22598.1546">26541 5581 0</inkml:trace>
  <inkml:trace contextRef="#ctx0" brushRef="#br0" timeOffset="26145.2016">25524 5035 0,'0'25'562,"0"0"-530,0 0-1,0 0 16,0-1-32,0 1 17,0 0-17,0 0 32,0 0-31,0-1 15,0 1 0,0 0 0,0 0-15,0 0 31,0-1-16,0 1 0,0 0-15,0 0 31,0 0-16,0-1 0,0 1-15,0 0 15,0 0 1,0 0 46,0-1-47,0 1 0,0 0-15,0 0 15,0 0 0,0-1 1,0 1-1,0 0-16,0 0 1,-25-25 0,25 25 31</inkml:trace>
  <inkml:trace contextRef="#ctx0" brushRef="#br0" timeOffset="32692.3628">25251 4688 0,'-25'0'156,"1"25"-156,-1 0 31,25-1-31,-50 26 16,25 0-1,1 24 1,-1-24 0,25-25-1,0-50 141,0-25-140,0 25-16,25 1 16,-1-51-1,26 25 1,-25 26 15,0-1-15,-25 0-16,24 0 15,1 0 1,0 1 15,-25-1-15,25 0 46,0 25 63,-25 25-109,0 24 0,0-24-16,0 0 15,0 25 17,0-26-32,0 26 15,0-25 1</inkml:trace>
  <inkml:trace contextRef="#ctx0" brushRef="#br0" timeOffset="33710.9901">25102 4812 0,'25'-25'16,"0"25"15,0 0-31,0 0 16,-1-25-1,26 25 1,-25-24-1,0-1 1,-1 0 31</inkml:trace>
  <inkml:trace contextRef="#ctx0" brushRef="#br0" timeOffset="34820.4195">25549 4465 0,'-25'0'78,"25"25"-47,-25-1-31,25 1 32,0 0-32,0 0 15,0 0 1,0-1-1,0 1 1,0 0 0,0 0-1,0 0 1,0-1 0,25 1-1,0-25 126</inkml:trace>
  <inkml:trace contextRef="#ctx0" brushRef="#br0" timeOffset="35726.7129">25772 4514 0,'0'25'62,"0"0"-62,-25 0 16,25 24-16,0-24 15,-25-25 1,1 25 0,24 0-1,-25 0 1</inkml:trace>
  <inkml:trace contextRef="#ctx0" brushRef="#br0" timeOffset="37336.1678">25648 4514 0,'0'25'125,"25"0"-109,-25 0-16,25 0 15,-1-1 1,-24 1 0,25-25 30,-25 25 142,0 0-32,25 0-93,0-25-48,-25 24 17,25-24 46</inkml:trace>
  <inkml:trace contextRef="#ctx0" brushRef="#br0" timeOffset="38242.4592">26020 4663 0,'0'25'93,"0"0"-77,0 0-16,-25-25 16,25 24-1,-24-24 1</inkml:trace>
  <inkml:trace contextRef="#ctx0" brushRef="#br0" timeOffset="40039.4223">26194 4390 0,'0'25'188,"0"0"-173,0 0 1,25-25 0,-25 25-1,0-1 16,24-24 16,1 0-31,0 0 15,0 0-15,0-24 15,-25-1 0,24 0-31,-24 0 47,0 0 31,0 1 0,0 48 63,0 1-125,0 0-1,0 0-15,0 0 32,0-1-32,0 1 31,0 0-16,-24-25-15,24 25 32,-25 0-17,0-1 1,25 1 0,-25 0-1,0 0 16,1-25 173</inkml:trace>
  <inkml:trace contextRef="#ctx0" brushRef="#br0" timeOffset="41351.9858">26541 4217 0,'0'25'141,"0"24"-126,0-24 1,0 0 0,0 24-1,0-24 1,0 0 0,0 0-16,0 0 31,0-1-16,0 1 1,0 0 0,0 0-1,0 24 1,-50-24 0,50 0-1</inkml:trace>
  <inkml:trace contextRef="#ctx0" brushRef="#br0" timeOffset="90172.3289">12774 15652 0</inkml:trace>
  <inkml:trace contextRef="#ctx0" brushRef="#br0" timeOffset="102316.1003">28401 6424 0,'25'0'125,"0"0"-125,-25-24 15,25 24 17,0 0-17,-1-25 1,1 25-1,0 0 64</inkml:trace>
  <inkml:trace contextRef="#ctx0" brushRef="#br0" timeOffset="104534.9656">28476 6598 0,'25'-25'188,"-1"0"-141,-24 1 0,25 24-32,0-25 32,0 25 188,0 0-220,-1 0 1,1 0-1</inkml:trace>
  <inkml:trace contextRef="#ctx0" brushRef="#br0" timeOffset="107878.8697">24954 6524 0,'0'24'63,"0"1"-48,0 0-15,0 0 16,0 24-1,0-24 17,0 0-1,0 0-15,0 0-1,0-1 1,0 1 31,0 0-16,0 0-15,0 0-1,0 0 48,-25-25 46,0-50-109,25 0 16,0 25-1,0-24 1,0-1 0,0 1-1,0 24 1,0 0-1,0 0 1,25 25 0,-25-25-1,25 1 17,-1 24 14,1 0-30,0 0 47,0 0-48,0 0 1,-1 0 15,1 0 63,-25 24-79,0 1 1,-25 25 15,1-25-15,-1-25 0,0 24-1,0-24 1,50 0 171,0 0-171,24 0-16,-24 0 16,25 0-1,-25 0 1,-1 25 31,1 0 0,-25 0 31,0 0-63,0-1 1,0 1 0,-49 50-1,-1-50 1,25-1-1,-24 1 1,-1 0 0,25-25 31,0 0 93</inkml:trace>
  <inkml:trace contextRef="#ctx0" brushRef="#br0" timeOffset="113988.5503">28873 6201 0,'24'0'187,"1"0"-156,0 50-15,0-50 0,-25 25-1,0-1 1,0 1-1,0 0 1,0 0 0,0 0 15,0-1-15,0 1 15,0 0-16,0 0 1,0 0 0,-25-1-1,0-24 1,25-24 171</inkml:trace>
  <inkml:trace contextRef="#ctx0" brushRef="#br0" timeOffset="115051.0723">29121 6152 0,'0'24'63,"0"1"-32,0 0-15,0 25-1,0-26 1,0 1-1,0 0 1,0 0 0,0 0-1,0-1 1,25 26 0,-1-25-1,-24 0 1,25-25 15,-25 24 16,25-24-16,0 0 0,-25-24 32</inkml:trace>
  <inkml:trace contextRef="#ctx0" brushRef="#br0" timeOffset="115678.5624">29294 6325 0,'0'25'63,"0"0"-63,0 24 15,0-24 1,0 25-16,0-1 16,0 26-1,0-26 1</inkml:trace>
  <inkml:trace contextRef="#ctx0" brushRef="#br0" timeOffset="117506.747">29245 7069 0,'0'-24'47,"-25"24"16,0 0-63,0 0 15,1 0-15,-1 0 16,-25 0-1,25 24 17,0 26-17,1-25-15,24 0 16,0-1 0,0 26-1,0-25 126,24-25-94,1 0-47,-25-25 15,0-49 1,25 24 0,-25 25 15,0 0-16,0 1-15,25-1 32,0 25 46,-25-25 94,25 25-157,-25 25-15,0 0 16,24 49 0,1-24-1,-25-26 1,25 1-1,0-25 142,0 0-157</inkml:trace>
  <inkml:trace contextRef="#ctx0" brushRef="#br0" timeOffset="118225.561">29493 6896 0,'0'25'63,"0"24"-63,0 26 16,0-1-1,0 50 1,0-99-16,0 24 15,0-24 1,0-50 93,0 1-109,0-1 16,0-25-16</inkml:trace>
  <inkml:trace contextRef="#ctx0" brushRef="#br0" timeOffset="119241.2358">29369 7094 0,'25'0'110,"24"-25"-110,-49 1 15,25 24-15,0 0 32,24 0-17,-49-25 17,25 25-17,25 0 32,-25 0 16,-25-25-48,24 25 1</inkml:trace>
  <inkml:trace contextRef="#ctx0" brushRef="#br0" timeOffset="120881.9052">29890 6747 0,'-25'0'0,"0"25"16,25-1-1,0 26 1,0-25 0,0 25-1,0-26 1,-25 26 0,25-25-16,0 24 15,0-24 1,0 25-16,0-25 15,0-1 17,0-48 124,0-1-140,0 0-1,25-25-15,0 26 16,-25-1 15,25 25 63,-1 0-79,1 0 48,0 0-47,-25 25 15,0-1-16,0 1-15,0 0 16,25 0 15,-25 0 1,0-1-1,0 1 31,0 0-46,0 0 31,-25-25-16,0 0-31,0 0 31,1 0 1,-1 0 30,0 0-15,0-25-16,25 0 110,0 0-110,0 1 0</inkml:trace>
  <inkml:trace contextRef="#ctx0" brushRef="#br0" timeOffset="122444.5145">30212 6871 0,'25'0'94,"-25"25"-78,-25-25-1,25 49 1,-25-24 0,25 25-1,-25-25 1,25-1 0,-24 1-1,24 0 16,0 0-31,-25-25 16,25 25 15,0-1-15,-25-24 62,25 25-62,0 0-1</inkml:trace>
  <inkml:trace contextRef="#ctx0" brushRef="#br0" timeOffset="123585.1954">29989 6995 0,'0'-25'78,"25"25"-63,-1 0-15,-24 25 16,25-25-16,0 50 16,0-26 15,0 1 0,-1-25-31,-24 25 16,25 0-1,-25 0 1,25-25 0,-25 24-1,25 1 1,-25 0 78,25-25-79</inkml:trace>
  <inkml:trace contextRef="#ctx0" brushRef="#br0" timeOffset="124850.852">30212 6424 0,'0'25'62,"25"-25"-46,-25 25-1,25 25-15,0-50 16,-25 24-16,24 26 16,1 0 15,0-26-15,0 51-1,-25-50 1,0 24-1,25 1 1,-25-25 0,24 0-1,-24-1 1,0 26 0,0-25-1,0 0 1,0-1-1,0 1-15,0 25 16,0-25 0,0-1-1,0 1 1,0 0 0,0 0-1,0 24 1,0-24-1,-24 0 1,24 0 0,-25 0 15</inkml:trace>
  <inkml:trace contextRef="#ctx0" brushRef="#br0" timeOffset="141854.2421">28848 6028 0,'0'-25'203,"-25"25"422,25 25-562,0-1-48,-25 1 1,25 0 15,0 0 0,0 0 1,-25-25-17,25 24 1,0 1 0,0 0 15,0 0 0,0 24 0,0-24 16,0 0-31,0 0-1,0 0 17,0-1-17,0 1 1,0 0 0,0 0-1,0 0 16,0-1-15,0 1 0,0 0 15,0 0 0,0 0-31,0-1 16,0 1-1,25 0 17,-25 0-17,0 0 1,25-1 15,-25 1 16</inkml:trace>
  <inkml:trace contextRef="#ctx0" brushRef="#br0" timeOffset="144932.516">28922 6201 0,'0'-25'94,"0"1"0,25 24-63,0 0 0,0 0 1,-1 24-17,1 1 16,-25 0 16,0 0 0,25-25-31,-25 25 15,0-1 16,0 1-16,0 0-31,0 0 31,0 0 1,0-1 46,0 1-63,0 0 95,-25 0-95,0 0 17,1-25-1,24 24-15,-25 1-1,0-25 32,0 0 16,0 25-48</inkml:trace>
  <inkml:trace contextRef="#ctx0" brushRef="#br0" timeOffset="147776.4038">29195 6052 0,'0'-24'15,"-25"48"110,1-24-78,24 25-15,-25 0-1,0 0 16,25 0 46,0-50 486,0 0-564,0 0 1,25 0 31,0 25 0,-1-24 124,-24-1-77</inkml:trace>
  <inkml:trace contextRef="#ctx0" brushRef="#br0" timeOffset="149323.3539">29294 6424 0,'0'25'328,"0"0"-312,0 0 0,0 0 15,0-1-15,0 1-1,0 0 1,-24 0-1,24 0 17,0-1 108,-25-24-124</inkml:trace>
  <inkml:trace contextRef="#ctx0" brushRef="#br0" timeOffset="152573.5109">29046 6325 0,'0'25'312,"0"0"-296,0 0 31,0-1 0,0 1 31,0 0-16,-25-25 16,25 25-31,0 0-15,-24-1 139,-1 1-124,0-25 328,25 25-359,-25-25 31</inkml:trace>
  <inkml:trace contextRef="#ctx0" brushRef="#br0" timeOffset="175889.6075">20687 9128 0,'-25'0'47,"0"0"-16,-24 0-15,49 25-16,-25 0 15,-25 0 17,26 24-17,-26 1 1,50-25-16,-25-25 15,0 24 1,1-24 15,-1 25 1,0-25-1</inkml:trace>
  <inkml:trace contextRef="#ctx0" brushRef="#br0" timeOffset="176814.2656">20315 9128 0,'25'-25'31,"24"50"-16,-24 0 1,0 0-16,25 0 16,-50-1-1,24 1-15,1 0 16,0 0 15,0-25-31,-25 25 16,25-1-1,-1 1 17,1 0 15,0-25-32,-25 25 16,25 0-15</inkml:trace>
  <inkml:trace contextRef="#ctx0" brushRef="#br0" timeOffset="177611.1482">20464 8954 0,'49'0'62,"-24"0"-62,25 25 16,-1-25-1,-24 0 1</inkml:trace>
  <inkml:trace contextRef="#ctx0" brushRef="#br0" timeOffset="178376.8413">20985 9401 0,'0'25'62,"0"0"-46,-25-1-1,0 1 17,0 0-1,1 0-15</inkml:trace>
  <inkml:trace contextRef="#ctx0" brushRef="#br0" timeOffset="180033.1399">21208 9227 0,'25'0'125,"0"0"-125,-25 50 16,24-25-1,-24 0 1,25-1 15,0-24-15,-25 25-1,25-25 1,24 0 0,-24 0-1,0 0 1,0-25 0,0 25-1,-25-24 1,0-1-1,0 0 1,0 0 15,0 0 63,0 50 15,0 0-93,0 0 0,0 0-1,0-1 17,-25 26-1,0-50-16,25 25-15,-25 0 16,25-1 0,-25-24-1,1 25 1,-1 0 0,0-25-1,0 0 1,0 25-1,1-25 1,-1 0 0,0 0 15</inkml:trace>
  <inkml:trace contextRef="#ctx0" brushRef="#br0" timeOffset="180783.2075">21332 9054 0,'25'-25'46,"0"25"-30,-1 0-16,26 0 16,-25 0-16,24 0 15,26 0 1,-50 0 0</inkml:trace>
  <inkml:trace contextRef="#ctx0" brushRef="#br0" timeOffset="181892.6368">20017 8905 0,'0'25'31,"-24"-1"-15,24 1-16,0 0 16,0 0-1,0 0-15,0 0 16,0 49-1,0-49-15,0 0 16,24 74 0,26-50-1,0 1 1,-26-25 0,26 24-1,0-24 1,-1 0-1,-24-25 1,0 0 0</inkml:trace>
  <inkml:trace contextRef="#ctx0" brushRef="#br0" timeOffset="183361.4284">21952 8979 0,'0'50'46,"25"-25"-30,0 24 0,-25-24-16,0 0 15,0 49 1,0-24 0,0-25-1,0 24 1,0 1-1,0-25 1,0 0 0,0-1-1,0 1 1,-25-25 0,0 25-1,0-25 32,1 0 0,24 25-47,-25-25 31,0 25-15,0-25 15,0 0 47,25 24-62,-24-24-1,-1 0 1</inkml:trace>
  <inkml:trace contextRef="#ctx0" brushRef="#br0" timeOffset="186283.4649">22597 9178 0,'-25'0'156,"25"25"-140,0 24-1,0-24 1,0 0-1,-25 24 1,25-24 0,0 0 31,-24-25-32,24 25 110,0 0-109,0-1 15</inkml:trace>
  <inkml:trace contextRef="#ctx0" brushRef="#br0" timeOffset="187221.0201">22746 9351 0,'0'25'109,"0"0"-93,0 0 0,0 0 30</inkml:trace>
  <inkml:trace contextRef="#ctx0" brushRef="#br0" timeOffset="187783.5466">22796 9004 0</inkml:trace>
  <inkml:trace contextRef="#ctx0" brushRef="#br0" timeOffset="189127.3625">22895 9252 0,'25'0'47,"-1"0"-15,-24 25-32,25-25 15,-25 25 1,25 0-1,0-1 17,0-24-17,-1 0 1,1 0 0,0 0-16,0 0 15,24 0 16,-24 0-15,-25-49 0,0 24-1,0-25 1,0 26 0,0-1 15,-49 25 0,24 0-15,0 0-16,0 0 15,0 0 1,1 0 0,-1 0-1,0 0 16,25 25-15,0-1 15,0 1-31,0 0 16,0 25 0,0-26-1,0 26 1,0-25-1,25 24 1,0-24 15,-1 0-15,1-25 0,-25 25-1,25-25 110,0 0-109,0-25-1,-25 0 1,24-49 0</inkml:trace>
  <inkml:trace contextRef="#ctx0" brushRef="#br0" timeOffset="190643.0603">23564 9178 0,'-24'0'15,"-1"0"1,0 0 31,0 0-16,0 0-15,1 0-1,-1 0-15,25 25 32,0-1-17,0 1 16,0 0-15,0 0 0,49 0-1,-49-1 1,25-24 0,0 25-1,25-25 1,-50 25 15,24 0 16,1 0 0,-25-1-16,0 1-15,-25 0 15,1-25-15,-1 0-1,0 25 1,0-25 31,0 0-32</inkml:trace>
  <inkml:trace contextRef="#ctx0" brushRef="#br0" timeOffset="194815.1368">24036 9327 0,'0'-25'47,"0"50"47,0-1-79,0 1 1,0 0-1,0 0 1,0 0 0,0-1-1,0 1 1,0 0 46,0 0-46,0 0 15,25-25 16,24 0 0,-24-25-16,-25 0-31,25 0 16,0 25 0,-25-25-1,24 1 16,-24-1 16,0 0-31,0 0 0,0 0 15,0 1 63,0-1-79,-24 25 141,-1 0-31,0 0-109,0 0 172</inkml:trace>
  <inkml:trace contextRef="#ctx0" brushRef="#br0" timeOffset="196752.7302">24309 9227 0,'0'25'79,"0"25"-64,0-25-15,0-1 16,0 1-1,0 50 1,0-51 0,0 1 15,0-50 172,0 1-203,0-1 16,0-25-16,24 25 15,-24 1 17,0-1-32,25 0 15,0 25 79,0 0-78,0 0 15,-1 0 31,1 50-30,-25-26-17,0 1 1,0 0-16,0 0 15,0 0 1,0-1 47,0 1-32,0 0 16,0 0 0,0-75 156</inkml:trace>
  <inkml:trace contextRef="#ctx0" brushRef="#br0" timeOffset="198443.1729">25053 9079 0,'0'49'94,"0"-24"-94,0 0 15,0 24-15,0 1 16,0 0 0,0-1-1,0-24 1,0 0-1,0 0 1,-25 24 0,25-24 15,0 0 78,0-50-62</inkml:trace>
  <inkml:trace contextRef="#ctx0" brushRef="#br0" timeOffset="200005.7523">25251 9153 0,'0'50'63,"0"-26"-48,0 1-15,0 74 16,0-74 0,0 25-1,0-25 17,0-1-17,0 1 1,0 0-1,0 0 64,0-75 92,0 25-155,25 1-16,0-1 16,0 0 46,-1 25 48,1 0-95,0 0 63,-25 25-31,25-25-31,-25 25 15,0-1-15,0 1-1,0 0 1,0 0 15,0 0-15,0-1-1,25 1 110,-1-25-109,1-25 0,-25 1-1,0-1-15</inkml:trace>
  <inkml:trace contextRef="#ctx0" brushRef="#br0" timeOffset="201865.2225">25772 9426 0,'-25'0'32,"25"25"46,0-1 0,0 1 0,0-50 16,0 1-79,0-1-15,0 0 16,0 0 0,0 0-16,0 1 15,0-1 1,0 0-1,-25 0 79,1 25-47,-1 0-16,0 0-15,0 25 15,25 0-15,0 0-16,0-1 15,0 26 1,0-25 0,0 0-1,0-1 17,0 1-17,0 0 1,25 25 15,0-26 16,0-24 47,-1 0-47,1 0-16,0 0 0,0 25-15,0-25-1</inkml:trace>
  <inkml:trace contextRef="#ctx0" brushRef="#br0" timeOffset="203396.5685">24904 9351 0,'50'0'219,"-26"0"-203,26 0-16,0 0 15,-26 0 1,26 0 0,24 0-16,-49-24 15,25 24-15,-50-25 16,25 25 0,-1 0 202</inkml:trace>
  <inkml:trace contextRef="#ctx0" brushRef="#br0" timeOffset="204927.8926">25822 9451 0,'-25'0'63,"0"0"-32,0 0-16,0 0 1,1 0 0,-1 24-1,0-24 32</inkml:trace>
  <inkml:trace contextRef="#ctx0" brushRef="#br0" timeOffset="206287.3132">26219 9203 0,'0'24'93,"0"1"-77,0 25 0,0-25-16,0 24 15,0 1 1,0-25-1,0-1 1,-25 1 0,25 0-1,0 0 1,0 0 46</inkml:trace>
  <inkml:trace contextRef="#ctx0" brushRef="#br0" timeOffset="207068.6215">26417 9401 0,'-25'25'47,"25"0"-32,0-1 1</inkml:trace>
  <inkml:trace contextRef="#ctx0" brushRef="#br0" timeOffset="207724.9029">26442 9103 0</inkml:trace>
  <inkml:trace contextRef="#ctx0" brushRef="#br0" timeOffset="209740.627">26640 9376 0,'-25'-25'47,"1"25"-32,24 25 1,0 0-1,0 0-15,0 0 16,0 49 0,0-49-1,0 0 1,0-50 203,0 0-204,0 0 1,0 0 0,0 1-16,0-1 15,0 0 16,24 25-15,1-25 15,-25 0-15,25 25 31,0 0 0,0 0 140,-1 25-187,-24 0 31,0 0-15,0 0 0,0-1 15,0 1-15,0 0 15,0 0-16,25 0 48,-25-1 31,25-24-79,0 25 1</inkml:trace>
  <inkml:trace contextRef="#ctx0" brushRef="#br0" timeOffset="211350.0793">26888 9525 0,'25'0'93,"0"0"-61,0 0 93,-1-25-110,-24 0 16,25 1-31,-25-1 32,0 0-17,0-25 17,0 26-17,0-1 1,0 0-1,-25 25 48,1 0-32,-1 0-15,25 25-1,0 0-15,0-1 16,0 1 0,0 0-1,0 25 1,0-26 15,0 1-15,0 0-1,0 0 1,0 0 0,0-1 15,25-24-15,-25 25 15,24-25 47,-24 25-62,25-25 30,0 0-30,0 0 15,0 0 1,-25-25 14,25 25 48,-25-25-78,0 1-1,0-1 1</inkml:trace>
  <inkml:trace contextRef="#ctx0" brushRef="#br0" timeOffset="216350.3216">27608 9376 0,'0'-25'16,"-25"25"15,0 25-16,25 0 1,-25 49 0,25-49 15,0 0 0,0 0 0,0 0-15,0-1 0,25-24 15,-25 25-31,25 0 16,0-25 15,-1 0-16,1 0 1,0 0-16,0 0 16,0 0-1,-1 0 1,1 0 15,-25-25-15,0-24-1,0 24 1,0-25 0,0 1-1,-25 24 1,1 25 0,-1-25 46,0 25 204,25-25-266,0 0 15,25 25-15,0 0 16,24 0-16,75-24 31,-25-1-15,1 25-1,-51-50 1,-24 50 0,0 0-1,-25-25 1,25 25 0,0-24-1,-25-1 32,0 0-16,0 0 1,-25 0-17,0 25 32,0 0-31,0 0-1,1 0 1,24 25 0,-25-25-1,25 25 1,0 0-1,0 0 1,0-1 0,0 26-1,0 0 1,0 24 15,0-24-15,0 24-1,0 0 1,0 1 0,0-1-1,0-49-15,0 25 16,0-26-16,0 1 31,0-50 110,0-24-141,0-1 15</inkml:trace>
  <inkml:trace contextRef="#ctx0" brushRef="#br0" timeOffset="217350.3679">27980 9525 0,'49'0'125,"1"0"-125,0 0 16,49 0-1,-50-50 1,1 50 0,-25 0-1</inkml:trace>
  <inkml:trace contextRef="#ctx0" brushRef="#br0" timeOffset="219134.2926">27360 10195 0,'24'0'47,"1"0"-31,25 0-16,-1 25 15,-49-1-15,25-24 16,-25 25-16,25 25 16,0-1-1,-25-24-15,25 50 16,-25-51 15,0 1-15,0 0-1,0 0 1,0 0 15,0-50 63,0 0-78,0 0-16,0 0 15,24-49 1,1 49 15,-25 0-15,25 1-1,0-1 1,0 0 0,-25 0-1,0 0 1,24 1 31</inkml:trace>
  <inkml:trace contextRef="#ctx0" brushRef="#br0" timeOffset="220493.7337">27905 10418 0,'-25'0'94,"25"25"-63,25-25 0,0 0 16,0 0-47,0 0 16,24 0-1,-24-25 17,-25 0-17,0 0 1,0 1 0,0-1-1,0 0 48,-99 25-32,74 0-15,0 25-1,25 0-15,-25-25 16,25 24 15,0 1 0,0 25-15,0-25 0,0-1-1,0 26 1,0-25-1,25 0 1,0-1 0,0 1-1,0-25 17,-1 0-17,1 0 48,0 0-48,0 0 1,25-25 78</inkml:trace>
  <inkml:trace contextRef="#ctx0" brushRef="#br0" timeOffset="222212.5665">28327 10269 0,'0'-25'15,"-25"25"1,0 0 31,-24 0-32,49 25 1,0 0 0,0 0-1,0 0 1,0-1-1,0 1 1,0 0 15,25-25 16,-1 0-31,1 0-1,0-25 1,-25 0 0,-25 25-1,25-24 32,0 73 63,25-24-110,-25 25 15,0-26-15,25 26 16,0 49-1,-1-24 1,-24-26 0,0 1-1,0-25 1,0-1-16,0 1 16,0 0-1,0 25 1,-24-50-16,24 24 31,-25 1-15,-25-25-1,25 0 1,1 0 0,-1 0-1,-50 0 1,51 0-1,24-25 1,0 1-16,0-26 16,0 25-1,0 0-15,0-24 16,0-1 0,24 25-1,1-24 1,0 24 15,25 0-15,-26 0-1,1-24 1,0 49 0,0-25-1,0 25 1,-25-25-1,49 25 126,-49-25-125,25 1 46</inkml:trace>
  <inkml:trace contextRef="#ctx0" brushRef="#br0" timeOffset="223384.485">28550 10294 0,'-25'0'63,"25"25"-63,0 0 15,25-1-15,0 26 16,-25 0 0,0-1-1,25-49 1,-25 25 15,0 0 47,-25-25-15,25-25-32,0 0-15,0 0-1,0 1-15,0-1 16,0-25 15,0 25-15,50-24-1,-50 24-15,49 0 16,-24 25-16,0-25 31,0 25 110,-25 25-110,0 0-15,0 0-16</inkml:trace>
  <inkml:trace contextRef="#ctx0" brushRef="#br0" timeOffset="226072.1201">28897 10468 0,'0'24'156,"25"-24"-140,0 0 0,0 0-16,0 0 15,-1 0 1,1 0-1,25 0 1,-25 0 0,0 0-1,-1-24 1,-24-1 0,0 0 15,0 0-16,0 0 17,0 1-1,-24 24 0,-1 0-15,0 0-1,0 0 1,0 0 15,0 0-15,1 0 15,-1 0 0,25 24-15,0 1 31,0 0-31,0 25-1,0-26 1,0 1-1,0 0 1,0 0 0,49 24-1,-24-49 1,0 0 0,0 25-1,0-25 1,0 0 15,-1 0 16,1 0-31,0 0-1,0 0 48,-25-25-1,0 1-46</inkml:trace>
  <inkml:trace contextRef="#ctx0" brushRef="#br0" timeOffset="227275.2826">29418 10244 0,'-24'0'31,"-26"0"1,50 25-32,0 0 15,0 0 1,0 0-16,0-1 31,0 1 16,25-25-16,0 0-15,24 50-1,-24-50 1,25 25-16,-26-25 31,1 24 16,-25 1-31,25-25 31,-25 25 0,0 0-32,-25 0 1,25-1-1,-25-24 1,1 0 93,-1 0 32,0 0-141,25-24 31</inkml:trace>
  <inkml:trace contextRef="#ctx0" brushRef="#br0" timeOffset="228650.3505">29766 10220 0,'-25'0'47,"0"0"-32,0 0 32,25 24-16,0 1 1,0 0 15,0 0-32,25-25 1,0 0-1,-25 25 1,25-25 0,-1 24-1,1-24 1,0 25 0,0 0 30,0 0 17,-25 0-16,0-1-32,0 1-15,-25-25 16,25 25 0,-25-25-1,25 25 1,-25-25 109,0 0-31</inkml:trace>
  <inkml:trace contextRef="#ctx0" brushRef="#br0" timeOffset="230041.0397">28773 11112 0,'0'25'63,"0"0"-48,0 0-15,25 25 16,-25-1-1,0 1 17,0-25-1,0-1 110</inkml:trace>
  <inkml:trace contextRef="#ctx0" brushRef="#br0" timeOffset="230791.1069">28749 10815 0</inkml:trace>
  <inkml:trace contextRef="#ctx0" brushRef="#br0" timeOffset="232384.9041">29121 11088 0,'-25'0'47,"25"24"-15,0 1-17,0 0-15,0 0 16,0 25-1,0-1 17,0-24-17,0 0 1,0 0 0,0-1-1,0 1 16,0 0-15,0 0-16,25 0 47,0-25-16,-1 0-31,1 0 16,0 0-1,25 0 17,-26 0-17,26-25 1,-50 0 0,0-25-1,0 26-15,0-26 16,0 25-16,0 0 15,0 1 1,0-1 0,0 0-1,0 0 17,-25 25-32,-24-25 15,24 25 1,0 0-1,0-25 17,0 25-1,1 0 0,-1 0-15,0 0 15</inkml:trace>
  <inkml:trace contextRef="#ctx0" brushRef="#br0" timeOffset="233603.7431">29542 11038 0,'0'25'47,"0"0"-47,0-1 16,0 1-1,0 0-15,0 25 16,0-25-16,0-1 15,0 1 1,0 0 0,0-50 140,0 0-156,25-24 16,25-1-1,-1 0 1,-24 1-1,0 49 1,0 0 15,0 0-15,24 0 0,-24 25 15,-25-1-16,0 1 1,25 0 0,-25 0-1,0 0 1,0 0 15,0-1-31</inkml:trace>
  <inkml:trace contextRef="#ctx0" brushRef="#br0" timeOffset="234931.9322">29939 10418 0,'25'0'266,"0"0"-188,0 0-47,-1 0 0,1 0 0,0 0 94,0 0-93,0 0-32,-1 0 31</inkml:trace>
  <inkml:trace contextRef="#ctx0" brushRef="#br0" timeOffset="241200.426">22796 9227 0,'0'25'375,"0"0"-344,0 0-15,0 0 0,0-1 62,0 1-47,0 0-15,0 0 31,0 0-1,0-1 48,0 1 266,0 0-345,0 0 48,0 0 140</inkml:trace>
  <inkml:trace contextRef="#ctx0" brushRef="#br0" timeOffset="242966.1716">22845 8930 0,'-25'24'78,"1"1"-31,24 0-16,-25-25-15,25 25-1,0 0 32,0 0-31,0-1-1,0 1 32,25-25 0,-1 0-16,1 0-15,0 0-16,0 0 31,-25-25 16,0 1-31,0-1-1,-25 25 63,0 0-62,0 0 187</inkml:trace>
  <inkml:trace contextRef="#ctx0" brushRef="#br0" timeOffset="246341.3343">22572 9004 0,'0'25'359,"0"0"-328,0 0-15,0-1 15,0 1 16,0 0-31,0 0 15,0 0 16,0-1-32,0 1 1,0 0 31,0 0 0,0 0 0,0-1 31,0-48 78,0-1-140,0 0-1,0 0 1,0 0 31,0 1 93,0-1-108,0 0-17,0 0 17,0 0-1,0 1-16,0-1 17,0 0-1,0 0 16,0 0 15,0 0 16</inkml:trace>
</inkml:ink>
</file>

<file path=ppt/ink/ink6.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58763" units="1/cm"/>
          <inkml:channelProperty channel="T" name="resolution" value="1" units="1/dev"/>
        </inkml:channelProperties>
      </inkml:inkSource>
      <inkml:timestamp xml:id="ts0" timeString="2020-07-27T05:11:07.427"/>
    </inkml:context>
    <inkml:brush xml:id="br0">
      <inkml:brushProperty name="width" value="0.05292" units="cm"/>
      <inkml:brushProperty name="height" value="0.05292" units="cm"/>
      <inkml:brushProperty name="color" value="#FF0000"/>
    </inkml:brush>
  </inkml:definitions>
  <inkml:trace contextRef="#ctx0" brushRef="#br0">19199 13940 0,'0'-25'266,"0"1"-235,0-1-15,0 0-1,25 25 48,-25 25 296,0 0-343,0-1 0,0 1-1,0 0-15,0 0 16,0 0-1,0 24 1,0-24 0,0 0-16,0 24 15,0-24 1,0 0-16,24 25 31,-24-1-15,0 1-1,0 0 1,0-1 0,25-24-1,-25 0 1,0 49 0,0-24-1,0-1 1,25 26-1,-25-26 1,0 1 0,0 24-1,0 26 1,0-26 15,0 25-15,0 25-1,0-24 1,0-26 0,0 0-1,0 1 1,0-26-16,0 1 16,0 0-1,0-1-15,0 26 16,0 49-1,0-50 1,0 50 0,0-25-1,0-24 1,0 49 15,0-25-15,0-25-1,0 26 1,0-76-16,0 51 16,0-50-1,0 24-15,0-24 16,0 49 0,0 1-1,0-26 1,0 26-1,0-1 1,0-24 0,0 24-1,0 1 1,0-1 15,0-49-31,-25 49 16,25-49-16,0 0 15,-25 49 1,25 1 0,0-26-1,-24 1 1,24-25 0,0 0-1,0 24 1,0-24-1,0 0 1,0 0 0,0-1 62,0 1-47,0 0 0,0 0-15,0 0 0,0-1-1,0 1 32,0 0-16,0 0 32,-25 0-63,25-1 31,0 1-15,-25-25 327</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FECAFF8-5EFA-4871-8D2C-BF4A226D0D00}" type="datetimeFigureOut">
              <a:rPr lang="en-US" smtClean="0"/>
              <a:t>7/27/2020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9A7CE7-4D49-460B-A86D-7FAA8F228313}" type="slidenum">
              <a:rPr lang="en-US" smtClean="0"/>
              <a:t>‹#›</a:t>
            </a:fld>
            <a:endParaRPr lang="en-US"/>
          </a:p>
        </p:txBody>
      </p:sp>
    </p:spTree>
    <p:extLst>
      <p:ext uri="{BB962C8B-B14F-4D97-AF65-F5344CB8AC3E}">
        <p14:creationId xmlns:p14="http://schemas.microsoft.com/office/powerpoint/2010/main" val="5173232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FECAFF8-5EFA-4871-8D2C-BF4A226D0D00}" type="datetimeFigureOut">
              <a:rPr lang="en-US" smtClean="0"/>
              <a:t>7/27/2020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9A7CE7-4D49-460B-A86D-7FAA8F228313}" type="slidenum">
              <a:rPr lang="en-US" smtClean="0"/>
              <a:t>‹#›</a:t>
            </a:fld>
            <a:endParaRPr lang="en-US"/>
          </a:p>
        </p:txBody>
      </p:sp>
    </p:spTree>
    <p:extLst>
      <p:ext uri="{BB962C8B-B14F-4D97-AF65-F5344CB8AC3E}">
        <p14:creationId xmlns:p14="http://schemas.microsoft.com/office/powerpoint/2010/main" val="3205978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FECAFF8-5EFA-4871-8D2C-BF4A226D0D00}" type="datetimeFigureOut">
              <a:rPr lang="en-US" smtClean="0"/>
              <a:t>7/27/2020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9A7CE7-4D49-460B-A86D-7FAA8F228313}" type="slidenum">
              <a:rPr lang="en-US" smtClean="0"/>
              <a:t>‹#›</a:t>
            </a:fld>
            <a:endParaRPr lang="en-US"/>
          </a:p>
        </p:txBody>
      </p:sp>
    </p:spTree>
    <p:extLst>
      <p:ext uri="{BB962C8B-B14F-4D97-AF65-F5344CB8AC3E}">
        <p14:creationId xmlns:p14="http://schemas.microsoft.com/office/powerpoint/2010/main" val="588971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FECAFF8-5EFA-4871-8D2C-BF4A226D0D00}" type="datetimeFigureOut">
              <a:rPr lang="en-US" smtClean="0"/>
              <a:t>7/27/2020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9A7CE7-4D49-460B-A86D-7FAA8F228313}" type="slidenum">
              <a:rPr lang="en-US" smtClean="0"/>
              <a:t>‹#›</a:t>
            </a:fld>
            <a:endParaRPr lang="en-US"/>
          </a:p>
        </p:txBody>
      </p:sp>
    </p:spTree>
    <p:extLst>
      <p:ext uri="{BB962C8B-B14F-4D97-AF65-F5344CB8AC3E}">
        <p14:creationId xmlns:p14="http://schemas.microsoft.com/office/powerpoint/2010/main" val="14361640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FECAFF8-5EFA-4871-8D2C-BF4A226D0D00}" type="datetimeFigureOut">
              <a:rPr lang="en-US" smtClean="0"/>
              <a:t>7/27/2020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9A7CE7-4D49-460B-A86D-7FAA8F228313}" type="slidenum">
              <a:rPr lang="en-US" smtClean="0"/>
              <a:t>‹#›</a:t>
            </a:fld>
            <a:endParaRPr lang="en-US"/>
          </a:p>
        </p:txBody>
      </p:sp>
    </p:spTree>
    <p:extLst>
      <p:ext uri="{BB962C8B-B14F-4D97-AF65-F5344CB8AC3E}">
        <p14:creationId xmlns:p14="http://schemas.microsoft.com/office/powerpoint/2010/main" val="7143747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FECAFF8-5EFA-4871-8D2C-BF4A226D0D00}" type="datetimeFigureOut">
              <a:rPr lang="en-US" smtClean="0"/>
              <a:t>7/27/2020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9A7CE7-4D49-460B-A86D-7FAA8F228313}" type="slidenum">
              <a:rPr lang="en-US" smtClean="0"/>
              <a:t>‹#›</a:t>
            </a:fld>
            <a:endParaRPr lang="en-US"/>
          </a:p>
        </p:txBody>
      </p:sp>
    </p:spTree>
    <p:extLst>
      <p:ext uri="{BB962C8B-B14F-4D97-AF65-F5344CB8AC3E}">
        <p14:creationId xmlns:p14="http://schemas.microsoft.com/office/powerpoint/2010/main" val="22682796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FECAFF8-5EFA-4871-8D2C-BF4A226D0D00}" type="datetimeFigureOut">
              <a:rPr lang="en-US" smtClean="0"/>
              <a:t>7/27/2020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79A7CE7-4D49-460B-A86D-7FAA8F228313}" type="slidenum">
              <a:rPr lang="en-US" smtClean="0"/>
              <a:t>‹#›</a:t>
            </a:fld>
            <a:endParaRPr lang="en-US"/>
          </a:p>
        </p:txBody>
      </p:sp>
    </p:spTree>
    <p:extLst>
      <p:ext uri="{BB962C8B-B14F-4D97-AF65-F5344CB8AC3E}">
        <p14:creationId xmlns:p14="http://schemas.microsoft.com/office/powerpoint/2010/main" val="20628104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FECAFF8-5EFA-4871-8D2C-BF4A226D0D00}" type="datetimeFigureOut">
              <a:rPr lang="en-US" smtClean="0"/>
              <a:t>7/27/2020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79A7CE7-4D49-460B-A86D-7FAA8F228313}" type="slidenum">
              <a:rPr lang="en-US" smtClean="0"/>
              <a:t>‹#›</a:t>
            </a:fld>
            <a:endParaRPr lang="en-US"/>
          </a:p>
        </p:txBody>
      </p:sp>
    </p:spTree>
    <p:extLst>
      <p:ext uri="{BB962C8B-B14F-4D97-AF65-F5344CB8AC3E}">
        <p14:creationId xmlns:p14="http://schemas.microsoft.com/office/powerpoint/2010/main" val="4405298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ECAFF8-5EFA-4871-8D2C-BF4A226D0D00}" type="datetimeFigureOut">
              <a:rPr lang="en-US" smtClean="0"/>
              <a:t>7/27/2020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79A7CE7-4D49-460B-A86D-7FAA8F228313}" type="slidenum">
              <a:rPr lang="en-US" smtClean="0"/>
              <a:t>‹#›</a:t>
            </a:fld>
            <a:endParaRPr lang="en-US"/>
          </a:p>
        </p:txBody>
      </p:sp>
    </p:spTree>
    <p:extLst>
      <p:ext uri="{BB962C8B-B14F-4D97-AF65-F5344CB8AC3E}">
        <p14:creationId xmlns:p14="http://schemas.microsoft.com/office/powerpoint/2010/main" val="32479161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FECAFF8-5EFA-4871-8D2C-BF4A226D0D00}" type="datetimeFigureOut">
              <a:rPr lang="en-US" smtClean="0"/>
              <a:t>7/27/2020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9A7CE7-4D49-460B-A86D-7FAA8F228313}" type="slidenum">
              <a:rPr lang="en-US" smtClean="0"/>
              <a:t>‹#›</a:t>
            </a:fld>
            <a:endParaRPr lang="en-US"/>
          </a:p>
        </p:txBody>
      </p:sp>
    </p:spTree>
    <p:extLst>
      <p:ext uri="{BB962C8B-B14F-4D97-AF65-F5344CB8AC3E}">
        <p14:creationId xmlns:p14="http://schemas.microsoft.com/office/powerpoint/2010/main" val="31037337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FECAFF8-5EFA-4871-8D2C-BF4A226D0D00}" type="datetimeFigureOut">
              <a:rPr lang="en-US" smtClean="0"/>
              <a:t>7/27/2020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9A7CE7-4D49-460B-A86D-7FAA8F228313}" type="slidenum">
              <a:rPr lang="en-US" smtClean="0"/>
              <a:t>‹#›</a:t>
            </a:fld>
            <a:endParaRPr lang="en-US"/>
          </a:p>
        </p:txBody>
      </p:sp>
    </p:spTree>
    <p:extLst>
      <p:ext uri="{BB962C8B-B14F-4D97-AF65-F5344CB8AC3E}">
        <p14:creationId xmlns:p14="http://schemas.microsoft.com/office/powerpoint/2010/main" val="10331080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ECAFF8-5EFA-4871-8D2C-BF4A226D0D00}" type="datetimeFigureOut">
              <a:rPr lang="en-US" smtClean="0"/>
              <a:t>7/27/2020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9A7CE7-4D49-460B-A86D-7FAA8F228313}" type="slidenum">
              <a:rPr lang="en-US" smtClean="0"/>
              <a:t>‹#›</a:t>
            </a:fld>
            <a:endParaRPr lang="en-US"/>
          </a:p>
        </p:txBody>
      </p:sp>
    </p:spTree>
    <p:extLst>
      <p:ext uri="{BB962C8B-B14F-4D97-AF65-F5344CB8AC3E}">
        <p14:creationId xmlns:p14="http://schemas.microsoft.com/office/powerpoint/2010/main" val="253105943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27.emf"/><Relationship Id="rId3" Type="http://schemas.openxmlformats.org/officeDocument/2006/relationships/image" Target="../media/image23.PNG"/><Relationship Id="rId7" Type="http://schemas.openxmlformats.org/officeDocument/2006/relationships/customXml" Target="../ink/ink6.xml"/><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emf"/></Relationships>
</file>

<file path=ppt/slides/_rels/slide4.xml.rels><?xml version="1.0" encoding="UTF-8" standalone="yes"?>
<Relationships xmlns="http://schemas.openxmlformats.org/package/2006/relationships"><Relationship Id="rId8" Type="http://schemas.openxmlformats.org/officeDocument/2006/relationships/customXml" Target="../ink/ink4.xml"/><Relationship Id="rId3" Type="http://schemas.openxmlformats.org/officeDocument/2006/relationships/image" Target="../media/image4.PNG"/><Relationship Id="rId7" Type="http://schemas.openxmlformats.org/officeDocument/2006/relationships/image" Target="../media/image5.emf"/><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customXml" Target="../ink/ink3.xml"/><Relationship Id="rId5" Type="http://schemas.openxmlformats.org/officeDocument/2006/relationships/image" Target="../media/image4.emf"/><Relationship Id="rId4" Type="http://schemas.openxmlformats.org/officeDocument/2006/relationships/customXml" Target="../ink/ink2.xml"/><Relationship Id="rId9" Type="http://schemas.openxmlformats.org/officeDocument/2006/relationships/image" Target="../media/image6.emf"/></Relationships>
</file>

<file path=ppt/slides/_rels/slide5.xml.rels><?xml version="1.0" encoding="UTF-8" standalone="yes"?>
<Relationships xmlns="http://schemas.openxmlformats.org/package/2006/relationships"><Relationship Id="rId3" Type="http://schemas.openxmlformats.org/officeDocument/2006/relationships/customXml" Target="../ink/ink5.xml"/><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8.emf"/></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849086"/>
          </a:xfrm>
        </p:spPr>
        <p:txBody>
          <a:bodyPr>
            <a:normAutofit/>
          </a:bodyPr>
          <a:lstStyle/>
          <a:p>
            <a:pPr algn="ctr"/>
            <a:r>
              <a:rPr lang="en-US" sz="2400" dirty="0" smtClean="0">
                <a:solidFill>
                  <a:schemeClr val="bg1"/>
                </a:solidFill>
                <a:latin typeface="Times New Roman" panose="02020603050405020304" pitchFamily="18" charset="0"/>
                <a:cs typeface="Times New Roman" panose="02020603050405020304" pitchFamily="18" charset="0"/>
              </a:rPr>
              <a:t>Unit – 6.2 </a:t>
            </a:r>
            <a:endParaRPr lang="en-US" sz="2400"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849087"/>
            <a:ext cx="10515600" cy="5865222"/>
          </a:xfrm>
        </p:spPr>
        <p:txBody>
          <a:bodyPr>
            <a:normAutofit/>
          </a:bodyPr>
          <a:lstStyle/>
          <a:p>
            <a:pPr marL="0" indent="0">
              <a:lnSpc>
                <a:spcPct val="150000"/>
              </a:lnSpc>
              <a:buNone/>
            </a:pPr>
            <a:r>
              <a:rPr lang="en-US" sz="2400" u="sng" dirty="0" smtClean="0">
                <a:solidFill>
                  <a:schemeClr val="bg1"/>
                </a:solidFill>
                <a:latin typeface="Times New Roman" panose="02020603050405020304" pitchFamily="18" charset="0"/>
                <a:cs typeface="Times New Roman" panose="02020603050405020304" pitchFamily="18" charset="0"/>
              </a:rPr>
              <a:t>Regression </a:t>
            </a:r>
          </a:p>
          <a:p>
            <a:pPr lvl="0">
              <a:lnSpc>
                <a:spcPct val="150000"/>
              </a:lnSpc>
            </a:pPr>
            <a:r>
              <a:rPr lang="en-US" sz="2400" dirty="0">
                <a:solidFill>
                  <a:schemeClr val="bg1"/>
                </a:solidFill>
                <a:latin typeface="Times New Roman" panose="02020603050405020304" pitchFamily="18" charset="0"/>
                <a:cs typeface="Times New Roman" panose="02020603050405020304" pitchFamily="18" charset="0"/>
              </a:rPr>
              <a:t>Estimation of regression coefficient by using least square estimation </a:t>
            </a:r>
            <a:r>
              <a:rPr lang="en-US" sz="2400" dirty="0" smtClean="0">
                <a:solidFill>
                  <a:schemeClr val="bg1"/>
                </a:solidFill>
                <a:latin typeface="Times New Roman" panose="02020603050405020304" pitchFamily="18" charset="0"/>
                <a:cs typeface="Times New Roman" panose="02020603050405020304" pitchFamily="18" charset="0"/>
              </a:rPr>
              <a:t>method</a:t>
            </a:r>
          </a:p>
          <a:p>
            <a:pPr marL="0" lvl="0" indent="0">
              <a:lnSpc>
                <a:spcPct val="150000"/>
              </a:lnSpc>
              <a:buNone/>
            </a:pPr>
            <a:endParaRPr lang="en-US" sz="2400" dirty="0">
              <a:solidFill>
                <a:schemeClr val="bg1"/>
              </a:solidFill>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5413551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65760"/>
            <a:ext cx="10515600" cy="5811203"/>
          </a:xfrm>
        </p:spPr>
        <p:txBody>
          <a:bodyPr>
            <a:normAutofit/>
          </a:bodyPr>
          <a:lstStyle/>
          <a:p>
            <a:pPr marL="0" indent="0" algn="ctr">
              <a:buNone/>
            </a:pPr>
            <a:r>
              <a:rPr lang="en-US" sz="2400" u="sng" dirty="0" smtClean="0">
                <a:solidFill>
                  <a:schemeClr val="bg1"/>
                </a:solidFill>
                <a:latin typeface="Times New Roman" panose="02020603050405020304" pitchFamily="18" charset="0"/>
                <a:cs typeface="Times New Roman" panose="02020603050405020304" pitchFamily="18" charset="0"/>
              </a:rPr>
              <a:t>Classwork</a:t>
            </a:r>
            <a:endParaRPr lang="en-US" sz="2400" dirty="0" smtClean="0">
              <a:solidFill>
                <a:schemeClr val="bg1"/>
              </a:solidFill>
              <a:latin typeface="Times New Roman" panose="02020603050405020304" pitchFamily="18" charset="0"/>
              <a:cs typeface="Times New Roman" panose="02020603050405020304" pitchFamily="18" charset="0"/>
            </a:endParaRPr>
          </a:p>
          <a:p>
            <a:pPr marL="0" indent="0">
              <a:buNone/>
            </a:pPr>
            <a:endParaRPr lang="en-US" sz="2400" u="sng" dirty="0">
              <a:solidFill>
                <a:schemeClr val="bg1"/>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 y="862944"/>
            <a:ext cx="10058400" cy="4159488"/>
          </a:xfrm>
          <a:prstGeom prst="rect">
            <a:avLst/>
          </a:prstGeom>
        </p:spPr>
      </p:pic>
    </p:spTree>
    <p:extLst>
      <p:ext uri="{BB962C8B-B14F-4D97-AF65-F5344CB8AC3E}">
        <p14:creationId xmlns:p14="http://schemas.microsoft.com/office/powerpoint/2010/main" val="19131378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62805" y="396584"/>
            <a:ext cx="10897823" cy="1895740"/>
          </a:xfrm>
        </p:spPr>
      </p:pic>
    </p:spTree>
    <p:extLst>
      <p:ext uri="{BB962C8B-B14F-4D97-AF65-F5344CB8AC3E}">
        <p14:creationId xmlns:p14="http://schemas.microsoft.com/office/powerpoint/2010/main" val="406340886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1887" y="339634"/>
            <a:ext cx="11691256" cy="5837329"/>
          </a:xfrm>
        </p:spPr>
        <p:txBody>
          <a:bodyPr>
            <a:normAutofit/>
          </a:bodyPr>
          <a:lstStyle/>
          <a:p>
            <a:pPr marL="0" indent="0">
              <a:buNone/>
            </a:pPr>
            <a:r>
              <a:rPr lang="en-US" sz="2400" dirty="0" smtClean="0">
                <a:solidFill>
                  <a:schemeClr val="bg1"/>
                </a:solidFill>
                <a:latin typeface="Times New Roman" panose="02020603050405020304" pitchFamily="18" charset="0"/>
                <a:cs typeface="Times New Roman" panose="02020603050405020304" pitchFamily="18" charset="0"/>
              </a:rPr>
              <a:t>Regression is a method of estimating the value of one variable when that of the other is known and when the variables are correlated.</a:t>
            </a:r>
          </a:p>
          <a:p>
            <a:pPr marL="0" indent="0">
              <a:buNone/>
            </a:pPr>
            <a:endParaRPr lang="en-US" sz="2400" dirty="0">
              <a:solidFill>
                <a:schemeClr val="bg1"/>
              </a:solidFill>
              <a:latin typeface="Times New Roman" panose="02020603050405020304" pitchFamily="18" charset="0"/>
              <a:cs typeface="Times New Roman" panose="02020603050405020304" pitchFamily="18" charset="0"/>
            </a:endParaRPr>
          </a:p>
          <a:p>
            <a:pPr marL="0" indent="0">
              <a:buNone/>
            </a:pPr>
            <a:r>
              <a:rPr lang="en-US" sz="2400" dirty="0" smtClean="0">
                <a:solidFill>
                  <a:schemeClr val="bg1"/>
                </a:solidFill>
                <a:latin typeface="Times New Roman" panose="02020603050405020304" pitchFamily="18" charset="0"/>
                <a:cs typeface="Times New Roman" panose="02020603050405020304" pitchFamily="18" charset="0"/>
              </a:rPr>
              <a:t>Applications of Regression:</a:t>
            </a:r>
          </a:p>
          <a:p>
            <a:pPr marL="0" indent="0">
              <a:buNone/>
            </a:pPr>
            <a:r>
              <a:rPr lang="en-US" sz="2400" dirty="0" smtClean="0">
                <a:solidFill>
                  <a:schemeClr val="bg1"/>
                </a:solidFill>
                <a:latin typeface="Times New Roman" panose="02020603050405020304" pitchFamily="18" charset="0"/>
                <a:cs typeface="Times New Roman" panose="02020603050405020304" pitchFamily="18" charset="0"/>
              </a:rPr>
              <a:t>a. It is used in machine learning.</a:t>
            </a:r>
          </a:p>
          <a:p>
            <a:pPr marL="0" indent="0">
              <a:buNone/>
            </a:pPr>
            <a:r>
              <a:rPr lang="en-US" sz="2400" dirty="0" smtClean="0">
                <a:solidFill>
                  <a:schemeClr val="bg1"/>
                </a:solidFill>
                <a:latin typeface="Times New Roman" panose="02020603050405020304" pitchFamily="18" charset="0"/>
                <a:cs typeface="Times New Roman" panose="02020603050405020304" pitchFamily="18" charset="0"/>
              </a:rPr>
              <a:t>b. It is used in experiments for interpolation of data.</a:t>
            </a:r>
          </a:p>
          <a:p>
            <a:pPr marL="0" indent="0">
              <a:buNone/>
            </a:pPr>
            <a:endParaRPr lang="en-US" sz="2400" dirty="0">
              <a:solidFill>
                <a:schemeClr val="bg1"/>
              </a:solidFill>
              <a:latin typeface="Times New Roman" panose="02020603050405020304" pitchFamily="18" charset="0"/>
              <a:cs typeface="Times New Roman" panose="02020603050405020304" pitchFamily="18" charset="0"/>
            </a:endParaRPr>
          </a:p>
          <a:p>
            <a:pPr marL="0" indent="0">
              <a:buNone/>
            </a:pPr>
            <a:r>
              <a:rPr lang="en-US" sz="2400" dirty="0" smtClean="0">
                <a:solidFill>
                  <a:schemeClr val="bg1"/>
                </a:solidFill>
                <a:latin typeface="Times New Roman" panose="02020603050405020304" pitchFamily="18" charset="0"/>
                <a:cs typeface="Times New Roman" panose="02020603050405020304" pitchFamily="18" charset="0"/>
              </a:rPr>
              <a:t>Note; Deviations are not measured perpendicularly, </a:t>
            </a:r>
          </a:p>
          <a:p>
            <a:pPr marL="0" indent="0">
              <a:buNone/>
            </a:pPr>
            <a:r>
              <a:rPr lang="en-US" sz="2400" dirty="0">
                <a:solidFill>
                  <a:schemeClr val="bg1"/>
                </a:solidFill>
                <a:latin typeface="Times New Roman" panose="02020603050405020304" pitchFamily="18" charset="0"/>
                <a:cs typeface="Times New Roman" panose="02020603050405020304" pitchFamily="18" charset="0"/>
              </a:rPr>
              <a:t>	</a:t>
            </a:r>
            <a:r>
              <a:rPr lang="en-US" sz="2400" dirty="0" smtClean="0">
                <a:solidFill>
                  <a:schemeClr val="bg1"/>
                </a:solidFill>
                <a:latin typeface="Times New Roman" panose="02020603050405020304" pitchFamily="18" charset="0"/>
                <a:cs typeface="Times New Roman" panose="02020603050405020304" pitchFamily="18" charset="0"/>
              </a:rPr>
              <a:t>they are  measured </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smtClean="0">
                <a:solidFill>
                  <a:schemeClr val="bg1"/>
                </a:solidFill>
                <a:latin typeface="Times New Roman" panose="02020603050405020304" pitchFamily="18" charset="0"/>
                <a:cs typeface="Times New Roman" panose="02020603050405020304" pitchFamily="18" charset="0"/>
              </a:rPr>
              <a:t>vertically and horizontally.</a:t>
            </a:r>
          </a:p>
          <a:p>
            <a:pPr marL="0" indent="0">
              <a:buNone/>
            </a:pPr>
            <a:r>
              <a:rPr lang="en-US" sz="2400" dirty="0" smtClean="0">
                <a:solidFill>
                  <a:schemeClr val="bg1"/>
                </a:solidFill>
                <a:latin typeface="Times New Roman" panose="02020603050405020304" pitchFamily="18" charset="0"/>
                <a:cs typeface="Times New Roman" panose="02020603050405020304" pitchFamily="18" charset="0"/>
              </a:rPr>
              <a:t>Line or regression of  Y on X (vertical deviation) is given by y = a +bx ---slope intercept  form equation.  And it is used for estimating value of y for a given value of x.</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71078" y="1711871"/>
            <a:ext cx="4582164" cy="2572109"/>
          </a:xfrm>
          <a:prstGeom prst="rect">
            <a:avLst/>
          </a:prstGeom>
        </p:spPr>
      </p:pic>
    </p:spTree>
    <p:extLst>
      <p:ext uri="{BB962C8B-B14F-4D97-AF65-F5344CB8AC3E}">
        <p14:creationId xmlns:p14="http://schemas.microsoft.com/office/powerpoint/2010/main" val="6424463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18011"/>
            <a:ext cx="10515600" cy="5758952"/>
          </a:xfrm>
        </p:spPr>
        <p:txBody>
          <a:bodyPr/>
          <a:lstStyle/>
          <a:p>
            <a:pPr marL="0" indent="0">
              <a:buNone/>
            </a:pPr>
            <a:r>
              <a:rPr lang="en-US" dirty="0" smtClean="0">
                <a:solidFill>
                  <a:schemeClr val="bg1"/>
                </a:solidFill>
              </a:rPr>
              <a:t>Line of regression of  X on Y (Horizontal deviation) is given by x= a +by </a:t>
            </a:r>
          </a:p>
          <a:p>
            <a:pPr marL="0" indent="0">
              <a:buNone/>
            </a:pPr>
            <a:r>
              <a:rPr lang="en-US" dirty="0" smtClean="0">
                <a:solidFill>
                  <a:schemeClr val="bg1"/>
                </a:solidFill>
              </a:rPr>
              <a:t>And it is used for estimating the value of x for a given value of y.</a:t>
            </a:r>
          </a:p>
          <a:p>
            <a:pPr marL="0" indent="0">
              <a:buNone/>
            </a:pPr>
            <a:endParaRPr lang="en-US" dirty="0">
              <a:solidFill>
                <a:schemeClr val="bg1"/>
              </a:solidFill>
            </a:endParaRPr>
          </a:p>
          <a:p>
            <a:pPr marL="0" indent="0">
              <a:buNone/>
            </a:pPr>
            <a:endParaRPr lang="en-US" dirty="0">
              <a:solidFill>
                <a:schemeClr val="bg1"/>
              </a:solidFill>
            </a:endParaRPr>
          </a:p>
          <a:p>
            <a:pPr marL="0" indent="0">
              <a:buNone/>
            </a:pPr>
            <a:r>
              <a:rPr lang="en-US" dirty="0" smtClean="0">
                <a:solidFill>
                  <a:schemeClr val="bg1"/>
                </a:solidFill>
              </a:rPr>
              <a:t> </a:t>
            </a:r>
            <a:endParaRPr lang="en-US" dirty="0">
              <a:solidFill>
                <a:schemeClr val="bg1"/>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6988" y="1525311"/>
            <a:ext cx="4248743" cy="2657846"/>
          </a:xfrm>
          <a:prstGeom prst="rect">
            <a:avLst/>
          </a:prstGeom>
        </p:spPr>
      </p:pic>
    </p:spTree>
    <p:extLst>
      <p:ext uri="{BB962C8B-B14F-4D97-AF65-F5344CB8AC3E}">
        <p14:creationId xmlns:p14="http://schemas.microsoft.com/office/powerpoint/2010/main" val="303677684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2697" y="235131"/>
            <a:ext cx="11001103" cy="6335486"/>
          </a:xfrm>
        </p:spPr>
        <p:txBody>
          <a:bodyPr/>
          <a:lstStyle/>
          <a:p>
            <a:pPr marL="0" indent="0">
              <a:buNone/>
            </a:pPr>
            <a:r>
              <a:rPr lang="en-US" sz="2400" dirty="0" smtClean="0">
                <a:solidFill>
                  <a:schemeClr val="bg1"/>
                </a:solidFill>
                <a:latin typeface="Times New Roman" panose="02020603050405020304" pitchFamily="18" charset="0"/>
                <a:cs typeface="Times New Roman" panose="02020603050405020304" pitchFamily="18" charset="0"/>
              </a:rPr>
              <a:t>Properties of coefficient of regression :</a:t>
            </a:r>
          </a:p>
          <a:p>
            <a:pPr marL="0" indent="0">
              <a:buNone/>
            </a:pPr>
            <a:endParaRPr lang="en-US" sz="2400" dirty="0">
              <a:solidFill>
                <a:schemeClr val="bg1"/>
              </a:solidFill>
              <a:latin typeface="Times New Roman" panose="02020603050405020304" pitchFamily="18" charset="0"/>
              <a:cs typeface="Times New Roman" panose="02020603050405020304" pitchFamily="18" charset="0"/>
            </a:endParaRPr>
          </a:p>
          <a:p>
            <a:pPr marL="571500" indent="-571500">
              <a:buAutoNum type="romanLcParenR"/>
            </a:pPr>
            <a:r>
              <a:rPr lang="en-US" sz="2400" dirty="0" smtClean="0">
                <a:solidFill>
                  <a:schemeClr val="bg1"/>
                </a:solidFill>
                <a:latin typeface="Times New Roman" panose="02020603050405020304" pitchFamily="18" charset="0"/>
                <a:cs typeface="Times New Roman" panose="02020603050405020304" pitchFamily="18" charset="0"/>
              </a:rPr>
              <a:t>Coefficient of correlation is the geometric mean between the coefficient of regression.</a:t>
            </a:r>
          </a:p>
          <a:p>
            <a:pPr marL="571500" indent="-571500">
              <a:buAutoNum type="romanLcParenR"/>
            </a:pPr>
            <a:endParaRPr lang="en-US" sz="2400" dirty="0">
              <a:solidFill>
                <a:schemeClr val="bg1"/>
              </a:solidFill>
              <a:latin typeface="Times New Roman" panose="02020603050405020304" pitchFamily="18" charset="0"/>
              <a:cs typeface="Times New Roman" panose="02020603050405020304" pitchFamily="18" charset="0"/>
            </a:endParaRPr>
          </a:p>
          <a:p>
            <a:pPr marL="571500" indent="-571500">
              <a:buAutoNum type="romanLcParenR"/>
            </a:pPr>
            <a:endParaRPr lang="en-US" sz="2400" dirty="0" smtClean="0">
              <a:solidFill>
                <a:schemeClr val="bg1"/>
              </a:solidFill>
              <a:latin typeface="Times New Roman" panose="02020603050405020304" pitchFamily="18" charset="0"/>
              <a:cs typeface="Times New Roman" panose="02020603050405020304" pitchFamily="18" charset="0"/>
            </a:endParaRPr>
          </a:p>
          <a:p>
            <a:pPr marL="571500" indent="-571500">
              <a:buAutoNum type="romanLcParenR"/>
            </a:pPr>
            <a:endParaRPr lang="en-US" sz="2400" dirty="0">
              <a:solidFill>
                <a:schemeClr val="bg1"/>
              </a:solidFill>
              <a:latin typeface="Times New Roman" panose="02020603050405020304" pitchFamily="18" charset="0"/>
              <a:cs typeface="Times New Roman" panose="02020603050405020304" pitchFamily="18" charset="0"/>
            </a:endParaRPr>
          </a:p>
          <a:p>
            <a:pPr marL="571500" indent="-571500">
              <a:buAutoNum type="romanLcParenR"/>
            </a:pPr>
            <a:endParaRPr lang="en-US" sz="2400" dirty="0" smtClean="0">
              <a:solidFill>
                <a:schemeClr val="bg1"/>
              </a:solidFill>
              <a:latin typeface="Times New Roman" panose="02020603050405020304" pitchFamily="18" charset="0"/>
              <a:cs typeface="Times New Roman" panose="02020603050405020304" pitchFamily="18" charset="0"/>
            </a:endParaRPr>
          </a:p>
          <a:p>
            <a:pPr marL="571500" indent="-571500">
              <a:buAutoNum type="romanLcParenR"/>
            </a:pPr>
            <a:r>
              <a:rPr lang="en-US" sz="2400" dirty="0" smtClean="0">
                <a:solidFill>
                  <a:schemeClr val="bg1"/>
                </a:solidFill>
                <a:latin typeface="Times New Roman" panose="02020603050405020304" pitchFamily="18" charset="0"/>
                <a:cs typeface="Times New Roman" panose="02020603050405020304" pitchFamily="18" charset="0"/>
              </a:rPr>
              <a:t>If one coefficient of regression is greater than 1,the  other must be less than 1. </a:t>
            </a:r>
          </a:p>
          <a:p>
            <a:pPr marL="0" indent="0">
              <a:buNone/>
            </a:pPr>
            <a:endParaRPr lang="en-US" sz="2400" dirty="0" smtClean="0">
              <a:solidFill>
                <a:schemeClr val="bg1"/>
              </a:solidFill>
              <a:latin typeface="Times New Roman" panose="02020603050405020304" pitchFamily="18" charset="0"/>
              <a:cs typeface="Times New Roman" panose="02020603050405020304" pitchFamily="18" charset="0"/>
            </a:endParaRPr>
          </a:p>
          <a:p>
            <a:pPr marL="0" indent="0">
              <a:buNone/>
            </a:pPr>
            <a:endParaRPr lang="en-US" dirty="0">
              <a:solidFill>
                <a:schemeClr val="bg1"/>
              </a:solidFill>
            </a:endParaRPr>
          </a:p>
          <a:p>
            <a:pPr marL="0" indent="0">
              <a:buNone/>
            </a:pPr>
            <a:r>
              <a:rPr lang="en-US" dirty="0" smtClean="0">
                <a:solidFill>
                  <a:schemeClr val="bg1"/>
                </a:solidFill>
              </a:rPr>
              <a:t>  </a:t>
            </a:r>
            <a:endParaRPr lang="en-US" dirty="0">
              <a:solidFill>
                <a:schemeClr val="bg1"/>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42795" y="1603895"/>
            <a:ext cx="7201905" cy="1638529"/>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40546" y="4198433"/>
            <a:ext cx="7555706" cy="2515875"/>
          </a:xfrm>
          <a:prstGeom prst="rect">
            <a:avLst/>
          </a:prstGeom>
        </p:spPr>
      </p:pic>
    </p:spTree>
    <p:extLst>
      <p:ext uri="{BB962C8B-B14F-4D97-AF65-F5344CB8AC3E}">
        <p14:creationId xmlns:p14="http://schemas.microsoft.com/office/powerpoint/2010/main" val="175860530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838200" y="457200"/>
                <a:ext cx="10515600" cy="5719763"/>
              </a:xfrm>
            </p:spPr>
            <p:txBody>
              <a:bodyPr>
                <a:normAutofit/>
              </a:bodyPr>
              <a:lstStyle/>
              <a:p>
                <a:pPr marL="0" indent="0">
                  <a:buNone/>
                </a:pPr>
                <a:r>
                  <a:rPr lang="en-US" sz="2400" dirty="0" smtClean="0">
                    <a:solidFill>
                      <a:schemeClr val="bg1"/>
                    </a:solidFill>
                    <a:latin typeface="Times New Roman" panose="02020603050405020304" pitchFamily="18" charset="0"/>
                    <a:cs typeface="Times New Roman" panose="02020603050405020304" pitchFamily="18" charset="0"/>
                  </a:rPr>
                  <a:t>3.Coefficient of regression are independent of change of origin but not of change of scale .</a:t>
                </a:r>
              </a:p>
              <a:p>
                <a:pPr marL="0" indent="0">
                  <a:buNone/>
                </a:pPr>
                <a:r>
                  <a:rPr lang="en-US" sz="2400" dirty="0">
                    <a:solidFill>
                      <a:schemeClr val="bg1"/>
                    </a:solidFill>
                    <a:latin typeface="Times New Roman" panose="02020603050405020304" pitchFamily="18" charset="0"/>
                    <a:cs typeface="Times New Roman" panose="02020603050405020304" pitchFamily="18" charset="0"/>
                  </a:rPr>
                  <a:t>u</a:t>
                </a:r>
                <a:r>
                  <a:rPr lang="en-US" sz="2400" dirty="0" smtClean="0">
                    <a:solidFill>
                      <a:schemeClr val="bg1"/>
                    </a:solidFill>
                    <a:latin typeface="Times New Roman" panose="02020603050405020304" pitchFamily="18" charset="0"/>
                    <a:cs typeface="Times New Roman" panose="02020603050405020304" pitchFamily="18" charset="0"/>
                  </a:rPr>
                  <a:t> = ax +h              v = by +k </a:t>
                </a:r>
              </a:p>
              <a:p>
                <a:pPr marL="0" indent="0">
                  <a:buNone/>
                </a:pPr>
                <a:endParaRPr lang="en-US" sz="2400" dirty="0">
                  <a:solidFill>
                    <a:schemeClr val="bg1"/>
                  </a:solidFill>
                  <a:latin typeface="Times New Roman" panose="02020603050405020304" pitchFamily="18" charset="0"/>
                  <a:cs typeface="Times New Roman" panose="02020603050405020304" pitchFamily="18" charset="0"/>
                </a:endParaRPr>
              </a:p>
              <a:p>
                <a:pPr marL="0" indent="0">
                  <a:buNone/>
                </a:pPr>
                <a:r>
                  <a:rPr lang="en-US" sz="2400" dirty="0" err="1" smtClean="0">
                    <a:solidFill>
                      <a:schemeClr val="bg1"/>
                    </a:solidFill>
                    <a:latin typeface="Times New Roman" panose="02020603050405020304" pitchFamily="18" charset="0"/>
                    <a:cs typeface="Times New Roman" panose="02020603050405020304" pitchFamily="18" charset="0"/>
                  </a:rPr>
                  <a:t>buv</a:t>
                </a:r>
                <a:r>
                  <a:rPr lang="en-US" sz="2400" dirty="0" smtClean="0">
                    <a:solidFill>
                      <a:schemeClr val="bg1"/>
                    </a:solidFill>
                    <a:latin typeface="Times New Roman" panose="02020603050405020304" pitchFamily="18" charset="0"/>
                    <a:cs typeface="Times New Roman" panose="02020603050405020304" pitchFamily="18" charset="0"/>
                  </a:rPr>
                  <a:t> = </a:t>
                </a:r>
                <a14:m>
                  <m:oMath xmlns:m="http://schemas.openxmlformats.org/officeDocument/2006/math">
                    <m:f>
                      <m:fPr>
                        <m:ctrlPr>
                          <a:rPr lang="en-US" sz="2400" i="1" smtClean="0">
                            <a:solidFill>
                              <a:schemeClr val="bg1"/>
                            </a:solidFill>
                            <a:latin typeface="Cambria Math" panose="02040503050406030204" pitchFamily="18" charset="0"/>
                            <a:cs typeface="Times New Roman" panose="02020603050405020304" pitchFamily="18" charset="0"/>
                          </a:rPr>
                        </m:ctrlPr>
                      </m:fPr>
                      <m:num>
                        <m:r>
                          <a:rPr lang="en-US" sz="2400" b="0" i="1" smtClean="0">
                            <a:solidFill>
                              <a:schemeClr val="bg1"/>
                            </a:solidFill>
                            <a:latin typeface="Cambria Math" panose="02040503050406030204" pitchFamily="18" charset="0"/>
                            <a:cs typeface="Times New Roman" panose="02020603050405020304" pitchFamily="18" charset="0"/>
                          </a:rPr>
                          <m:t>𝑎</m:t>
                        </m:r>
                      </m:num>
                      <m:den>
                        <m:r>
                          <a:rPr lang="en-US" sz="2400" b="0" i="1" smtClean="0">
                            <a:solidFill>
                              <a:schemeClr val="bg1"/>
                            </a:solidFill>
                            <a:latin typeface="Cambria Math" panose="02040503050406030204" pitchFamily="18" charset="0"/>
                            <a:cs typeface="Times New Roman" panose="02020603050405020304" pitchFamily="18" charset="0"/>
                          </a:rPr>
                          <m:t>𝑏</m:t>
                        </m:r>
                      </m:den>
                    </m:f>
                  </m:oMath>
                </a14:m>
                <a:r>
                  <a:rPr lang="en-US" sz="2400" dirty="0" smtClean="0">
                    <a:solidFill>
                      <a:schemeClr val="bg1"/>
                    </a:solidFill>
                    <a:latin typeface="Times New Roman" panose="02020603050405020304" pitchFamily="18" charset="0"/>
                    <a:cs typeface="Times New Roman" panose="02020603050405020304" pitchFamily="18" charset="0"/>
                  </a:rPr>
                  <a:t> </a:t>
                </a:r>
                <a:r>
                  <a:rPr lang="en-US" sz="2400" dirty="0" err="1" smtClean="0">
                    <a:solidFill>
                      <a:schemeClr val="bg1"/>
                    </a:solidFill>
                    <a:latin typeface="Times New Roman" panose="02020603050405020304" pitchFamily="18" charset="0"/>
                    <a:cs typeface="Times New Roman" panose="02020603050405020304" pitchFamily="18" charset="0"/>
                  </a:rPr>
                  <a:t>bxy</a:t>
                </a:r>
                <a:r>
                  <a:rPr lang="en-US" sz="2400" dirty="0" smtClean="0">
                    <a:solidFill>
                      <a:schemeClr val="bg1"/>
                    </a:solidFill>
                    <a:latin typeface="Times New Roman" panose="02020603050405020304" pitchFamily="18" charset="0"/>
                    <a:cs typeface="Times New Roman" panose="02020603050405020304" pitchFamily="18" charset="0"/>
                  </a:rPr>
                  <a:t>      </a:t>
                </a:r>
                <a:r>
                  <a:rPr lang="en-US" sz="2400" dirty="0" smtClean="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  </a:t>
                </a:r>
                <a:r>
                  <a:rPr lang="en-US" sz="2400" dirty="0" err="1" smtClean="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buv</a:t>
                </a:r>
                <a:r>
                  <a:rPr lang="en-US" sz="2400" dirty="0" smtClean="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 = </a:t>
                </a:r>
                <a14:m>
                  <m:oMath xmlns:m="http://schemas.openxmlformats.org/officeDocument/2006/math">
                    <m:f>
                      <m:fPr>
                        <m:ctrlPr>
                          <a:rPr lang="en-US" sz="2400" i="1" smtClean="0">
                            <a:solidFill>
                              <a:schemeClr val="bg1"/>
                            </a:solidFill>
                            <a:latin typeface="Cambria Math" panose="02040503050406030204" pitchFamily="18" charset="0"/>
                            <a:cs typeface="Times New Roman" panose="02020603050405020304" pitchFamily="18" charset="0"/>
                            <a:sym typeface="Wingdings" panose="05000000000000000000" pitchFamily="2" charset="2"/>
                          </a:rPr>
                        </m:ctrlPr>
                      </m:fPr>
                      <m:num>
                        <m:r>
                          <a:rPr lang="en-US" sz="2400" b="0" i="1" smtClean="0">
                            <a:solidFill>
                              <a:schemeClr val="bg1"/>
                            </a:solidFill>
                            <a:latin typeface="Cambria Math" panose="02040503050406030204" pitchFamily="18" charset="0"/>
                            <a:cs typeface="Times New Roman" panose="02020603050405020304" pitchFamily="18" charset="0"/>
                            <a:sym typeface="Wingdings" panose="05000000000000000000" pitchFamily="2" charset="2"/>
                          </a:rPr>
                          <m:t>𝑐𝑜𝑒𝑓𝑓𝑖𝑐𝑖𝑒𝑛𝑡</m:t>
                        </m:r>
                        <m:r>
                          <a:rPr lang="en-US" sz="2400" b="0" i="1" smtClean="0">
                            <a:solidFill>
                              <a:schemeClr val="bg1"/>
                            </a:solidFill>
                            <a:latin typeface="Cambria Math" panose="02040503050406030204" pitchFamily="18" charset="0"/>
                            <a:cs typeface="Times New Roman" panose="02020603050405020304" pitchFamily="18" charset="0"/>
                            <a:sym typeface="Wingdings" panose="05000000000000000000" pitchFamily="2" charset="2"/>
                          </a:rPr>
                          <m:t> </m:t>
                        </m:r>
                        <m:r>
                          <a:rPr lang="en-US" sz="2400" b="0" i="1" smtClean="0">
                            <a:solidFill>
                              <a:schemeClr val="bg1"/>
                            </a:solidFill>
                            <a:latin typeface="Cambria Math" panose="02040503050406030204" pitchFamily="18" charset="0"/>
                            <a:cs typeface="Times New Roman" panose="02020603050405020304" pitchFamily="18" charset="0"/>
                            <a:sym typeface="Wingdings" panose="05000000000000000000" pitchFamily="2" charset="2"/>
                          </a:rPr>
                          <m:t>𝑜𝑓</m:t>
                        </m:r>
                        <m:r>
                          <a:rPr lang="en-US" sz="2400" b="0" i="1" smtClean="0">
                            <a:solidFill>
                              <a:schemeClr val="bg1"/>
                            </a:solidFill>
                            <a:latin typeface="Cambria Math" panose="02040503050406030204" pitchFamily="18" charset="0"/>
                            <a:cs typeface="Times New Roman" panose="02020603050405020304" pitchFamily="18" charset="0"/>
                            <a:sym typeface="Wingdings" panose="05000000000000000000" pitchFamily="2" charset="2"/>
                          </a:rPr>
                          <m:t> </m:t>
                        </m:r>
                        <m:r>
                          <a:rPr lang="en-US" sz="2400" b="0" i="1" smtClean="0">
                            <a:solidFill>
                              <a:schemeClr val="bg1"/>
                            </a:solidFill>
                            <a:latin typeface="Cambria Math" panose="02040503050406030204" pitchFamily="18" charset="0"/>
                            <a:cs typeface="Times New Roman" panose="02020603050405020304" pitchFamily="18" charset="0"/>
                            <a:sym typeface="Wingdings" panose="05000000000000000000" pitchFamily="2" charset="2"/>
                          </a:rPr>
                          <m:t>𝑥</m:t>
                        </m:r>
                      </m:num>
                      <m:den>
                        <m:r>
                          <a:rPr lang="en-US" sz="2400" b="0" i="1" smtClean="0">
                            <a:solidFill>
                              <a:schemeClr val="bg1"/>
                            </a:solidFill>
                            <a:latin typeface="Cambria Math" panose="02040503050406030204" pitchFamily="18" charset="0"/>
                            <a:cs typeface="Times New Roman" panose="02020603050405020304" pitchFamily="18" charset="0"/>
                            <a:sym typeface="Wingdings" panose="05000000000000000000" pitchFamily="2" charset="2"/>
                          </a:rPr>
                          <m:t>𝑐𝑜𝑒𝑓𝑓𝑖𝑐𝑖𝑒𝑛𝑡</m:t>
                        </m:r>
                        <m:r>
                          <a:rPr lang="en-US" sz="2400" b="0" i="1" smtClean="0">
                            <a:solidFill>
                              <a:schemeClr val="bg1"/>
                            </a:solidFill>
                            <a:latin typeface="Cambria Math" panose="02040503050406030204" pitchFamily="18" charset="0"/>
                            <a:cs typeface="Times New Roman" panose="02020603050405020304" pitchFamily="18" charset="0"/>
                            <a:sym typeface="Wingdings" panose="05000000000000000000" pitchFamily="2" charset="2"/>
                          </a:rPr>
                          <m:t> </m:t>
                        </m:r>
                        <m:r>
                          <a:rPr lang="en-US" sz="2400" b="0" i="1" smtClean="0">
                            <a:solidFill>
                              <a:schemeClr val="bg1"/>
                            </a:solidFill>
                            <a:latin typeface="Cambria Math" panose="02040503050406030204" pitchFamily="18" charset="0"/>
                            <a:cs typeface="Times New Roman" panose="02020603050405020304" pitchFamily="18" charset="0"/>
                            <a:sym typeface="Wingdings" panose="05000000000000000000" pitchFamily="2" charset="2"/>
                          </a:rPr>
                          <m:t>𝑜𝑓</m:t>
                        </m:r>
                        <m:r>
                          <a:rPr lang="en-US" sz="2400" b="0" i="1" smtClean="0">
                            <a:solidFill>
                              <a:schemeClr val="bg1"/>
                            </a:solidFill>
                            <a:latin typeface="Cambria Math" panose="02040503050406030204" pitchFamily="18" charset="0"/>
                            <a:cs typeface="Times New Roman" panose="02020603050405020304" pitchFamily="18" charset="0"/>
                            <a:sym typeface="Wingdings" panose="05000000000000000000" pitchFamily="2" charset="2"/>
                          </a:rPr>
                          <m:t> </m:t>
                        </m:r>
                        <m:r>
                          <a:rPr lang="en-US" sz="2400" b="0" i="1" smtClean="0">
                            <a:solidFill>
                              <a:schemeClr val="bg1"/>
                            </a:solidFill>
                            <a:latin typeface="Cambria Math" panose="02040503050406030204" pitchFamily="18" charset="0"/>
                            <a:cs typeface="Times New Roman" panose="02020603050405020304" pitchFamily="18" charset="0"/>
                            <a:sym typeface="Wingdings" panose="05000000000000000000" pitchFamily="2" charset="2"/>
                          </a:rPr>
                          <m:t>𝑦</m:t>
                        </m:r>
                        <m:r>
                          <a:rPr lang="en-US" sz="2400" b="0" i="1" smtClean="0">
                            <a:solidFill>
                              <a:schemeClr val="bg1"/>
                            </a:solidFill>
                            <a:latin typeface="Cambria Math" panose="02040503050406030204" pitchFamily="18" charset="0"/>
                            <a:cs typeface="Times New Roman" panose="02020603050405020304" pitchFamily="18" charset="0"/>
                            <a:sym typeface="Wingdings" panose="05000000000000000000" pitchFamily="2" charset="2"/>
                          </a:rPr>
                          <m:t> </m:t>
                        </m:r>
                      </m:den>
                    </m:f>
                  </m:oMath>
                </a14:m>
                <a:r>
                  <a:rPr lang="en-US" sz="2400" dirty="0" smtClean="0">
                    <a:solidFill>
                      <a:schemeClr val="bg1"/>
                    </a:solidFill>
                    <a:latin typeface="Times New Roman" panose="02020603050405020304" pitchFamily="18" charset="0"/>
                    <a:cs typeface="Times New Roman" panose="02020603050405020304" pitchFamily="18" charset="0"/>
                  </a:rPr>
                  <a:t>. </a:t>
                </a:r>
                <a:r>
                  <a:rPr lang="en-US" sz="2400" dirty="0" err="1" smtClean="0">
                    <a:solidFill>
                      <a:schemeClr val="bg1"/>
                    </a:solidFill>
                    <a:latin typeface="Times New Roman" panose="02020603050405020304" pitchFamily="18" charset="0"/>
                    <a:cs typeface="Times New Roman" panose="02020603050405020304" pitchFamily="18" charset="0"/>
                  </a:rPr>
                  <a:t>Bxy</a:t>
                </a:r>
                <a:endParaRPr lang="en-US" sz="2400" dirty="0" smtClean="0">
                  <a:solidFill>
                    <a:schemeClr val="bg1"/>
                  </a:solidFill>
                  <a:latin typeface="Times New Roman" panose="02020603050405020304" pitchFamily="18" charset="0"/>
                  <a:cs typeface="Times New Roman" panose="02020603050405020304" pitchFamily="18" charset="0"/>
                </a:endParaRPr>
              </a:p>
              <a:p>
                <a:pPr marL="0" indent="0">
                  <a:buNone/>
                </a:pPr>
                <a:endParaRPr lang="en-US" sz="2400" dirty="0">
                  <a:solidFill>
                    <a:schemeClr val="bg1"/>
                  </a:solidFill>
                  <a:latin typeface="Times New Roman" panose="02020603050405020304" pitchFamily="18" charset="0"/>
                  <a:cs typeface="Times New Roman" panose="02020603050405020304" pitchFamily="18" charset="0"/>
                </a:endParaRPr>
              </a:p>
              <a:p>
                <a:pPr marL="0" indent="0">
                  <a:buNone/>
                </a:pPr>
                <a:r>
                  <a:rPr lang="en-US" sz="2400" dirty="0" smtClean="0">
                    <a:solidFill>
                      <a:schemeClr val="bg1"/>
                    </a:solidFill>
                    <a:latin typeface="Times New Roman" panose="02020603050405020304" pitchFamily="18" charset="0"/>
                    <a:cs typeface="Times New Roman" panose="02020603050405020304" pitchFamily="18" charset="0"/>
                  </a:rPr>
                  <a:t>4 Angle between lines of regression </a:t>
                </a:r>
              </a:p>
              <a:p>
                <a:pPr marL="0" indent="0">
                  <a:buNone/>
                </a:pPr>
                <a:endParaRPr lang="en-US" sz="2400" dirty="0">
                  <a:solidFill>
                    <a:schemeClr val="bg1"/>
                  </a:solidFill>
                  <a:latin typeface="Times New Roman" panose="02020603050405020304" pitchFamily="18" charset="0"/>
                  <a:cs typeface="Times New Roman" panose="02020603050405020304" pitchFamily="18" charset="0"/>
                </a:endParaRPr>
              </a:p>
              <a:p>
                <a:pPr marL="0" indent="0">
                  <a:buNone/>
                </a:pPr>
                <a:r>
                  <a:rPr lang="en-US" sz="2400" dirty="0" smtClean="0">
                    <a:solidFill>
                      <a:schemeClr val="bg1"/>
                    </a:solidFill>
                    <a:latin typeface="Times New Roman" panose="02020603050405020304" pitchFamily="18" charset="0"/>
                    <a:cs typeface="Times New Roman" panose="02020603050405020304" pitchFamily="18" charset="0"/>
                  </a:rPr>
                  <a:t>m1=</a:t>
                </a:r>
                <a:r>
                  <a:rPr lang="en-US" sz="2400" dirty="0" err="1" smtClean="0">
                    <a:solidFill>
                      <a:schemeClr val="bg1"/>
                    </a:solidFill>
                    <a:latin typeface="Times New Roman" panose="02020603050405020304" pitchFamily="18" charset="0"/>
                    <a:cs typeface="Times New Roman" panose="02020603050405020304" pitchFamily="18" charset="0"/>
                  </a:rPr>
                  <a:t>byx</a:t>
                </a:r>
                <a:r>
                  <a:rPr lang="en-US" sz="2400" dirty="0" smtClean="0">
                    <a:solidFill>
                      <a:schemeClr val="bg1"/>
                    </a:solidFill>
                    <a:latin typeface="Times New Roman" panose="02020603050405020304" pitchFamily="18" charset="0"/>
                    <a:cs typeface="Times New Roman" panose="02020603050405020304" pitchFamily="18" charset="0"/>
                  </a:rPr>
                  <a:t>  =                                             m2= </a:t>
                </a:r>
                <a:r>
                  <a:rPr lang="en-US" sz="2400" dirty="0" err="1" smtClean="0">
                    <a:solidFill>
                      <a:schemeClr val="bg1"/>
                    </a:solidFill>
                    <a:latin typeface="Times New Roman" panose="02020603050405020304" pitchFamily="18" charset="0"/>
                    <a:cs typeface="Times New Roman" panose="02020603050405020304" pitchFamily="18" charset="0"/>
                  </a:rPr>
                  <a:t>bxy</a:t>
                </a:r>
                <a:r>
                  <a:rPr lang="en-US" sz="2400" dirty="0" smtClean="0">
                    <a:solidFill>
                      <a:schemeClr val="bg1"/>
                    </a:solidFill>
                    <a:latin typeface="Times New Roman" panose="02020603050405020304" pitchFamily="18" charset="0"/>
                    <a:cs typeface="Times New Roman" panose="02020603050405020304" pitchFamily="18" charset="0"/>
                  </a:rPr>
                  <a:t>  =</a:t>
                </a:r>
              </a:p>
              <a:p>
                <a:pPr marL="0" indent="0">
                  <a:buNone/>
                </a:pPr>
                <a:endParaRPr lang="en-US" sz="2400" dirty="0">
                  <a:solidFill>
                    <a:schemeClr val="bg1"/>
                  </a:solidFill>
                  <a:latin typeface="Times New Roman" panose="02020603050405020304" pitchFamily="18" charset="0"/>
                  <a:cs typeface="Times New Roman" panose="02020603050405020304" pitchFamily="18" charset="0"/>
                </a:endParaRPr>
              </a:p>
              <a:p>
                <a:pPr marL="0" indent="0">
                  <a:buNone/>
                </a:pPr>
                <a:r>
                  <a:rPr lang="en-US" sz="2400" dirty="0" smtClean="0">
                    <a:solidFill>
                      <a:schemeClr val="bg1"/>
                    </a:solidFill>
                    <a:latin typeface="Times New Roman" panose="02020603050405020304" pitchFamily="18" charset="0"/>
                    <a:cs typeface="Times New Roman" panose="02020603050405020304" pitchFamily="18" charset="0"/>
                  </a:rPr>
                  <a:t>Then , </a:t>
                </a:r>
                <a:endParaRPr lang="en-US" sz="2400" dirty="0">
                  <a:solidFill>
                    <a:schemeClr val="bg1"/>
                  </a:solidFill>
                  <a:latin typeface="Times New Roman" panose="02020603050405020304" pitchFamily="18" charset="0"/>
                  <a:cs typeface="Times New Roman" panose="02020603050405020304" pitchFamily="18" charset="0"/>
                </a:endParaRPr>
              </a:p>
              <a:p>
                <a:pPr marL="0" indent="0">
                  <a:buNone/>
                </a:pPr>
                <a:r>
                  <a:rPr lang="en-US" sz="2400" dirty="0" smtClean="0">
                    <a:solidFill>
                      <a:schemeClr val="bg1"/>
                    </a:solidFill>
                    <a:latin typeface="Times New Roman" panose="02020603050405020304" pitchFamily="18" charset="0"/>
                    <a:cs typeface="Times New Roman" panose="02020603050405020304" pitchFamily="18" charset="0"/>
                  </a:rPr>
                  <a:t> </a:t>
                </a:r>
                <a:endParaRPr lang="en-US" sz="2400" dirty="0">
                  <a:solidFill>
                    <a:schemeClr val="bg1"/>
                  </a:solidFill>
                  <a:latin typeface="Times New Roman" panose="02020603050405020304" pitchFamily="18" charset="0"/>
                  <a:cs typeface="Times New Roman" panose="02020603050405020304" pitchFamily="18" charset="0"/>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838200" y="457200"/>
                <a:ext cx="10515600" cy="5719763"/>
              </a:xfrm>
              <a:blipFill>
                <a:blip r:embed="rId2"/>
                <a:stretch>
                  <a:fillRect l="-928" t="-1493" r="-290"/>
                </a:stretch>
              </a:blipFill>
            </p:spPr>
            <p:txBody>
              <a:bodyPr/>
              <a:lstStyle/>
              <a:p>
                <a:r>
                  <a:rPr lang="en-US">
                    <a:noFill/>
                  </a:rPr>
                  <a:t> </a:t>
                </a:r>
              </a:p>
            </p:txBody>
          </p:sp>
        </mc:Fallback>
      </mc:AlternateContent>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33079" y="4062548"/>
            <a:ext cx="924075" cy="653143"/>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84572" y="4062547"/>
            <a:ext cx="966651" cy="653144"/>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23176" y="4970433"/>
            <a:ext cx="4906060" cy="1724266"/>
          </a:xfrm>
          <a:prstGeom prst="rect">
            <a:avLst/>
          </a:prstGeom>
        </p:spPr>
      </p:pic>
      <p:pic>
        <p:nvPicPr>
          <p:cNvPr id="7" name="Picture 6"/>
          <p:cNvPicPr>
            <a:picLocks noChangeAspect="1"/>
          </p:cNvPicPr>
          <p:nvPr/>
        </p:nvPicPr>
        <p:blipFill>
          <a:blip r:embed="rId6"/>
          <a:stretch>
            <a:fillRect/>
          </a:stretch>
        </p:blipFill>
        <p:spPr>
          <a:xfrm>
            <a:off x="6929236" y="4970433"/>
            <a:ext cx="4424564" cy="1724266"/>
          </a:xfrm>
          <a:prstGeom prst="rect">
            <a:avLst/>
          </a:prstGeom>
        </p:spPr>
      </p:pic>
      <mc:AlternateContent xmlns:mc="http://schemas.openxmlformats.org/markup-compatibility/2006">
        <mc:Choice xmlns:p14="http://schemas.microsoft.com/office/powerpoint/2010/main" Requires="p14">
          <p:contentPart p14:bwMode="auto" r:id="rId7">
            <p14:nvContentPartPr>
              <p14:cNvPr id="8" name="Ink 7"/>
              <p14:cNvContentPartPr/>
              <p14:nvPr/>
            </p14:nvContentPartPr>
            <p14:xfrm>
              <a:off x="6902640" y="4982760"/>
              <a:ext cx="45000" cy="1679040"/>
            </p14:xfrm>
          </p:contentPart>
        </mc:Choice>
        <mc:Fallback>
          <p:pic>
            <p:nvPicPr>
              <p:cNvPr id="8" name="Ink 7"/>
              <p:cNvPicPr/>
              <p:nvPr/>
            </p:nvPicPr>
            <p:blipFill>
              <a:blip r:embed="rId8"/>
              <a:stretch>
                <a:fillRect/>
              </a:stretch>
            </p:blipFill>
            <p:spPr>
              <a:xfrm>
                <a:off x="6893280" y="4973400"/>
                <a:ext cx="63720" cy="1697760"/>
              </a:xfrm>
              <a:prstGeom prst="rect">
                <a:avLst/>
              </a:prstGeom>
            </p:spPr>
          </p:pic>
        </mc:Fallback>
      </mc:AlternateContent>
    </p:spTree>
    <p:extLst>
      <p:ext uri="{BB962C8B-B14F-4D97-AF65-F5344CB8AC3E}">
        <p14:creationId xmlns:p14="http://schemas.microsoft.com/office/powerpoint/2010/main" val="231688241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2069" y="261256"/>
            <a:ext cx="11612880" cy="6387737"/>
          </a:xfrm>
        </p:spPr>
        <p:txBody>
          <a:bodyPr>
            <a:normAutofit fontScale="25000" lnSpcReduction="20000"/>
          </a:bodyPr>
          <a:lstStyle/>
          <a:p>
            <a:pPr marL="0" indent="0">
              <a:lnSpc>
                <a:spcPct val="150000"/>
              </a:lnSpc>
              <a:buNone/>
            </a:pPr>
            <a:r>
              <a:rPr lang="en-US" sz="9600" u="sng" dirty="0" smtClean="0">
                <a:solidFill>
                  <a:schemeClr val="bg1"/>
                </a:solidFill>
                <a:latin typeface="Times New Roman" panose="02020603050405020304" pitchFamily="18" charset="0"/>
                <a:cs typeface="Times New Roman" panose="02020603050405020304" pitchFamily="18" charset="0"/>
              </a:rPr>
              <a:t>Regression and coefficient of regression </a:t>
            </a:r>
            <a:r>
              <a:rPr lang="en-US" sz="9600" dirty="0" smtClean="0">
                <a:solidFill>
                  <a:schemeClr val="bg1"/>
                </a:solidFill>
                <a:latin typeface="Times New Roman" panose="02020603050405020304" pitchFamily="18" charset="0"/>
                <a:cs typeface="Times New Roman" panose="02020603050405020304" pitchFamily="18" charset="0"/>
              </a:rPr>
              <a:t>:</a:t>
            </a:r>
          </a:p>
          <a:p>
            <a:pPr marL="0" indent="0">
              <a:lnSpc>
                <a:spcPct val="150000"/>
              </a:lnSpc>
              <a:buNone/>
            </a:pPr>
            <a:r>
              <a:rPr lang="en-US" sz="9600" dirty="0" smtClean="0">
                <a:solidFill>
                  <a:schemeClr val="bg1"/>
                </a:solidFill>
                <a:latin typeface="Times New Roman" panose="02020603050405020304" pitchFamily="18" charset="0"/>
                <a:cs typeface="Times New Roman" panose="02020603050405020304" pitchFamily="18" charset="0"/>
              </a:rPr>
              <a:t>Regression </a:t>
            </a:r>
            <a:r>
              <a:rPr lang="en-US" sz="9600" dirty="0">
                <a:solidFill>
                  <a:schemeClr val="bg1"/>
                </a:solidFill>
                <a:latin typeface="Times New Roman" panose="02020603050405020304" pitchFamily="18" charset="0"/>
                <a:cs typeface="Times New Roman" panose="02020603050405020304" pitchFamily="18" charset="0"/>
              </a:rPr>
              <a:t>is a statistical method used in finance, investing, and other disciplines that attempts to determine the strength and character of the relationship between one dependent variable (usually denoted by Y) and a series of other variables (known as independent variables</a:t>
            </a:r>
            <a:r>
              <a:rPr lang="en-US" sz="9600" dirty="0" smtClean="0">
                <a:solidFill>
                  <a:schemeClr val="bg1"/>
                </a:solidFill>
                <a:latin typeface="Times New Roman" panose="02020603050405020304" pitchFamily="18" charset="0"/>
                <a:cs typeface="Times New Roman" panose="02020603050405020304" pitchFamily="18" charset="0"/>
              </a:rPr>
              <a:t>).Regression </a:t>
            </a:r>
            <a:r>
              <a:rPr lang="en-US" sz="9600" dirty="0">
                <a:solidFill>
                  <a:schemeClr val="bg1"/>
                </a:solidFill>
                <a:latin typeface="Times New Roman" panose="02020603050405020304" pitchFamily="18" charset="0"/>
                <a:cs typeface="Times New Roman" panose="02020603050405020304" pitchFamily="18" charset="0"/>
              </a:rPr>
              <a:t>helps investment and financial managers to value assets and understand the relationships between variables, such as commodity prices and the stocks of businesses dealing in those commodities</a:t>
            </a:r>
            <a:r>
              <a:rPr lang="en-US" sz="9600" dirty="0" smtClean="0">
                <a:solidFill>
                  <a:schemeClr val="bg1"/>
                </a:solidFill>
                <a:latin typeface="Times New Roman" panose="02020603050405020304" pitchFamily="18" charset="0"/>
                <a:cs typeface="Times New Roman" panose="02020603050405020304" pitchFamily="18" charset="0"/>
              </a:rPr>
              <a:t>.</a:t>
            </a:r>
          </a:p>
          <a:p>
            <a:pPr marL="0" indent="0">
              <a:lnSpc>
                <a:spcPct val="170000"/>
              </a:lnSpc>
              <a:buNone/>
            </a:pPr>
            <a:r>
              <a:rPr lang="en-US" sz="9600" dirty="0">
                <a:solidFill>
                  <a:schemeClr val="bg1"/>
                </a:solidFill>
                <a:latin typeface="Times New Roman" panose="02020603050405020304" pitchFamily="18" charset="0"/>
                <a:cs typeface="Times New Roman" panose="02020603050405020304" pitchFamily="18" charset="0"/>
              </a:rPr>
              <a:t>The two basic types of regression are simple linear regression and multiple linear regression, although there are non-linear regression methods for more complicated data and analysis. Simple linear regression uses one independent variable to explain or predict the outcome of the dependent variable Y, while multiple linear regression uses two or more independent variables to predict the outcome.</a:t>
            </a:r>
          </a:p>
          <a:p>
            <a:pPr marL="0" indent="0">
              <a:lnSpc>
                <a:spcPct val="150000"/>
              </a:lnSpc>
              <a:buNone/>
            </a:pPr>
            <a:endParaRPr lang="en-US" sz="2400" u="sng"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9859252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3509" y="352696"/>
            <a:ext cx="11469188" cy="6257109"/>
          </a:xfrm>
        </p:spPr>
        <p:txBody>
          <a:bodyPr>
            <a:normAutofit/>
          </a:bodyPr>
          <a:lstStyle/>
          <a:p>
            <a:pPr marL="0" indent="0">
              <a:lnSpc>
                <a:spcPct val="150000"/>
              </a:lnSpc>
              <a:buNone/>
            </a:pPr>
            <a:r>
              <a:rPr lang="en-US" sz="2400" dirty="0" smtClean="0">
                <a:solidFill>
                  <a:schemeClr val="bg1"/>
                </a:solidFill>
                <a:latin typeface="Times New Roman" panose="02020603050405020304" pitchFamily="18" charset="0"/>
                <a:cs typeface="Times New Roman" panose="02020603050405020304" pitchFamily="18" charset="0"/>
              </a:rPr>
              <a:t>If the curve of Regression is a straight line then it is said to be line of Regression. And if  the curve of Regression is not straight then the regression is known as curvilinear regression or non-linear regression. </a:t>
            </a:r>
          </a:p>
          <a:p>
            <a:pPr marL="0" indent="0">
              <a:lnSpc>
                <a:spcPct val="150000"/>
              </a:lnSpc>
              <a:buNone/>
            </a:pPr>
            <a:r>
              <a:rPr lang="en-US" sz="2400" dirty="0" smtClean="0">
                <a:solidFill>
                  <a:schemeClr val="bg1"/>
                </a:solidFill>
                <a:latin typeface="Times New Roman" panose="02020603050405020304" pitchFamily="18" charset="0"/>
                <a:cs typeface="Times New Roman" panose="02020603050405020304" pitchFamily="18" charset="0"/>
              </a:rPr>
              <a:t> </a:t>
            </a:r>
            <a:endParaRPr lang="en-US" sz="2400" dirty="0" smtClean="0">
              <a:solidFill>
                <a:schemeClr val="bg1"/>
              </a:solidFill>
              <a:latin typeface="Times New Roman" panose="02020603050405020304" pitchFamily="18" charset="0"/>
              <a:cs typeface="Times New Roman" panose="02020603050405020304" pitchFamily="18" charset="0"/>
            </a:endParaRPr>
          </a:p>
          <a:p>
            <a:pPr marL="0" indent="0">
              <a:lnSpc>
                <a:spcPct val="150000"/>
              </a:lnSpc>
              <a:buNone/>
            </a:pPr>
            <a:r>
              <a:rPr lang="en-US" sz="2400" dirty="0" smtClean="0">
                <a:solidFill>
                  <a:schemeClr val="bg1"/>
                </a:solidFill>
                <a:latin typeface="Times New Roman" panose="02020603050405020304" pitchFamily="18" charset="0"/>
                <a:cs typeface="Times New Roman" panose="02020603050405020304" pitchFamily="18" charset="0"/>
              </a:rPr>
              <a:t>There are two types of line of regression because the points(data) are interpolated and their deviation are not taken perpendicularly but taken horizontally and vertically.</a:t>
            </a:r>
          </a:p>
          <a:p>
            <a:pPr marL="0" indent="0">
              <a:lnSpc>
                <a:spcPct val="150000"/>
              </a:lnSpc>
              <a:buNone/>
            </a:pPr>
            <a:endParaRPr lang="en-US" sz="2400" dirty="0" smtClean="0">
              <a:solidFill>
                <a:schemeClr val="bg1"/>
              </a:solidFill>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313509" y="4243183"/>
            <a:ext cx="11103428" cy="1817983"/>
          </a:xfrm>
          <a:prstGeom prst="rect">
            <a:avLst/>
          </a:prstGeom>
        </p:spPr>
      </p:pic>
      <mc:AlternateContent xmlns:mc="http://schemas.openxmlformats.org/markup-compatibility/2006">
        <mc:Choice xmlns:p14="http://schemas.microsoft.com/office/powerpoint/2010/main" Requires="p14">
          <p:contentPart p14:bwMode="auto" r:id="rId3">
            <p14:nvContentPartPr>
              <p14:cNvPr id="2" name="Ink 1"/>
              <p14:cNvContentPartPr/>
              <p14:nvPr/>
            </p14:nvContentPartPr>
            <p14:xfrm>
              <a:off x="4839840" y="5768640"/>
              <a:ext cx="1795320" cy="375480"/>
            </p14:xfrm>
          </p:contentPart>
        </mc:Choice>
        <mc:Fallback>
          <p:pic>
            <p:nvPicPr>
              <p:cNvPr id="2" name="Ink 1"/>
              <p:cNvPicPr/>
              <p:nvPr/>
            </p:nvPicPr>
            <p:blipFill>
              <a:blip r:embed="rId4"/>
              <a:stretch>
                <a:fillRect/>
              </a:stretch>
            </p:blipFill>
            <p:spPr>
              <a:xfrm>
                <a:off x="4830480" y="5759280"/>
                <a:ext cx="1814040" cy="394200"/>
              </a:xfrm>
              <a:prstGeom prst="rect">
                <a:avLst/>
              </a:prstGeom>
            </p:spPr>
          </p:pic>
        </mc:Fallback>
      </mc:AlternateContent>
    </p:spTree>
    <p:extLst>
      <p:ext uri="{BB962C8B-B14F-4D97-AF65-F5344CB8AC3E}">
        <p14:creationId xmlns:p14="http://schemas.microsoft.com/office/powerpoint/2010/main" val="68309195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1824" y="216686"/>
            <a:ext cx="10114286" cy="4019048"/>
          </a:xfr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1824" y="4413202"/>
            <a:ext cx="10114286" cy="2133333"/>
          </a:xfrm>
          <a:prstGeom prst="rect">
            <a:avLst/>
          </a:prstGeom>
        </p:spPr>
      </p:pic>
      <mc:AlternateContent xmlns:mc="http://schemas.openxmlformats.org/markup-compatibility/2006" xmlns:p14="http://schemas.microsoft.com/office/powerpoint/2010/main">
        <mc:Choice Requires="p14">
          <p:contentPart p14:bwMode="auto" r:id="rId4">
            <p14:nvContentPartPr>
              <p14:cNvPr id="11" name="Ink 10"/>
              <p14:cNvContentPartPr/>
              <p14:nvPr/>
            </p14:nvContentPartPr>
            <p14:xfrm>
              <a:off x="1562760" y="455400"/>
              <a:ext cx="4956120" cy="634320"/>
            </p14:xfrm>
          </p:contentPart>
        </mc:Choice>
        <mc:Fallback xmlns="">
          <p:pic>
            <p:nvPicPr>
              <p:cNvPr id="11" name="Ink 10"/>
              <p:cNvPicPr/>
              <p:nvPr/>
            </p:nvPicPr>
            <p:blipFill>
              <a:blip r:embed="rId5"/>
              <a:stretch>
                <a:fillRect/>
              </a:stretch>
            </p:blipFill>
            <p:spPr>
              <a:xfrm>
                <a:off x="1553400" y="446040"/>
                <a:ext cx="4974840" cy="6530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2" name="Ink 11"/>
              <p14:cNvContentPartPr/>
              <p14:nvPr/>
            </p14:nvContentPartPr>
            <p14:xfrm>
              <a:off x="4161240" y="276840"/>
              <a:ext cx="607680" cy="491400"/>
            </p14:xfrm>
          </p:contentPart>
        </mc:Choice>
        <mc:Fallback xmlns="">
          <p:pic>
            <p:nvPicPr>
              <p:cNvPr id="12" name="Ink 11"/>
              <p:cNvPicPr/>
              <p:nvPr/>
            </p:nvPicPr>
            <p:blipFill>
              <a:blip r:embed="rId7"/>
              <a:stretch>
                <a:fillRect/>
              </a:stretch>
            </p:blipFill>
            <p:spPr>
              <a:xfrm>
                <a:off x="4151880" y="267480"/>
                <a:ext cx="626400" cy="51012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2" name="Ink 1"/>
              <p14:cNvContentPartPr/>
              <p14:nvPr/>
            </p14:nvContentPartPr>
            <p14:xfrm>
              <a:off x="7652880" y="2250360"/>
              <a:ext cx="1875600" cy="1518480"/>
            </p14:xfrm>
          </p:contentPart>
        </mc:Choice>
        <mc:Fallback>
          <p:pic>
            <p:nvPicPr>
              <p:cNvPr id="2" name="Ink 1"/>
              <p:cNvPicPr/>
              <p:nvPr/>
            </p:nvPicPr>
            <p:blipFill>
              <a:blip r:embed="rId9"/>
              <a:stretch>
                <a:fillRect/>
              </a:stretch>
            </p:blipFill>
            <p:spPr>
              <a:xfrm>
                <a:off x="7643520" y="2241000"/>
                <a:ext cx="1894320" cy="1537200"/>
              </a:xfrm>
              <a:prstGeom prst="rect">
                <a:avLst/>
              </a:prstGeom>
            </p:spPr>
          </p:pic>
        </mc:Fallback>
      </mc:AlternateContent>
    </p:spTree>
    <p:extLst>
      <p:ext uri="{BB962C8B-B14F-4D97-AF65-F5344CB8AC3E}">
        <p14:creationId xmlns:p14="http://schemas.microsoft.com/office/powerpoint/2010/main" val="251246167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47852" y="958942"/>
            <a:ext cx="9785760" cy="3867690"/>
          </a:xfrm>
        </p:spPr>
      </p:pic>
      <mc:AlternateContent xmlns:mc="http://schemas.openxmlformats.org/markup-compatibility/2006">
        <mc:Choice xmlns:p14="http://schemas.microsoft.com/office/powerpoint/2010/main" Requires="p14">
          <p:contentPart p14:bwMode="auto" r:id="rId3">
            <p14:nvContentPartPr>
              <p14:cNvPr id="2" name="Ink 1"/>
              <p14:cNvContentPartPr/>
              <p14:nvPr/>
            </p14:nvContentPartPr>
            <p14:xfrm>
              <a:off x="4598640" y="1428840"/>
              <a:ext cx="6358320" cy="4206240"/>
            </p14:xfrm>
          </p:contentPart>
        </mc:Choice>
        <mc:Fallback>
          <p:pic>
            <p:nvPicPr>
              <p:cNvPr id="2" name="Ink 1"/>
              <p:cNvPicPr/>
              <p:nvPr/>
            </p:nvPicPr>
            <p:blipFill>
              <a:blip r:embed="rId4"/>
              <a:stretch>
                <a:fillRect/>
              </a:stretch>
            </p:blipFill>
            <p:spPr>
              <a:xfrm>
                <a:off x="4589280" y="1419480"/>
                <a:ext cx="6377040" cy="4224960"/>
              </a:xfrm>
              <a:prstGeom prst="rect">
                <a:avLst/>
              </a:prstGeom>
            </p:spPr>
          </p:pic>
        </mc:Fallback>
      </mc:AlternateContent>
    </p:spTree>
    <p:extLst>
      <p:ext uri="{BB962C8B-B14F-4D97-AF65-F5344CB8AC3E}">
        <p14:creationId xmlns:p14="http://schemas.microsoft.com/office/powerpoint/2010/main" val="386630498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02742" y="963222"/>
            <a:ext cx="9821646" cy="4836687"/>
          </a:xfrm>
        </p:spPr>
      </p:pic>
    </p:spTree>
    <p:extLst>
      <p:ext uri="{BB962C8B-B14F-4D97-AF65-F5344CB8AC3E}">
        <p14:creationId xmlns:p14="http://schemas.microsoft.com/office/powerpoint/2010/main" val="299907290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79680" y="120764"/>
            <a:ext cx="8630854" cy="4059351"/>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79680" y="4180115"/>
            <a:ext cx="8630854" cy="2931894"/>
          </a:xfrm>
          <a:prstGeom prst="rect">
            <a:avLst/>
          </a:prstGeom>
        </p:spPr>
      </p:pic>
    </p:spTree>
    <p:extLst>
      <p:ext uri="{BB962C8B-B14F-4D97-AF65-F5344CB8AC3E}">
        <p14:creationId xmlns:p14="http://schemas.microsoft.com/office/powerpoint/2010/main" val="113683996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71745" y="0"/>
            <a:ext cx="10047619" cy="3709851"/>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1745" y="3709851"/>
            <a:ext cx="10058400" cy="3148149"/>
          </a:xfrm>
          <a:prstGeom prst="rect">
            <a:avLst/>
          </a:prstGeom>
        </p:spPr>
      </p:pic>
    </p:spTree>
    <p:extLst>
      <p:ext uri="{BB962C8B-B14F-4D97-AF65-F5344CB8AC3E}">
        <p14:creationId xmlns:p14="http://schemas.microsoft.com/office/powerpoint/2010/main" val="273475137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35416" y="326572"/>
            <a:ext cx="10459910" cy="4937760"/>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5416" y="5264332"/>
            <a:ext cx="10459910" cy="1362265"/>
          </a:xfrm>
          <a:prstGeom prst="rect">
            <a:avLst/>
          </a:prstGeom>
        </p:spPr>
      </p:pic>
    </p:spTree>
    <p:extLst>
      <p:ext uri="{BB962C8B-B14F-4D97-AF65-F5344CB8AC3E}">
        <p14:creationId xmlns:p14="http://schemas.microsoft.com/office/powerpoint/2010/main" val="1467014080"/>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335</TotalTime>
  <Words>313</Words>
  <Application>Microsoft Office PowerPoint</Application>
  <PresentationFormat>Widescreen</PresentationFormat>
  <Paragraphs>46</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Calibri Light</vt:lpstr>
      <vt:lpstr>Cambria Math</vt:lpstr>
      <vt:lpstr>Times New Roman</vt:lpstr>
      <vt:lpstr>Wingdings</vt:lpstr>
      <vt:lpstr>1_Office Theme</vt:lpstr>
      <vt:lpstr>Unit – 6.2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 6.2</dc:title>
  <dc:creator>madan neupane</dc:creator>
  <cp:lastModifiedBy>madan neupane</cp:lastModifiedBy>
  <cp:revision>24</cp:revision>
  <dcterms:created xsi:type="dcterms:W3CDTF">2020-07-26T16:25:12Z</dcterms:created>
  <dcterms:modified xsi:type="dcterms:W3CDTF">2020-07-27T06:59:12Z</dcterms:modified>
</cp:coreProperties>
</file>