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Masters/slideMaster17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Layouts/slideLayout13.xml" ContentType="application/vnd.openxmlformats-officedocument.presentationml.slideLayout+xml"/>
  <Override PartName="/ppt/theme/theme18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9.xml" ContentType="application/vnd.openxmlformats-officedocument.theme+xml"/>
  <Override PartName="/ppt/slideMasters/slideMaster15.xml" ContentType="application/vnd.openxmlformats-officedocument.presentationml.slideMaster+xml"/>
  <Override PartName="/ppt/slideMasters/slideMaster24.xml" ContentType="application/vnd.openxmlformats-officedocument.presentationml.slideMaster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heme/theme16.xml" ContentType="application/vnd.openxmlformats-officedocument.theme+xml"/>
  <Override PartName="/ppt/slideLayouts/slideLayout20.xml" ContentType="application/vnd.openxmlformats-officedocument.presentationml.slideLayout+xml"/>
  <Override PartName="/ppt/theme/theme27.xml" ContentType="application/vnd.openxmlformats-officedocument.theme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2.xml" ContentType="application/vnd.openxmlformats-officedocument.presentationml.slideMaster+xml"/>
  <Override PartName="/ppt/theme/theme14.xml" ContentType="application/vnd.openxmlformats-officedocument.theme+xml"/>
  <Override PartName="/ppt/theme/theme23.xml" ContentType="application/vnd.openxmlformats-officedocument.theme+xml"/>
  <Override PartName="/ppt/theme/theme25.xml" ContentType="application/vnd.openxmlformats-officedocument.theme+xml"/>
  <Override PartName="/docProps/core1.xml" ContentType="application/vnd.openxmlformats-package.core-properties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theme/theme12.xml" ContentType="application/vnd.openxmlformats-officedocument.theme+xml"/>
  <Override PartName="/ppt/theme/theme21.xml" ContentType="application/vnd.openxmlformats-officedocument.theme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theme/theme30.xml" ContentType="application/vnd.openxmlformats-officedocument.theme+xml"/>
  <Override PartName="/ppt/slideMasters/slideMaster2.xml" ContentType="application/vnd.openxmlformats-officedocument.presentationml.slideMaster+xml"/>
  <Default Extension="png" ContentType="image/png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Masters/slideMaster29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9.xml" ContentType="application/vnd.openxmlformats-officedocument.theme+xml"/>
  <Override PartName="/ppt/slideLayouts/slideLayout23.xml" ContentType="application/vnd.openxmlformats-officedocument.presentationml.slideLayout+xml"/>
  <Override PartName="/ppt/theme/theme28.xml" ContentType="application/vnd.openxmlformats-officedocument.theme+xml"/>
  <Override PartName="/docProps/app.xml" ContentType="application/vnd.openxmlformats-officedocument.extended-properties+xml"/>
  <Override PartName="/ppt/slideMasters/slideMaster1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Layouts/slideLayout12.xml" ContentType="application/vnd.openxmlformats-officedocument.presentationml.slideLayout+xml"/>
  <Override PartName="/ppt/theme/theme17.xml" ContentType="application/vnd.openxmlformats-officedocument.theme+xml"/>
  <Override PartName="/ppt/slideLayouts/slideLayout21.xml" ContentType="application/vnd.openxmlformats-officedocument.presentationml.slideLayout+xml"/>
  <Override PartName="/ppt/theme/theme26.xml" ContentType="application/vnd.openxmlformats-officedocument.theme+xml"/>
  <Override PartName="/ppt/slideLayouts/slideLayout3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theme/theme24.xml" ContentType="application/vnd.openxmlformats-officedocument.them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theme/theme22.xml" ContentType="application/vnd.openxmlformats-officedocument.theme+xml"/>
  <Override PartName="/ppt/slideMasters/slideMaster5.xml" ContentType="application/vnd.openxmlformats-officedocument.presentationml.slideMaster+xml"/>
  <Override PartName="/ppt/theme/theme7.xml" ContentType="application/vnd.openxmlformats-officedocument.theme+xml"/>
  <Override PartName="/ppt/theme/theme11.xml" ContentType="application/vnd.openxmlformats-officedocument.theme+xml"/>
  <Override PartName="/ppt/theme/theme20.xml" ContentType="application/vnd.openxmlformats-officedocument.theme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1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60" r:id="rId6"/>
    <p:sldMasterId id="2147483662" r:id="rId7"/>
    <p:sldMasterId id="2147483666" r:id="rId8"/>
    <p:sldMasterId id="2147483668" r:id="rId9"/>
    <p:sldMasterId id="2147483670" r:id="rId10"/>
    <p:sldMasterId id="2147483672" r:id="rId11"/>
    <p:sldMasterId id="2147483674" r:id="rId12"/>
    <p:sldMasterId id="2147483676" r:id="rId13"/>
    <p:sldMasterId id="2147483678" r:id="rId14"/>
    <p:sldMasterId id="2147483680" r:id="rId15"/>
    <p:sldMasterId id="2147483682" r:id="rId16"/>
    <p:sldMasterId id="2147483684" r:id="rId17"/>
    <p:sldMasterId id="2147483686" r:id="rId18"/>
    <p:sldMasterId id="2147483688" r:id="rId19"/>
    <p:sldMasterId id="2147483690" r:id="rId20"/>
    <p:sldMasterId id="2147483692" r:id="rId21"/>
    <p:sldMasterId id="2147483696" r:id="rId22"/>
    <p:sldMasterId id="2147483698" r:id="rId23"/>
    <p:sldMasterId id="2147483700" r:id="rId24"/>
    <p:sldMasterId id="2147483702" r:id="rId25"/>
    <p:sldMasterId id="2147483704" r:id="rId26"/>
    <p:sldMasterId id="2147483706" r:id="rId27"/>
    <p:sldMasterId id="2147483710" r:id="rId28"/>
    <p:sldMasterId id="2147483712" r:id="rId29"/>
    <p:sldMasterId id="2147483714" r:id="rId30"/>
  </p:sldMasterIdLst>
  <p:sldIdLst>
    <p:sldId id="256" r:id="rId31"/>
    <p:sldId id="258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2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Master" Target="slideMasters/slideMaster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347920" y="75816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BOD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347920" y="75816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347920" y="75816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347920" y="75816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png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.png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;p2"/>
          <p:cNvPicPr/>
          <p:nvPr/>
        </p:nvPicPr>
        <p:blipFill>
          <a:blip r:embed="rId3"/>
          <a:stretch/>
        </p:blipFill>
        <p:spPr>
          <a:xfrm>
            <a:off x="-59760" y="-50040"/>
            <a:ext cx="9263160" cy="5243400"/>
          </a:xfrm>
          <a:prstGeom prst="rect">
            <a:avLst/>
          </a:prstGeom>
          <a:ln w="0">
            <a:noFill/>
          </a:ln>
        </p:spPr>
      </p:pic>
      <p:pic>
        <p:nvPicPr>
          <p:cNvPr id="5" name="Google Shape;10;p2"/>
          <p:cNvPicPr/>
          <p:nvPr/>
        </p:nvPicPr>
        <p:blipFill>
          <a:blip r:embed="rId4"/>
          <a:stretch/>
        </p:blipFill>
        <p:spPr>
          <a:xfrm flipH="1">
            <a:off x="-69120" y="-50040"/>
            <a:ext cx="9263160" cy="52434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355920" y="2188080"/>
            <a:ext cx="5074560" cy="1811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1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3"/>
          <p:cNvPicPr/>
          <p:nvPr/>
        </p:nvPicPr>
        <p:blipFill>
          <a:blip r:embed="rId3"/>
          <a:stretch/>
        </p:blipFill>
        <p:spPr>
          <a:xfrm rot="10800000" flipH="1">
            <a:off x="-69480" y="-49680"/>
            <a:ext cx="9263160" cy="5243400"/>
          </a:xfrm>
          <a:prstGeom prst="rect">
            <a:avLst/>
          </a:prstGeom>
          <a:ln w="0">
            <a:noFill/>
          </a:ln>
        </p:spPr>
      </p:pic>
      <p:pic>
        <p:nvPicPr>
          <p:cNvPr id="43" name="Google Shape;15;p3"/>
          <p:cNvPicPr/>
          <p:nvPr/>
        </p:nvPicPr>
        <p:blipFill>
          <a:blip r:embed="rId4"/>
          <a:stretch/>
        </p:blipFill>
        <p:spPr>
          <a:xfrm>
            <a:off x="-69480" y="-50040"/>
            <a:ext cx="9263160" cy="524340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29400" y="2425680"/>
            <a:ext cx="3342240" cy="138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1229400" y="1334520"/>
            <a:ext cx="1095480" cy="1090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2"/>
                </a:solidFill>
                <a:latin typeface="Maven Pro"/>
                <a:ea typeface="Maven Pro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109;p21"/>
          <p:cNvPicPr/>
          <p:nvPr/>
        </p:nvPicPr>
        <p:blipFill>
          <a:blip r:embed="rId3"/>
          <a:stretch/>
        </p:blipFill>
        <p:spPr>
          <a:xfrm flipH="1">
            <a:off x="-1908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48" name="Google Shape;110;p21"/>
          <p:cNvPicPr/>
          <p:nvPr/>
        </p:nvPicPr>
        <p:blipFill>
          <a:blip r:embed="rId4"/>
          <a:stretch/>
        </p:blipFill>
        <p:spPr>
          <a:xfrm rot="10800000" flipH="1">
            <a:off x="-69480" y="-49680"/>
            <a:ext cx="9263160" cy="524340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372400" y="569160"/>
            <a:ext cx="4398480" cy="609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114;p22"/>
          <p:cNvPicPr/>
          <p:nvPr/>
        </p:nvPicPr>
        <p:blipFill>
          <a:blip r:embed="rId3"/>
          <a:stretch/>
        </p:blipFill>
        <p:spPr>
          <a:xfrm flipH="1">
            <a:off x="-1908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1" name="Google Shape;115;p22"/>
          <p:cNvPicPr/>
          <p:nvPr/>
        </p:nvPicPr>
        <p:blipFill>
          <a:blip r:embed="rId4"/>
          <a:stretch/>
        </p:blipFill>
        <p:spPr>
          <a:xfrm rot="10800000" flipH="1">
            <a:off x="-69480" y="-49680"/>
            <a:ext cx="9263160" cy="5243400"/>
          </a:xfrm>
          <a:prstGeom prst="rect">
            <a:avLst/>
          </a:prstGeom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1063440"/>
            <a:ext cx="7703640" cy="1268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/>
    <p:bodyStyle/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119;p23"/>
          <p:cNvPicPr/>
          <p:nvPr/>
        </p:nvPicPr>
        <p:blipFill>
          <a:blip r:embed="rId3"/>
          <a:stretch/>
        </p:blipFill>
        <p:spPr>
          <a:xfrm rot="10800000">
            <a:off x="-10008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5" name="Google Shape;120;p23"/>
          <p:cNvPicPr/>
          <p:nvPr/>
        </p:nvPicPr>
        <p:blipFill>
          <a:blip r:embed="rId4"/>
          <a:stretch/>
        </p:blipFill>
        <p:spPr>
          <a:xfrm rot="10800000">
            <a:off x="-119160" y="-49680"/>
            <a:ext cx="9263160" cy="5243400"/>
          </a:xfrm>
          <a:prstGeom prst="rect">
            <a:avLst/>
          </a:prstGeom>
          <a:ln w="0">
            <a:noFill/>
          </a:ln>
        </p:spPr>
      </p:pic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720000" y="1063440"/>
            <a:ext cx="7703640" cy="2250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/>
    <p:bodyStyle/>
    <p:otherStyle/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124;p24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9" name="Google Shape;125;p24"/>
          <p:cNvPicPr/>
          <p:nvPr/>
        </p:nvPicPr>
        <p:blipFill>
          <a:blip r:embed="rId4"/>
          <a:stretch/>
        </p:blipFill>
        <p:spPr>
          <a:xfrm rot="10800000">
            <a:off x="-69120" y="-49680"/>
            <a:ext cx="9263160" cy="5243400"/>
          </a:xfrm>
          <a:prstGeom prst="rect">
            <a:avLst/>
          </a:prstGeom>
          <a:ln w="0">
            <a:noFill/>
          </a:ln>
        </p:spPr>
      </p:pic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/>
    <p:bodyStyle/>
    <p:otherStyle/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132;p25"/>
          <p:cNvPicPr/>
          <p:nvPr/>
        </p:nvPicPr>
        <p:blipFill>
          <a:blip r:embed="rId3"/>
          <a:stretch/>
        </p:blipFill>
        <p:spPr>
          <a:xfrm rot="10800000" flipH="1">
            <a:off x="-1944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2" name="Google Shape;133;p25"/>
          <p:cNvPicPr/>
          <p:nvPr/>
        </p:nvPicPr>
        <p:blipFill>
          <a:blip r:embed="rId4"/>
          <a:stretch/>
        </p:blipFill>
        <p:spPr>
          <a:xfrm rot="10800000" flipH="1">
            <a:off x="-119520" y="-49680"/>
            <a:ext cx="9263160" cy="5243400"/>
          </a:xfrm>
          <a:prstGeom prst="rect">
            <a:avLst/>
          </a:prstGeom>
          <a:ln w="0">
            <a:noFill/>
          </a:ln>
        </p:spPr>
      </p:pic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/>
    <p:bodyStyle/>
    <p:otherStyle/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138;p26"/>
          <p:cNvPicPr/>
          <p:nvPr/>
        </p:nvPicPr>
        <p:blipFill>
          <a:blip r:embed="rId3"/>
          <a:stretch/>
        </p:blipFill>
        <p:spPr>
          <a:xfrm rot="10800000">
            <a:off x="-1908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5" name="Google Shape;139;p26"/>
          <p:cNvPicPr/>
          <p:nvPr/>
        </p:nvPicPr>
        <p:blipFill>
          <a:blip r:embed="rId4"/>
          <a:stretch/>
        </p:blipFill>
        <p:spPr>
          <a:xfrm>
            <a:off x="-69480" y="-50040"/>
            <a:ext cx="9263160" cy="5243400"/>
          </a:xfrm>
          <a:prstGeom prst="rect">
            <a:avLst/>
          </a:prstGeom>
          <a:ln w="0">
            <a:noFill/>
          </a:ln>
        </p:spPr>
      </p:pic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/>
    <p:bodyStyle/>
    <p:otherStyle/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148;p27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8" name="Google Shape;149;p27"/>
          <p:cNvPicPr/>
          <p:nvPr/>
        </p:nvPicPr>
        <p:blipFill>
          <a:blip r:embed="rId4"/>
          <a:stretch/>
        </p:blipFill>
        <p:spPr>
          <a:xfrm rot="10800000">
            <a:off x="-69120" y="-49680"/>
            <a:ext cx="9263160" cy="5243400"/>
          </a:xfrm>
          <a:prstGeom prst="rect">
            <a:avLst/>
          </a:prstGeom>
          <a:ln w="0">
            <a:noFill/>
          </a:ln>
        </p:spPr>
      </p:pic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/>
    <p:bodyStyle/>
    <p:otherStyle/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160;p28"/>
          <p:cNvPicPr/>
          <p:nvPr/>
        </p:nvPicPr>
        <p:blipFill>
          <a:blip r:embed="rId3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71" name="Google Shape;161;p28"/>
          <p:cNvPicPr/>
          <p:nvPr/>
        </p:nvPicPr>
        <p:blipFill>
          <a:blip r:embed="rId4"/>
          <a:stretch/>
        </p:blipFill>
        <p:spPr>
          <a:xfrm flipH="1">
            <a:off x="-69120" y="-50040"/>
            <a:ext cx="9263160" cy="5243400"/>
          </a:xfrm>
          <a:prstGeom prst="rect">
            <a:avLst/>
          </a:prstGeom>
          <a:ln w="0">
            <a:noFill/>
          </a:ln>
        </p:spPr>
      </p:pic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/>
    <p:bodyStyle/>
    <p:otherStyle/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174;p29"/>
          <p:cNvPicPr/>
          <p:nvPr/>
        </p:nvPicPr>
        <p:blipFill>
          <a:blip r:embed="rId3"/>
          <a:stretch/>
        </p:blipFill>
        <p:spPr>
          <a:xfrm rot="10800000">
            <a:off x="-69120" y="-49680"/>
            <a:ext cx="9263160" cy="5243400"/>
          </a:xfrm>
          <a:prstGeom prst="rect">
            <a:avLst/>
          </a:prstGeom>
          <a:ln w="0">
            <a:noFill/>
          </a:ln>
        </p:spPr>
      </p:pic>
      <p:pic>
        <p:nvPicPr>
          <p:cNvPr id="74" name="Google Shape;175;p29"/>
          <p:cNvPicPr/>
          <p:nvPr/>
        </p:nvPicPr>
        <p:blipFill>
          <a:blip r:embed="rId4"/>
          <a:stretch/>
        </p:blipFill>
        <p:spPr>
          <a:xfrm rot="10800000" flipH="1">
            <a:off x="-59760" y="-49680"/>
            <a:ext cx="9263160" cy="5243400"/>
          </a:xfrm>
          <a:prstGeom prst="rect">
            <a:avLst/>
          </a:prstGeom>
          <a:ln w="0"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53;p11"/>
          <p:cNvPicPr/>
          <p:nvPr/>
        </p:nvPicPr>
        <p:blipFill>
          <a:blip r:embed="rId3"/>
          <a:stretch/>
        </p:blipFill>
        <p:spPr>
          <a:xfrm flipH="1">
            <a:off x="-69120" y="-50040"/>
            <a:ext cx="9263160" cy="5243400"/>
          </a:xfrm>
          <a:prstGeom prst="rect">
            <a:avLst/>
          </a:prstGeom>
          <a:ln w="0">
            <a:noFill/>
          </a:ln>
        </p:spPr>
      </p:pic>
      <p:pic>
        <p:nvPicPr>
          <p:cNvPr id="7" name="Google Shape;54;p11"/>
          <p:cNvPicPr/>
          <p:nvPr/>
        </p:nvPicPr>
        <p:blipFill>
          <a:blip r:embed="rId4"/>
          <a:stretch/>
        </p:blipFill>
        <p:spPr>
          <a:xfrm>
            <a:off x="-59760" y="-50040"/>
            <a:ext cx="9263160" cy="524340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13160" y="2318040"/>
            <a:ext cx="4739760" cy="1044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2"/>
                </a:solidFill>
                <a:latin typeface="Maven Pro"/>
                <a:ea typeface="Maven Pro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190;p30"/>
          <p:cNvPicPr/>
          <p:nvPr/>
        </p:nvPicPr>
        <p:blipFill>
          <a:blip r:embed="rId3"/>
          <a:stretch/>
        </p:blipFill>
        <p:spPr>
          <a:xfrm>
            <a:off x="-69480" y="-50760"/>
            <a:ext cx="9263160" cy="5243400"/>
          </a:xfrm>
          <a:prstGeom prst="rect">
            <a:avLst/>
          </a:prstGeom>
          <a:ln w="0">
            <a:noFill/>
          </a:ln>
        </p:spPr>
      </p:pic>
      <p:pic>
        <p:nvPicPr>
          <p:cNvPr id="77" name="Google Shape;191;p30"/>
          <p:cNvPicPr/>
          <p:nvPr/>
        </p:nvPicPr>
        <p:blipFill>
          <a:blip r:embed="rId4"/>
          <a:stretch/>
        </p:blipFill>
        <p:spPr>
          <a:xfrm>
            <a:off x="-69480" y="-50040"/>
            <a:ext cx="9263160" cy="5243400"/>
          </a:xfrm>
          <a:prstGeom prst="rect">
            <a:avLst/>
          </a:prstGeom>
          <a:ln w="0">
            <a:noFill/>
          </a:ln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84080" y="656640"/>
            <a:ext cx="436608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0" strike="noStrike" spc="-1">
                <a:solidFill>
                  <a:schemeClr val="dk2"/>
                </a:solidFill>
                <a:latin typeface="Maven Pro"/>
                <a:ea typeface="Maven Pro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784080" y="2008800"/>
            <a:ext cx="436608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0" strike="noStrike" spc="-1">
                <a:solidFill>
                  <a:schemeClr val="dk2"/>
                </a:solidFill>
                <a:latin typeface="Maven Pro"/>
                <a:ea typeface="Maven Pro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784080" y="3360960"/>
            <a:ext cx="436608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0" strike="noStrike" spc="-1">
                <a:solidFill>
                  <a:schemeClr val="dk2"/>
                </a:solidFill>
                <a:latin typeface="Maven Pro"/>
                <a:ea typeface="Maven Pro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/>
    <p:bodyStyle/>
    <p:otherStyle/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19;p4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82" name="Google Shape;20;p4"/>
          <p:cNvPicPr/>
          <p:nvPr/>
        </p:nvPicPr>
        <p:blipFill>
          <a:blip r:embed="rId4"/>
          <a:stretch/>
        </p:blipFill>
        <p:spPr>
          <a:xfrm rot="10800000">
            <a:off x="-69120" y="-49680"/>
            <a:ext cx="9263160" cy="524340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20000" y="1126080"/>
            <a:ext cx="7703640" cy="415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/>
    <p:bodyStyle/>
    <p:otherStyle/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205;p32"/>
          <p:cNvPicPr/>
          <p:nvPr/>
        </p:nvPicPr>
        <p:blipFill>
          <a:blip r:embed="rId3"/>
          <a:stretch/>
        </p:blipFill>
        <p:spPr>
          <a:xfrm>
            <a:off x="-59760" y="-50040"/>
            <a:ext cx="9263160" cy="5243400"/>
          </a:xfrm>
          <a:prstGeom prst="rect">
            <a:avLst/>
          </a:prstGeom>
          <a:ln w="0">
            <a:noFill/>
          </a:ln>
        </p:spPr>
      </p:pic>
      <p:pic>
        <p:nvPicPr>
          <p:cNvPr id="93" name="Google Shape;206;p32"/>
          <p:cNvPicPr/>
          <p:nvPr/>
        </p:nvPicPr>
        <p:blipFill>
          <a:blip r:embed="rId4"/>
          <a:stretch/>
        </p:blipFill>
        <p:spPr>
          <a:xfrm flipH="1">
            <a:off x="-69120" y="-50040"/>
            <a:ext cx="9263160" cy="524340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/>
    <p:bodyStyle/>
    <p:otherStyle/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208;p33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95" name="Google Shape;209;p33"/>
          <p:cNvPicPr/>
          <p:nvPr/>
        </p:nvPicPr>
        <p:blipFill>
          <a:blip r:embed="rId4"/>
          <a:stretch/>
        </p:blipFill>
        <p:spPr>
          <a:xfrm rot="10800000">
            <a:off x="-69120" y="-49680"/>
            <a:ext cx="9263160" cy="524340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/>
    <p:bodyStyle/>
    <p:otherStyle/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24;p5"/>
          <p:cNvPicPr/>
          <p:nvPr/>
        </p:nvPicPr>
        <p:blipFill>
          <a:blip r:embed="rId3"/>
          <a:stretch/>
        </p:blipFill>
        <p:spPr>
          <a:xfrm>
            <a:off x="-69480" y="-50760"/>
            <a:ext cx="9263160" cy="5243400"/>
          </a:xfrm>
          <a:prstGeom prst="rect">
            <a:avLst/>
          </a:prstGeom>
          <a:ln w="0">
            <a:noFill/>
          </a:ln>
        </p:spPr>
      </p:pic>
      <p:pic>
        <p:nvPicPr>
          <p:cNvPr id="97" name="Google Shape;25;p5"/>
          <p:cNvPicPr/>
          <p:nvPr/>
        </p:nvPicPr>
        <p:blipFill>
          <a:blip r:embed="rId4"/>
          <a:stretch/>
        </p:blipFill>
        <p:spPr>
          <a:xfrm>
            <a:off x="-69480" y="-50040"/>
            <a:ext cx="9263160" cy="524340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/>
    <p:bodyStyle/>
    <p:otherStyle/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32;p6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33;p6"/>
          <p:cNvPicPr/>
          <p:nvPr/>
        </p:nvPicPr>
        <p:blipFill>
          <a:blip r:embed="rId4"/>
          <a:stretch/>
        </p:blipFill>
        <p:spPr>
          <a:xfrm rot="10800000">
            <a:off x="-69120" y="-49680"/>
            <a:ext cx="9263160" cy="5243400"/>
          </a:xfrm>
          <a:prstGeom prst="rect">
            <a:avLst/>
          </a:prstGeom>
          <a:ln w="0">
            <a:noFill/>
          </a:ln>
        </p:spPr>
      </p:pic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/>
    <p:bodyStyle/>
    <p:otherStyle/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36;p7"/>
          <p:cNvPicPr/>
          <p:nvPr/>
        </p:nvPicPr>
        <p:blipFill>
          <a:blip r:embed="rId3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07" name="Google Shape;37;p7"/>
          <p:cNvPicPr/>
          <p:nvPr/>
        </p:nvPicPr>
        <p:blipFill>
          <a:blip r:embed="rId4"/>
          <a:stretch/>
        </p:blipFill>
        <p:spPr>
          <a:xfrm flipH="1">
            <a:off x="-69120" y="-50040"/>
            <a:ext cx="9263160" cy="5243400"/>
          </a:xfrm>
          <a:prstGeom prst="rect">
            <a:avLst/>
          </a:prstGeom>
          <a:ln w="0">
            <a:noFill/>
          </a:ln>
        </p:spPr>
      </p:pic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1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/>
    <p:bodyStyle/>
    <p:otherStyle/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41;p8"/>
          <p:cNvPicPr/>
          <p:nvPr/>
        </p:nvPicPr>
        <p:blipFill>
          <a:blip r:embed="rId3"/>
          <a:stretch/>
        </p:blipFill>
        <p:spPr>
          <a:xfrm>
            <a:off x="-59760" y="-50040"/>
            <a:ext cx="9263160" cy="5243400"/>
          </a:xfrm>
          <a:prstGeom prst="rect">
            <a:avLst/>
          </a:prstGeom>
          <a:ln w="0">
            <a:noFill/>
          </a:ln>
        </p:spPr>
      </p:pic>
      <p:pic>
        <p:nvPicPr>
          <p:cNvPr id="110" name="Google Shape;42;p8"/>
          <p:cNvPicPr/>
          <p:nvPr/>
        </p:nvPicPr>
        <p:blipFill>
          <a:blip r:embed="rId4"/>
          <a:stretch/>
        </p:blipFill>
        <p:spPr>
          <a:xfrm flipH="1">
            <a:off x="-69120" y="-50040"/>
            <a:ext cx="9263160" cy="5243400"/>
          </a:xfrm>
          <a:prstGeom prst="rect">
            <a:avLst/>
          </a:prstGeom>
          <a:ln w="0">
            <a:noFill/>
          </a:ln>
        </p:spPr>
      </p:pic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252320" y="2077920"/>
            <a:ext cx="3886920" cy="2162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/>
    <p:bodyStyle/>
    <p:otherStyle/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title"/>
          </p:nvPr>
        </p:nvSpPr>
        <p:spPr>
          <a:xfrm>
            <a:off x="1275120" y="3885120"/>
            <a:ext cx="6593400" cy="4852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/>
    <p:bodyStyle/>
    <p:otherStyle/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59;p13"/>
          <p:cNvPicPr/>
          <p:nvPr/>
        </p:nvPicPr>
        <p:blipFill>
          <a:blip r:embed="rId3"/>
          <a:stretch/>
        </p:blipFill>
        <p:spPr>
          <a:xfrm>
            <a:off x="-69480" y="-50760"/>
            <a:ext cx="9263160" cy="5243400"/>
          </a:xfrm>
          <a:prstGeom prst="rect">
            <a:avLst/>
          </a:prstGeom>
          <a:ln w="0">
            <a:noFill/>
          </a:ln>
        </p:spPr>
      </p:pic>
      <p:pic>
        <p:nvPicPr>
          <p:cNvPr id="10" name="Google Shape;60;p13"/>
          <p:cNvPicPr/>
          <p:nvPr/>
        </p:nvPicPr>
        <p:blipFill>
          <a:blip r:embed="rId4"/>
          <a:stretch/>
        </p:blipFill>
        <p:spPr>
          <a:xfrm>
            <a:off x="-69480" y="-50040"/>
            <a:ext cx="9263160" cy="524340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title"/>
          </p:nvPr>
        </p:nvSpPr>
        <p:spPr>
          <a:xfrm>
            <a:off x="720000" y="183672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2"/>
                </a:solidFill>
                <a:latin typeface="Maven Pro"/>
                <a:ea typeface="Maven Pro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title"/>
          </p:nvPr>
        </p:nvSpPr>
        <p:spPr>
          <a:xfrm>
            <a:off x="720000" y="3253680"/>
            <a:ext cx="73440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2"/>
                </a:solidFill>
                <a:latin typeface="Maven Pro"/>
                <a:ea typeface="Maven Pro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title"/>
          </p:nvPr>
        </p:nvSpPr>
        <p:spPr>
          <a:xfrm>
            <a:off x="3419280" y="183672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2"/>
                </a:solidFill>
                <a:latin typeface="Maven Pro"/>
                <a:ea typeface="Maven Pro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title"/>
          </p:nvPr>
        </p:nvSpPr>
        <p:spPr>
          <a:xfrm>
            <a:off x="3419280" y="3253680"/>
            <a:ext cx="73440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2"/>
                </a:solidFill>
                <a:latin typeface="Maven Pro"/>
                <a:ea typeface="Maven Pro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title"/>
          </p:nvPr>
        </p:nvSpPr>
        <p:spPr>
          <a:xfrm>
            <a:off x="6118560" y="183672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2"/>
                </a:solidFill>
                <a:latin typeface="Maven Pro"/>
                <a:ea typeface="Maven Pro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7"/>
          <p:cNvSpPr>
            <a:spLocks noGrp="1"/>
          </p:cNvSpPr>
          <p:nvPr>
            <p:ph type="title"/>
          </p:nvPr>
        </p:nvSpPr>
        <p:spPr>
          <a:xfrm>
            <a:off x="6118560" y="3253680"/>
            <a:ext cx="73440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2"/>
                </a:solidFill>
                <a:latin typeface="Maven Pro"/>
                <a:ea typeface="Maven Pro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75;p14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9" name="Google Shape;76;p14"/>
          <p:cNvPicPr/>
          <p:nvPr/>
        </p:nvPicPr>
        <p:blipFill>
          <a:blip r:embed="rId4"/>
          <a:stretch/>
        </p:blipFill>
        <p:spPr>
          <a:xfrm rot="10800000">
            <a:off x="-69120" y="-49680"/>
            <a:ext cx="9263160" cy="5243400"/>
          </a:xfrm>
          <a:prstGeom prst="rect">
            <a:avLst/>
          </a:prstGeom>
          <a:ln w="0">
            <a:noFill/>
          </a:ln>
        </p:spPr>
      </p:pic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78440" y="3315600"/>
            <a:ext cx="5252040" cy="532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85;p16"/>
          <p:cNvPicPr/>
          <p:nvPr/>
        </p:nvPicPr>
        <p:blipFill>
          <a:blip r:embed="rId3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7" name="Google Shape;86;p16"/>
          <p:cNvPicPr/>
          <p:nvPr/>
        </p:nvPicPr>
        <p:blipFill>
          <a:blip r:embed="rId4"/>
          <a:stretch/>
        </p:blipFill>
        <p:spPr>
          <a:xfrm flipH="1">
            <a:off x="360" y="-50040"/>
            <a:ext cx="9263160" cy="5243400"/>
          </a:xfrm>
          <a:prstGeom prst="rect">
            <a:avLst/>
          </a:prstGeom>
          <a:ln w="0">
            <a:noFill/>
          </a:ln>
        </p:spPr>
      </p:pic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89;p17"/>
          <p:cNvPicPr/>
          <p:nvPr/>
        </p:nvPicPr>
        <p:blipFill>
          <a:blip r:embed="rId3"/>
          <a:stretch/>
        </p:blipFill>
        <p:spPr>
          <a:xfrm rot="10800000">
            <a:off x="-1908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30" name="Google Shape;90;p17"/>
          <p:cNvPicPr/>
          <p:nvPr/>
        </p:nvPicPr>
        <p:blipFill>
          <a:blip r:embed="rId4"/>
          <a:stretch/>
        </p:blipFill>
        <p:spPr>
          <a:xfrm rot="10800000" flipH="1">
            <a:off x="-79200" y="-49680"/>
            <a:ext cx="9263160" cy="5243400"/>
          </a:xfrm>
          <a:prstGeom prst="rect">
            <a:avLst/>
          </a:prstGeom>
          <a:ln w="0">
            <a:noFill/>
          </a:ln>
        </p:spPr>
      </p:pic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99;p19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37" name="Google Shape;100;p19"/>
          <p:cNvPicPr/>
          <p:nvPr/>
        </p:nvPicPr>
        <p:blipFill>
          <a:blip r:embed="rId4"/>
          <a:stretch/>
        </p:blipFill>
        <p:spPr>
          <a:xfrm rot="10800000">
            <a:off x="-69120" y="-49680"/>
            <a:ext cx="9263160" cy="5243400"/>
          </a:xfrm>
          <a:prstGeom prst="rect">
            <a:avLst/>
          </a:prstGeom>
          <a:ln w="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796480" y="2875320"/>
            <a:ext cx="3550680" cy="761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104;p20"/>
          <p:cNvPicPr/>
          <p:nvPr/>
        </p:nvPicPr>
        <p:blipFill>
          <a:blip r:embed="rId3"/>
          <a:stretch/>
        </p:blipFill>
        <p:spPr>
          <a:xfrm>
            <a:off x="-59760" y="-50040"/>
            <a:ext cx="9263160" cy="5243400"/>
          </a:xfrm>
          <a:prstGeom prst="rect">
            <a:avLst/>
          </a:prstGeom>
          <a:ln w="0">
            <a:noFill/>
          </a:ln>
        </p:spPr>
      </p:pic>
      <p:pic>
        <p:nvPicPr>
          <p:cNvPr id="40" name="Google Shape;105;p20"/>
          <p:cNvPicPr/>
          <p:nvPr/>
        </p:nvPicPr>
        <p:blipFill>
          <a:blip r:embed="rId4"/>
          <a:stretch/>
        </p:blipFill>
        <p:spPr>
          <a:xfrm flipH="1">
            <a:off x="-69120" y="-50040"/>
            <a:ext cx="9263160" cy="524340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27240" y="1857600"/>
            <a:ext cx="3456720" cy="715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352680" y="2190600"/>
            <a:ext cx="5076360" cy="1809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100" b="0" strike="noStrike" spc="-1" dirty="0" smtClean="0">
                <a:solidFill>
                  <a:schemeClr val="dk1"/>
                </a:solidFill>
                <a:latin typeface="Baskerville Old Face" pitchFamily="18" charset="0"/>
                <a:ea typeface="Maven Pro"/>
              </a:rPr>
              <a:t>GOAL WITHIN THE GOAL</a:t>
            </a:r>
            <a:endParaRPr lang="fr-FR" sz="5100" b="0" strike="noStrike" spc="-1" dirty="0">
              <a:solidFill>
                <a:schemeClr val="dk1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81000" y="971550"/>
            <a:ext cx="8382000" cy="1380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Baskerville Old Face" pitchFamily="18" charset="0"/>
              </a:rPr>
              <a:t>Identifying </a:t>
            </a:r>
            <a:r>
              <a:rPr lang="en-US" sz="3200" b="1" dirty="0">
                <a:solidFill>
                  <a:schemeClr val="tx1"/>
                </a:solidFill>
                <a:latin typeface="Baskerville Old Face" pitchFamily="18" charset="0"/>
              </a:rPr>
              <a:t>Core Goals</a:t>
            </a:r>
            <a:r>
              <a:rPr lang="en-US" sz="3200" dirty="0">
                <a:solidFill>
                  <a:schemeClr val="tx1"/>
                </a:solidFill>
                <a:latin typeface="Baskerville Old Face" pitchFamily="18" charset="0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Baskerville Old Face" pitchFamily="18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Baskerville Old Face" pitchFamily="18" charset="0"/>
              </a:rPr>
              <a:t>Setting </a:t>
            </a:r>
            <a:r>
              <a:rPr lang="en-US" sz="3200" b="1" dirty="0">
                <a:solidFill>
                  <a:schemeClr val="tx1"/>
                </a:solidFill>
                <a:latin typeface="Baskerville Old Face" pitchFamily="18" charset="0"/>
              </a:rPr>
              <a:t>SMART Goals</a:t>
            </a:r>
            <a:r>
              <a:rPr lang="en-US" sz="3200" dirty="0">
                <a:solidFill>
                  <a:schemeClr val="tx1"/>
                </a:solidFill>
                <a:latin typeface="Baskerville Old Face" pitchFamily="18" charset="0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Baskerville Old Face" pitchFamily="18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Baskerville Old Face" pitchFamily="18" charset="0"/>
              </a:rPr>
              <a:t>Strategies </a:t>
            </a:r>
            <a:r>
              <a:rPr lang="en-US" sz="3200" b="1" dirty="0">
                <a:solidFill>
                  <a:schemeClr val="tx1"/>
                </a:solidFill>
                <a:latin typeface="Baskerville Old Face" pitchFamily="18" charset="0"/>
              </a:rPr>
              <a:t>for Achieving Goals</a:t>
            </a:r>
            <a:r>
              <a:rPr lang="en-US" sz="3200" dirty="0">
                <a:solidFill>
                  <a:schemeClr val="tx1"/>
                </a:solidFill>
                <a:latin typeface="Baskerville Old Face" pitchFamily="18" charset="0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Baskerville Old Face" pitchFamily="18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Baskerville Old Face" pitchFamily="18" charset="0"/>
              </a:rPr>
              <a:t>Monitoring </a:t>
            </a:r>
            <a:r>
              <a:rPr lang="en-US" sz="3200" b="1" dirty="0">
                <a:solidFill>
                  <a:schemeClr val="tx1"/>
                </a:solidFill>
                <a:latin typeface="Baskerville Old Face" pitchFamily="18" charset="0"/>
              </a:rPr>
              <a:t>Progress and Adjusting Goals</a:t>
            </a:r>
            <a:r>
              <a:rPr lang="en-US" sz="3200" dirty="0">
                <a:solidFill>
                  <a:schemeClr val="tx1"/>
                </a:solidFill>
                <a:latin typeface="Baskerville Old Face" pitchFamily="18" charset="0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Baskerville Old Face" pitchFamily="18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Baskerville Old Face" pitchFamily="18" charset="0"/>
              </a:rPr>
              <a:t>Case </a:t>
            </a:r>
            <a:r>
              <a:rPr lang="en-US" sz="3200" b="1" dirty="0">
                <a:solidFill>
                  <a:schemeClr val="tx1"/>
                </a:solidFill>
                <a:latin typeface="Baskerville Old Face" pitchFamily="18" charset="0"/>
              </a:rPr>
              <a:t>Studies: Successful Entrepreneurs and Their Goals</a:t>
            </a:r>
            <a:r>
              <a:rPr lang="en-US" sz="3200" dirty="0">
                <a:solidFill>
                  <a:schemeClr val="tx1"/>
                </a:solidFill>
                <a:latin typeface="Baskerville Old Face" pitchFamily="18" charset="0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Baskerville Old Face" pitchFamily="18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Baskerville Old Face" pitchFamily="18" charset="0"/>
              </a:rPr>
              <a:t>Key </a:t>
            </a:r>
            <a:r>
              <a:rPr lang="en-US" sz="3200" b="1" dirty="0">
                <a:solidFill>
                  <a:schemeClr val="tx1"/>
                </a:solidFill>
                <a:latin typeface="Baskerville Old Face" pitchFamily="18" charset="0"/>
              </a:rPr>
              <a:t>Takeaways and Action Steps</a:t>
            </a:r>
            <a:r>
              <a:rPr lang="en-US" sz="3200" dirty="0">
                <a:solidFill>
                  <a:schemeClr val="tx1"/>
                </a:solidFill>
                <a:latin typeface="Baskerville Old Face" pitchFamily="18" charset="0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Baskerville Old Face" pitchFamily="18" charset="0"/>
              </a:rPr>
            </a:br>
            <a:endParaRPr lang="fr-FR" sz="3200" b="0" strike="noStrike" spc="-1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61950"/>
            <a:ext cx="2063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2"/>
                </a:solidFill>
                <a:latin typeface="Baskerville Old Face" pitchFamily="18" charset="0"/>
              </a:rPr>
              <a:t>STEPS…</a:t>
            </a:r>
            <a:endParaRPr lang="en-US" sz="4000" b="1" dirty="0">
              <a:solidFill>
                <a:schemeClr val="bg2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Company Best Practices by Slidesgo">
  <a:themeElements>
    <a:clrScheme name="Simple Light">
      <a:dk1>
        <a:srgbClr val="FFFFFF"/>
      </a:dk1>
      <a:lt1>
        <a:srgbClr val="000000"/>
      </a:lt1>
      <a:dk2>
        <a:srgbClr val="B6D7A8"/>
      </a:dk2>
      <a:lt2>
        <a:srgbClr val="94E3CC"/>
      </a:lt2>
      <a:accent1>
        <a:srgbClr val="14A178"/>
      </a:accent1>
      <a:accent2>
        <a:srgbClr val="065640"/>
      </a:accent2>
      <a:accent3>
        <a:srgbClr val="022D26"/>
      </a:accent3>
      <a:accent4>
        <a:srgbClr val="000F0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Company Best Practices by Slidesgo">
  <a:themeElements>
    <a:clrScheme name="Simple Light">
      <a:dk1>
        <a:srgbClr val="FFFFFF"/>
      </a:dk1>
      <a:lt1>
        <a:srgbClr val="000000"/>
      </a:lt1>
      <a:dk2>
        <a:srgbClr val="B6D7A8"/>
      </a:dk2>
      <a:lt2>
        <a:srgbClr val="94E3CC"/>
      </a:lt2>
      <a:accent1>
        <a:srgbClr val="14A178"/>
      </a:accent1>
      <a:accent2>
        <a:srgbClr val="065640"/>
      </a:accent2>
      <a:accent3>
        <a:srgbClr val="022D26"/>
      </a:accent3>
      <a:accent4>
        <a:srgbClr val="000F0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Company Best Practices by Slidesgo">
  <a:themeElements>
    <a:clrScheme name="Simple Light">
      <a:dk1>
        <a:srgbClr val="FFFFFF"/>
      </a:dk1>
      <a:lt1>
        <a:srgbClr val="000000"/>
      </a:lt1>
      <a:dk2>
        <a:srgbClr val="B6D7A8"/>
      </a:dk2>
      <a:lt2>
        <a:srgbClr val="94E3CC"/>
      </a:lt2>
      <a:accent1>
        <a:srgbClr val="14A178"/>
      </a:accent1>
      <a:accent2>
        <a:srgbClr val="065640"/>
      </a:accent2>
      <a:accent3>
        <a:srgbClr val="022D26"/>
      </a:accent3>
      <a:accent4>
        <a:srgbClr val="000F0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Company Best Practices by Slidesgo">
  <a:themeElements>
    <a:clrScheme name="Simple Light">
      <a:dk1>
        <a:srgbClr val="FFFFFF"/>
      </a:dk1>
      <a:lt1>
        <a:srgbClr val="000000"/>
      </a:lt1>
      <a:dk2>
        <a:srgbClr val="B6D7A8"/>
      </a:dk2>
      <a:lt2>
        <a:srgbClr val="94E3CC"/>
      </a:lt2>
      <a:accent1>
        <a:srgbClr val="14A178"/>
      </a:accent1>
      <a:accent2>
        <a:srgbClr val="065640"/>
      </a:accent2>
      <a:accent3>
        <a:srgbClr val="022D26"/>
      </a:accent3>
      <a:accent4>
        <a:srgbClr val="000F0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Company Best Practices by Slidesgo">
  <a:themeElements>
    <a:clrScheme name="Simple Light">
      <a:dk1>
        <a:srgbClr val="FFFFFF"/>
      </a:dk1>
      <a:lt1>
        <a:srgbClr val="000000"/>
      </a:lt1>
      <a:dk2>
        <a:srgbClr val="B6D7A8"/>
      </a:dk2>
      <a:lt2>
        <a:srgbClr val="94E3CC"/>
      </a:lt2>
      <a:accent1>
        <a:srgbClr val="14A178"/>
      </a:accent1>
      <a:accent2>
        <a:srgbClr val="065640"/>
      </a:accent2>
      <a:accent3>
        <a:srgbClr val="022D26"/>
      </a:accent3>
      <a:accent4>
        <a:srgbClr val="000F0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Company Best Practices by Slidesgo">
  <a:themeElements>
    <a:clrScheme name="Simple Light">
      <a:dk1>
        <a:srgbClr val="FFFFFF"/>
      </a:dk1>
      <a:lt1>
        <a:srgbClr val="000000"/>
      </a:lt1>
      <a:dk2>
        <a:srgbClr val="B6D7A8"/>
      </a:dk2>
      <a:lt2>
        <a:srgbClr val="94E3CC"/>
      </a:lt2>
      <a:accent1>
        <a:srgbClr val="14A178"/>
      </a:accent1>
      <a:accent2>
        <a:srgbClr val="065640"/>
      </a:accent2>
      <a:accent3>
        <a:srgbClr val="022D26"/>
      </a:accent3>
      <a:accent4>
        <a:srgbClr val="000F0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Company Best Practices by Slidesgo">
  <a:themeElements>
    <a:clrScheme name="Simple Light">
      <a:dk1>
        <a:srgbClr val="FFFFFF"/>
      </a:dk1>
      <a:lt1>
        <a:srgbClr val="000000"/>
      </a:lt1>
      <a:dk2>
        <a:srgbClr val="B6D7A8"/>
      </a:dk2>
      <a:lt2>
        <a:srgbClr val="94E3CC"/>
      </a:lt2>
      <a:accent1>
        <a:srgbClr val="14A178"/>
      </a:accent1>
      <a:accent2>
        <a:srgbClr val="065640"/>
      </a:accent2>
      <a:accent3>
        <a:srgbClr val="022D26"/>
      </a:accent3>
      <a:accent4>
        <a:srgbClr val="000F0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Company Best Practices by Slidesgo">
  <a:themeElements>
    <a:clrScheme name="Simple Light">
      <a:dk1>
        <a:srgbClr val="FFFFFF"/>
      </a:dk1>
      <a:lt1>
        <a:srgbClr val="000000"/>
      </a:lt1>
      <a:dk2>
        <a:srgbClr val="B6D7A8"/>
      </a:dk2>
      <a:lt2>
        <a:srgbClr val="94E3CC"/>
      </a:lt2>
      <a:accent1>
        <a:srgbClr val="14A178"/>
      </a:accent1>
      <a:accent2>
        <a:srgbClr val="065640"/>
      </a:accent2>
      <a:accent3>
        <a:srgbClr val="022D26"/>
      </a:accent3>
      <a:accent4>
        <a:srgbClr val="000F0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Company Best Practices by Slidesgo">
  <a:themeElements>
    <a:clrScheme name="Simple Light">
      <a:dk1>
        <a:srgbClr val="FFFFFF"/>
      </a:dk1>
      <a:lt1>
        <a:srgbClr val="000000"/>
      </a:lt1>
      <a:dk2>
        <a:srgbClr val="B6D7A8"/>
      </a:dk2>
      <a:lt2>
        <a:srgbClr val="94E3CC"/>
      </a:lt2>
      <a:accent1>
        <a:srgbClr val="14A178"/>
      </a:accent1>
      <a:accent2>
        <a:srgbClr val="065640"/>
      </a:accent2>
      <a:accent3>
        <a:srgbClr val="022D26"/>
      </a:accent3>
      <a:accent4>
        <a:srgbClr val="000F0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Company Best Practices by Slidesgo">
  <a:themeElements>
    <a:clrScheme name="Simple Light">
      <a:dk1>
        <a:srgbClr val="FFFFFF"/>
      </a:dk1>
      <a:lt1>
        <a:srgbClr val="000000"/>
      </a:lt1>
      <a:dk2>
        <a:srgbClr val="B6D7A8"/>
      </a:dk2>
      <a:lt2>
        <a:srgbClr val="94E3CC"/>
      </a:lt2>
      <a:accent1>
        <a:srgbClr val="14A178"/>
      </a:accent1>
      <a:accent2>
        <a:srgbClr val="065640"/>
      </a:accent2>
      <a:accent3>
        <a:srgbClr val="022D26"/>
      </a:accent3>
      <a:accent4>
        <a:srgbClr val="000F0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Company Best Practices by Slidesgo">
  <a:themeElements>
    <a:clrScheme name="Simple Light">
      <a:dk1>
        <a:srgbClr val="FFFFFF"/>
      </a:dk1>
      <a:lt1>
        <a:srgbClr val="000000"/>
      </a:lt1>
      <a:dk2>
        <a:srgbClr val="B6D7A8"/>
      </a:dk2>
      <a:lt2>
        <a:srgbClr val="94E3CC"/>
      </a:lt2>
      <a:accent1>
        <a:srgbClr val="14A178"/>
      </a:accent1>
      <a:accent2>
        <a:srgbClr val="065640"/>
      </a:accent2>
      <a:accent3>
        <a:srgbClr val="022D26"/>
      </a:accent3>
      <a:accent4>
        <a:srgbClr val="000F0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any Best Practices by Slidesgo">
  <a:themeElements>
    <a:clrScheme name="Simple Light">
      <a:dk1>
        <a:srgbClr val="FFFFFF"/>
      </a:dk1>
      <a:lt1>
        <a:srgbClr val="000000"/>
      </a:lt1>
      <a:dk2>
        <a:srgbClr val="B6D7A8"/>
      </a:dk2>
      <a:lt2>
        <a:srgbClr val="94E3CC"/>
      </a:lt2>
      <a:accent1>
        <a:srgbClr val="14A178"/>
      </a:accent1>
      <a:accent2>
        <a:srgbClr val="065640"/>
      </a:accent2>
      <a:accent3>
        <a:srgbClr val="022D26"/>
      </a:accent3>
      <a:accent4>
        <a:srgbClr val="000F0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Company Best Practices by Slidesgo">
  <a:themeElements>
    <a:clrScheme name="Simple Light">
      <a:dk1>
        <a:srgbClr val="FFFFFF"/>
      </a:dk1>
      <a:lt1>
        <a:srgbClr val="000000"/>
      </a:lt1>
      <a:dk2>
        <a:srgbClr val="B6D7A8"/>
      </a:dk2>
      <a:lt2>
        <a:srgbClr val="94E3CC"/>
      </a:lt2>
      <a:accent1>
        <a:srgbClr val="14A178"/>
      </a:accent1>
      <a:accent2>
        <a:srgbClr val="065640"/>
      </a:accent2>
      <a:accent3>
        <a:srgbClr val="022D26"/>
      </a:accent3>
      <a:accent4>
        <a:srgbClr val="000F0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Company Best Practices by Slidesgo">
  <a:themeElements>
    <a:clrScheme name="Simple Light">
      <a:dk1>
        <a:srgbClr val="FFFFFF"/>
      </a:dk1>
      <a:lt1>
        <a:srgbClr val="000000"/>
      </a:lt1>
      <a:dk2>
        <a:srgbClr val="B6D7A8"/>
      </a:dk2>
      <a:lt2>
        <a:srgbClr val="94E3CC"/>
      </a:lt2>
      <a:accent1>
        <a:srgbClr val="14A178"/>
      </a:accent1>
      <a:accent2>
        <a:srgbClr val="065640"/>
      </a:accent2>
      <a:accent3>
        <a:srgbClr val="022D26"/>
      </a:accent3>
      <a:accent4>
        <a:srgbClr val="000F0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Company Best Practices by Slidesgo">
  <a:themeElements>
    <a:clrScheme name="Simple Light">
      <a:dk1>
        <a:srgbClr val="FFFFFF"/>
      </a:dk1>
      <a:lt1>
        <a:srgbClr val="000000"/>
      </a:lt1>
      <a:dk2>
        <a:srgbClr val="B6D7A8"/>
      </a:dk2>
      <a:lt2>
        <a:srgbClr val="94E3CC"/>
      </a:lt2>
      <a:accent1>
        <a:srgbClr val="14A178"/>
      </a:accent1>
      <a:accent2>
        <a:srgbClr val="065640"/>
      </a:accent2>
      <a:accent3>
        <a:srgbClr val="022D26"/>
      </a:accent3>
      <a:accent4>
        <a:srgbClr val="000F0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Company Best Practices by Slidesgo">
  <a:themeElements>
    <a:clrScheme name="Simple Light">
      <a:dk1>
        <a:srgbClr val="FFFFFF"/>
      </a:dk1>
      <a:lt1>
        <a:srgbClr val="000000"/>
      </a:lt1>
      <a:dk2>
        <a:srgbClr val="B6D7A8"/>
      </a:dk2>
      <a:lt2>
        <a:srgbClr val="94E3CC"/>
      </a:lt2>
      <a:accent1>
        <a:srgbClr val="14A178"/>
      </a:accent1>
      <a:accent2>
        <a:srgbClr val="065640"/>
      </a:accent2>
      <a:accent3>
        <a:srgbClr val="022D26"/>
      </a:accent3>
      <a:accent4>
        <a:srgbClr val="000F0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Company Best Practices by Slidesgo">
  <a:themeElements>
    <a:clrScheme name="Simple Light">
      <a:dk1>
        <a:srgbClr val="FFFFFF"/>
      </a:dk1>
      <a:lt1>
        <a:srgbClr val="000000"/>
      </a:lt1>
      <a:dk2>
        <a:srgbClr val="B6D7A8"/>
      </a:dk2>
      <a:lt2>
        <a:srgbClr val="94E3CC"/>
      </a:lt2>
      <a:accent1>
        <a:srgbClr val="14A178"/>
      </a:accent1>
      <a:accent2>
        <a:srgbClr val="065640"/>
      </a:accent2>
      <a:accent3>
        <a:srgbClr val="022D26"/>
      </a:accent3>
      <a:accent4>
        <a:srgbClr val="000F0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Company Best Practices by Slidesgo">
  <a:themeElements>
    <a:clrScheme name="Simple Light">
      <a:dk1>
        <a:srgbClr val="FFFFFF"/>
      </a:dk1>
      <a:lt1>
        <a:srgbClr val="000000"/>
      </a:lt1>
      <a:dk2>
        <a:srgbClr val="B6D7A8"/>
      </a:dk2>
      <a:lt2>
        <a:srgbClr val="94E3CC"/>
      </a:lt2>
      <a:accent1>
        <a:srgbClr val="14A178"/>
      </a:accent1>
      <a:accent2>
        <a:srgbClr val="065640"/>
      </a:accent2>
      <a:accent3>
        <a:srgbClr val="022D26"/>
      </a:accent3>
      <a:accent4>
        <a:srgbClr val="000F0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Company Best Practices by Slidesgo">
  <a:themeElements>
    <a:clrScheme name="Simple Light">
      <a:dk1>
        <a:srgbClr val="FFFFFF"/>
      </a:dk1>
      <a:lt1>
        <a:srgbClr val="000000"/>
      </a:lt1>
      <a:dk2>
        <a:srgbClr val="B6D7A8"/>
      </a:dk2>
      <a:lt2>
        <a:srgbClr val="94E3CC"/>
      </a:lt2>
      <a:accent1>
        <a:srgbClr val="14A178"/>
      </a:accent1>
      <a:accent2>
        <a:srgbClr val="065640"/>
      </a:accent2>
      <a:accent3>
        <a:srgbClr val="022D26"/>
      </a:accent3>
      <a:accent4>
        <a:srgbClr val="000F0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Company Best Practices by Slidesgo">
  <a:themeElements>
    <a:clrScheme name="Simple Light">
      <a:dk1>
        <a:srgbClr val="FFFFFF"/>
      </a:dk1>
      <a:lt1>
        <a:srgbClr val="000000"/>
      </a:lt1>
      <a:dk2>
        <a:srgbClr val="B6D7A8"/>
      </a:dk2>
      <a:lt2>
        <a:srgbClr val="94E3CC"/>
      </a:lt2>
      <a:accent1>
        <a:srgbClr val="14A178"/>
      </a:accent1>
      <a:accent2>
        <a:srgbClr val="065640"/>
      </a:accent2>
      <a:accent3>
        <a:srgbClr val="022D26"/>
      </a:accent3>
      <a:accent4>
        <a:srgbClr val="000F0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Company Best Practices by Slidesgo">
  <a:themeElements>
    <a:clrScheme name="Simple Light">
      <a:dk1>
        <a:srgbClr val="FFFFFF"/>
      </a:dk1>
      <a:lt1>
        <a:srgbClr val="000000"/>
      </a:lt1>
      <a:dk2>
        <a:srgbClr val="B6D7A8"/>
      </a:dk2>
      <a:lt2>
        <a:srgbClr val="94E3CC"/>
      </a:lt2>
      <a:accent1>
        <a:srgbClr val="14A178"/>
      </a:accent1>
      <a:accent2>
        <a:srgbClr val="065640"/>
      </a:accent2>
      <a:accent3>
        <a:srgbClr val="022D26"/>
      </a:accent3>
      <a:accent4>
        <a:srgbClr val="000F0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mpany Best Practices by Slidesgo">
  <a:themeElements>
    <a:clrScheme name="Simple Light">
      <a:dk1>
        <a:srgbClr val="FFFFFF"/>
      </a:dk1>
      <a:lt1>
        <a:srgbClr val="000000"/>
      </a:lt1>
      <a:dk2>
        <a:srgbClr val="B6D7A8"/>
      </a:dk2>
      <a:lt2>
        <a:srgbClr val="94E3CC"/>
      </a:lt2>
      <a:accent1>
        <a:srgbClr val="14A178"/>
      </a:accent1>
      <a:accent2>
        <a:srgbClr val="065640"/>
      </a:accent2>
      <a:accent3>
        <a:srgbClr val="022D26"/>
      </a:accent3>
      <a:accent4>
        <a:srgbClr val="000F0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mpany Best Practices by Slidesgo">
  <a:themeElements>
    <a:clrScheme name="Simple Light">
      <a:dk1>
        <a:srgbClr val="FFFFFF"/>
      </a:dk1>
      <a:lt1>
        <a:srgbClr val="000000"/>
      </a:lt1>
      <a:dk2>
        <a:srgbClr val="B6D7A8"/>
      </a:dk2>
      <a:lt2>
        <a:srgbClr val="94E3CC"/>
      </a:lt2>
      <a:accent1>
        <a:srgbClr val="14A178"/>
      </a:accent1>
      <a:accent2>
        <a:srgbClr val="065640"/>
      </a:accent2>
      <a:accent3>
        <a:srgbClr val="022D26"/>
      </a:accent3>
      <a:accent4>
        <a:srgbClr val="000F0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ompany Best Practices by Slidesgo">
  <a:themeElements>
    <a:clrScheme name="Simple Light">
      <a:dk1>
        <a:srgbClr val="FFFFFF"/>
      </a:dk1>
      <a:lt1>
        <a:srgbClr val="000000"/>
      </a:lt1>
      <a:dk2>
        <a:srgbClr val="B6D7A8"/>
      </a:dk2>
      <a:lt2>
        <a:srgbClr val="94E3CC"/>
      </a:lt2>
      <a:accent1>
        <a:srgbClr val="14A178"/>
      </a:accent1>
      <a:accent2>
        <a:srgbClr val="065640"/>
      </a:accent2>
      <a:accent3>
        <a:srgbClr val="022D26"/>
      </a:accent3>
      <a:accent4>
        <a:srgbClr val="000F0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ompany Best Practices by Slidesgo">
  <a:themeElements>
    <a:clrScheme name="Simple Light">
      <a:dk1>
        <a:srgbClr val="FFFFFF"/>
      </a:dk1>
      <a:lt1>
        <a:srgbClr val="000000"/>
      </a:lt1>
      <a:dk2>
        <a:srgbClr val="B6D7A8"/>
      </a:dk2>
      <a:lt2>
        <a:srgbClr val="94E3CC"/>
      </a:lt2>
      <a:accent1>
        <a:srgbClr val="14A178"/>
      </a:accent1>
      <a:accent2>
        <a:srgbClr val="065640"/>
      </a:accent2>
      <a:accent3>
        <a:srgbClr val="022D26"/>
      </a:accent3>
      <a:accent4>
        <a:srgbClr val="000F0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Company Best Practices by Slidesgo">
  <a:themeElements>
    <a:clrScheme name="Simple Light">
      <a:dk1>
        <a:srgbClr val="FFFFFF"/>
      </a:dk1>
      <a:lt1>
        <a:srgbClr val="000000"/>
      </a:lt1>
      <a:dk2>
        <a:srgbClr val="B6D7A8"/>
      </a:dk2>
      <a:lt2>
        <a:srgbClr val="94E3CC"/>
      </a:lt2>
      <a:accent1>
        <a:srgbClr val="14A178"/>
      </a:accent1>
      <a:accent2>
        <a:srgbClr val="065640"/>
      </a:accent2>
      <a:accent3>
        <a:srgbClr val="022D26"/>
      </a:accent3>
      <a:accent4>
        <a:srgbClr val="000F0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ompany Best Practices by Slidesgo">
  <a:themeElements>
    <a:clrScheme name="Simple Light">
      <a:dk1>
        <a:srgbClr val="FFFFFF"/>
      </a:dk1>
      <a:lt1>
        <a:srgbClr val="000000"/>
      </a:lt1>
      <a:dk2>
        <a:srgbClr val="B6D7A8"/>
      </a:dk2>
      <a:lt2>
        <a:srgbClr val="94E3CC"/>
      </a:lt2>
      <a:accent1>
        <a:srgbClr val="14A178"/>
      </a:accent1>
      <a:accent2>
        <a:srgbClr val="065640"/>
      </a:accent2>
      <a:accent3>
        <a:srgbClr val="022D26"/>
      </a:accent3>
      <a:accent4>
        <a:srgbClr val="000F0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Company Best Practices by Slidesgo">
  <a:themeElements>
    <a:clrScheme name="Simple Light">
      <a:dk1>
        <a:srgbClr val="FFFFFF"/>
      </a:dk1>
      <a:lt1>
        <a:srgbClr val="000000"/>
      </a:lt1>
      <a:dk2>
        <a:srgbClr val="B6D7A8"/>
      </a:dk2>
      <a:lt2>
        <a:srgbClr val="94E3CC"/>
      </a:lt2>
      <a:accent1>
        <a:srgbClr val="14A178"/>
      </a:accent1>
      <a:accent2>
        <a:srgbClr val="065640"/>
      </a:accent2>
      <a:accent3>
        <a:srgbClr val="022D26"/>
      </a:accent3>
      <a:accent4>
        <a:srgbClr val="000F0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9</Words>
  <Application>LibreOffice/7.6.7.2$Linux_X86_64 LibreOffice_project/60$Build-2</Application>
  <PresentationFormat>On-screen Show (16:9)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30</vt:i4>
      </vt:variant>
      <vt:variant>
        <vt:lpstr>Slide Titles</vt:lpstr>
      </vt:variant>
      <vt:variant>
        <vt:i4>2</vt:i4>
      </vt:variant>
    </vt:vector>
  </HeadingPairs>
  <TitlesOfParts>
    <vt:vector size="32" baseType="lpstr">
      <vt:lpstr>Company Best Practices by Slidesgo</vt:lpstr>
      <vt:lpstr>Company Best Practices by Slidesgo</vt:lpstr>
      <vt:lpstr>Company Best Practices by Slidesgo</vt:lpstr>
      <vt:lpstr>Company Best Practices by Slidesgo</vt:lpstr>
      <vt:lpstr>Company Best Practices by Slidesgo</vt:lpstr>
      <vt:lpstr>Company Best Practices by Slidesgo</vt:lpstr>
      <vt:lpstr>Company Best Practices by Slidesgo</vt:lpstr>
      <vt:lpstr>Company Best Practices by Slidesgo</vt:lpstr>
      <vt:lpstr>Company Best Practices by Slidesgo</vt:lpstr>
      <vt:lpstr>Company Best Practices by Slidesgo</vt:lpstr>
      <vt:lpstr>Company Best Practices by Slidesgo</vt:lpstr>
      <vt:lpstr>Company Best Practices by Slidesgo</vt:lpstr>
      <vt:lpstr>Company Best Practices by Slidesgo</vt:lpstr>
      <vt:lpstr>Company Best Practices by Slidesgo</vt:lpstr>
      <vt:lpstr>Company Best Practices by Slidesgo</vt:lpstr>
      <vt:lpstr>Company Best Practices by Slidesgo</vt:lpstr>
      <vt:lpstr>Company Best Practices by Slidesgo</vt:lpstr>
      <vt:lpstr>Company Best Practices by Slidesgo</vt:lpstr>
      <vt:lpstr>Company Best Practices by Slidesgo</vt:lpstr>
      <vt:lpstr>Company Best Practices by Slidesgo</vt:lpstr>
      <vt:lpstr>Company Best Practices by Slidesgo</vt:lpstr>
      <vt:lpstr>Company Best Practices by Slidesgo</vt:lpstr>
      <vt:lpstr>Company Best Practices by Slidesgo</vt:lpstr>
      <vt:lpstr>Company Best Practices by Slidesgo</vt:lpstr>
      <vt:lpstr>Company Best Practices by Slidesgo</vt:lpstr>
      <vt:lpstr>Company Best Practices by Slidesgo</vt:lpstr>
      <vt:lpstr>Company Best Practices by Slidesgo</vt:lpstr>
      <vt:lpstr>Company Best Practices by Slidesgo</vt:lpstr>
      <vt:lpstr>Slidesgo Final Pages</vt:lpstr>
      <vt:lpstr>Slidesgo Final Pages</vt:lpstr>
      <vt:lpstr>GOAL WITHIN THE GOAL</vt:lpstr>
      <vt:lpstr>Identifying Core Goals Setting SMART Goals Strategies for Achieving Goals Monitoring Progress and Adjusting Goals Case Studies: Successful Entrepreneurs and Their Goals Key Takeaways and Action Steps 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 WITHIN THE GOAL</dc:title>
  <cp:lastModifiedBy>user</cp:lastModifiedBy>
  <cp:revision>3</cp:revision>
  <dcterms:modified xsi:type="dcterms:W3CDTF">2025-02-26T01:52:26Z</dcterms:modified>
</cp:coreProperties>
</file>

<file path=docProps/core1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2025-02-26T01:41:29Z</dcterms:created>
  <dc:creator>Unknown Creator</dc:creator>
  <dc:description/>
  <dc:language>en-US</dc:language>
  <cp:lastModifiedBy>Unknown Creator</cp:lastModifiedBy>
  <dcterms:modified xsi:type="dcterms:W3CDTF">2025-02-26T01:41:29Z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