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60" r:id="rId3"/>
    <p:sldId id="267" r:id="rId4"/>
    <p:sldId id="261" r:id="rId5"/>
    <p:sldId id="268" r:id="rId6"/>
    <p:sldId id="258" r:id="rId7"/>
    <p:sldId id="256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27175" y="491"/>
        <a:ext cx="8731224" cy="1149069"/>
      </dsp:txXfrm>
    </dsp:sp>
    <dsp:sp modelId="{3277C98F-1612-4699-8E16-4D52CD2CFEFB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27175" y="1436827"/>
        <a:ext cx="8731224" cy="1149069"/>
      </dsp:txXfrm>
    </dsp:sp>
    <dsp:sp modelId="{8F0C5735-0B09-4F0A-94AA-E51F04363D8A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27175" y="2873164"/>
        <a:ext cx="8731224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9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4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9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err="1"/>
              <a:t>Atli</a:t>
            </a:r>
            <a:r>
              <a:rPr lang="en-US" sz="4400" dirty="0" err="1">
                <a:solidFill>
                  <a:srgbClr val="FF0000"/>
                </a:solidFill>
              </a:rPr>
              <a:t>Q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Hospitality Analysis Dashboard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BALKISHOR R. KURA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B6F8B-1463-42EB-51E2-E9791CA7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97" y="1957533"/>
            <a:ext cx="1024464" cy="7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797164"/>
            <a:ext cx="1080946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667" y="1027416"/>
            <a:ext cx="10650549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28" y="973667"/>
            <a:ext cx="3740815" cy="711200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47" y="1752600"/>
            <a:ext cx="5959791" cy="4402477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242" y="1846263"/>
            <a:ext cx="4239842" cy="4022725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E098-4A54-8CEF-478D-BAD60C73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Dashboard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0BFA63-58D1-46A0-5B75-3FE5B55B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6001" cy="49445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DDC4B6-4510-4CE7-09F5-C30CEFFF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940"/>
            <a:ext cx="6096002" cy="49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</TotalTime>
  <Words>190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AtliQ  Hospitality Analysis Dashboard</vt:lpstr>
      <vt:lpstr>Introduction</vt:lpstr>
      <vt:lpstr>PowerPoint Presentation</vt:lpstr>
      <vt:lpstr>Dataset Details</vt:lpstr>
      <vt:lpstr>Expected outcome after this analysis?</vt:lpstr>
      <vt:lpstr>Data Model</vt:lpstr>
      <vt:lpstr>Main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Kishore Kura</cp:lastModifiedBy>
  <cp:revision>3</cp:revision>
  <dcterms:created xsi:type="dcterms:W3CDTF">2022-09-16T13:01:48Z</dcterms:created>
  <dcterms:modified xsi:type="dcterms:W3CDTF">2024-12-01T13:08:59Z</dcterms:modified>
</cp:coreProperties>
</file>