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embeddedFontLs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5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9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8800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52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6954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86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812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11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545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513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66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1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16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12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514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43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799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56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5081408" y="2470638"/>
            <a:ext cx="4387603" cy="24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dirty="0"/>
              <a:t>CROP PRODUCTION ANALYSIS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4095-A5E9-3C53-1820-B0781DA6A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8" y="1571198"/>
            <a:ext cx="4876190" cy="4876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381000" y="24765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Introduction</a:t>
            </a:r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246185" y="1706563"/>
            <a:ext cx="9311053" cy="438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agriculture sector in India stands at a critical juncture, poised for significant evolution driven by technological advancements and innovative approaches.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presentation aims to explore the transformative journey of the agriculture business domain in India, with a focus on harnessing the power of the Future Internet and predictive analytics.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Agriculture is the backbone of the Indian economy, employing a significant portion of the population and contributing substantially to the GDP.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 growing population and increasing demand for food security, the need for sustainable agricultural practices and efficient supply chain management has never been more crucial.</a:t>
            </a:r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58838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1FAC1-393D-763A-4CE9-3BD6A4EB490F}"/>
              </a:ext>
            </a:extLst>
          </p:cNvPr>
          <p:cNvSpPr txBox="1"/>
          <p:nvPr/>
        </p:nvSpPr>
        <p:spPr>
          <a:xfrm>
            <a:off x="0" y="1202944"/>
            <a:ext cx="937084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dataset provides comprehensive information on crop production in India, encompassing various parameters such as state, district, crop year, season, crop type, area under cultivation, and production output.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rich dataset offers valuable insights into the dynamics of agricultural activities across different regions and seasons, enabling stakeholders to make informed decisions and optimize farming practices.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 Name: Indicates the name of the state where the agricultural activity is recorded.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District Name: Specifies the name of the district within the state where the crop production data is collected.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Crop Year: Represents the year in which the crop was cultivated.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Season: Refers to the specific season during which the crop was grown (e.g., Kharif, Rabi).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Crop: Identifies the type of crop cultivated in the given area.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Area: Denotes the land area (in hectares) under cultivation for the specified crop.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Production: Indicates the total production output (in metric </a:t>
            </a:r>
            <a:r>
              <a:rPr lang="en-US" sz="16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tonnes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of the crop in the given area.</a:t>
            </a:r>
          </a:p>
          <a:p>
            <a:endParaRPr lang="en-IN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Main KPIs</a:t>
            </a:r>
            <a:endParaRPr dirty="0"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3"/>
          </p:nvPr>
        </p:nvSpPr>
        <p:spPr>
          <a:xfrm flipH="1">
            <a:off x="593760" y="1802647"/>
            <a:ext cx="7209697" cy="29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Production: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 Sum of the production output of a specific crop across all areas and districts within a given time frame.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Significance: Indicates the overall productivity and output of the crop.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/>
            <a:endParaRPr lang="en-US" b="0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Production Area: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 Sum of the land area under cultivation for a specific crop across all areas and districts within a given time frame.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Significance: Reflects the utilization of agricultural land resources and the extent of cultivation for the crop.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374093" y="50679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</a:t>
            </a:r>
            <a:endParaRPr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F0A89-6A2C-01E4-83CB-B7FA186E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94" y="1428100"/>
            <a:ext cx="9006974" cy="46763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400</Words>
  <Application>Microsoft Office PowerPoint</Application>
  <PresentationFormat>Widescreen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Wingdings 3</vt:lpstr>
      <vt:lpstr>Trebuchet MS</vt:lpstr>
      <vt:lpstr>Arial</vt:lpstr>
      <vt:lpstr>Calibri</vt:lpstr>
      <vt:lpstr>Facet</vt:lpstr>
      <vt:lpstr>CROP PRODUCTION ANALYSIS</vt:lpstr>
      <vt:lpstr>Introduction</vt:lpstr>
      <vt:lpstr>Details of Data</vt:lpstr>
      <vt:lpstr>Main KPIs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</dc:title>
  <dc:creator>NAVEEN SRINIVASAN</dc:creator>
  <cp:lastModifiedBy>Kishore Kura</cp:lastModifiedBy>
  <cp:revision>3</cp:revision>
  <dcterms:created xsi:type="dcterms:W3CDTF">2022-12-29T06:36:15Z</dcterms:created>
  <dcterms:modified xsi:type="dcterms:W3CDTF">2024-11-27T17:06:48Z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