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2" d="100"/>
          <a:sy n="62" d="100"/>
        </p:scale>
        <p:origin x="1234"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15080" y="3934174"/>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KISHORE G</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au510421104049</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107</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hari partha sarathy</cp:lastModifiedBy>
  <cp:revision>10</cp:revision>
  <dcterms:modified xsi:type="dcterms:W3CDTF">2024-04-09T16:03:54Z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