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49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5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25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8576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90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11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7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114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5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13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1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3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52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45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93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56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AFB53F-096F-46A0-8E03-69868F6C15F0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533C-B98C-41DC-BF20-05DDBB51A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104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2101-B1C4-4BF9-8263-0F9834831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TRAVEL AND ECONOMIC GROWTH ANALYSIS USING 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151A2-519C-4D51-AF45-1E8F865C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819584"/>
            <a:ext cx="8825658" cy="861420"/>
          </a:xfrm>
        </p:spPr>
        <p:txBody>
          <a:bodyPr/>
          <a:lstStyle/>
          <a:p>
            <a:r>
              <a:rPr lang="en-IN" dirty="0"/>
              <a:t>BY KISHORE LAKSHMANAN</a:t>
            </a:r>
          </a:p>
        </p:txBody>
      </p:sp>
    </p:spTree>
    <p:extLst>
      <p:ext uri="{BB962C8B-B14F-4D97-AF65-F5344CB8AC3E}">
        <p14:creationId xmlns:p14="http://schemas.microsoft.com/office/powerpoint/2010/main" val="375594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C6903-FC14-418F-B87F-5101BC7E5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717452"/>
            <a:ext cx="1091653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8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27039B-CA29-4E38-9D06-CE1847AFB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548640"/>
            <a:ext cx="9889588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4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B7097F-ADBC-43C1-AE54-8A470D08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" y="1336431"/>
            <a:ext cx="10269416" cy="44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6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30B80D-AA9D-4222-8168-EF41E18DB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662610"/>
            <a:ext cx="11092070" cy="54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5DACB-B478-4E23-B436-047DD2AE3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  <a14:imgEffect>
                      <a14:brightnessContrast bright="-6000" contras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4560" y="1125414"/>
            <a:ext cx="8173329" cy="43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5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42E1E6-F817-46E9-B35D-434171B0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05" y="2085787"/>
            <a:ext cx="7385538" cy="33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2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A1F2E9-FDDC-4FA1-BC2C-5C7AE5930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7" y="689317"/>
            <a:ext cx="9959926" cy="51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5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CFE9A6-847C-417B-81EC-DADEBA97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773723"/>
            <a:ext cx="11099409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9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FDD86A-9062-4973-B2AD-940245AD8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94" y="829994"/>
            <a:ext cx="9003323" cy="55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165B1-1278-47E7-9847-6C29DA87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0" y="675249"/>
            <a:ext cx="10466362" cy="55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6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2F7E21-4D44-40E7-8D95-502983EB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" y="886265"/>
            <a:ext cx="10564837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38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497</TotalTime>
  <Words>10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TRAVEL AND ECONOMIC GROWTH ANALYSIS USING MAPREDUCE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AND ECONOMIC GROWTH ANALYSIS USING MAPREDUCE</dc:title>
  <dc:creator>Kishore Lakshmanan</dc:creator>
  <cp:lastModifiedBy>Kishore Lakshmanan</cp:lastModifiedBy>
  <cp:revision>1</cp:revision>
  <dcterms:created xsi:type="dcterms:W3CDTF">2021-12-13T22:29:47Z</dcterms:created>
  <dcterms:modified xsi:type="dcterms:W3CDTF">2021-12-14T06:46:54Z</dcterms:modified>
</cp:coreProperties>
</file>