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Inter" charset="1" panose="020B0502030000000004"/>
      <p:regular r:id="rId26"/>
    </p:embeddedFont>
    <p:embeddedFont>
      <p:font typeface="Inter Bold" charset="1" panose="020B08020300000000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22.png" Type="http://schemas.openxmlformats.org/officeDocument/2006/relationships/image"/><Relationship Id="rId5" Target="../media/image2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24.png" Type="http://schemas.openxmlformats.org/officeDocument/2006/relationships/image"/><Relationship Id="rId5" Target="../media/image25.png" Type="http://schemas.openxmlformats.org/officeDocument/2006/relationships/image"/><Relationship Id="rId6" Target="../media/image26.png" Type="http://schemas.openxmlformats.org/officeDocument/2006/relationships/image"/><Relationship Id="rId7" Target="../media/image27.png" Type="http://schemas.openxmlformats.org/officeDocument/2006/relationships/image"/><Relationship Id="rId8" Target="../media/image2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29.png" Type="http://schemas.openxmlformats.org/officeDocument/2006/relationships/image"/><Relationship Id="rId5" Target="../media/image30.png" Type="http://schemas.openxmlformats.org/officeDocument/2006/relationships/image"/><Relationship Id="rId6" Target="../media/image3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3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svg" Type="http://schemas.openxmlformats.org/officeDocument/2006/relationships/image"/><Relationship Id="rId4" Target="../media/image35.png" Type="http://schemas.openxmlformats.org/officeDocument/2006/relationships/image"/><Relationship Id="rId5" Target="../media/image36.png" Type="http://schemas.openxmlformats.org/officeDocument/2006/relationships/image"/><Relationship Id="rId6" Target="../media/image37.png" Type="http://schemas.openxmlformats.org/officeDocument/2006/relationships/image"/><Relationship Id="rId7" Target="../media/image38.svg" Type="http://schemas.openxmlformats.org/officeDocument/2006/relationships/image"/><Relationship Id="rId8" Target="../media/image39.png" Type="http://schemas.openxmlformats.org/officeDocument/2006/relationships/image"/><Relationship Id="rId9" Target="../media/image40.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svg" Type="http://schemas.openxmlformats.org/officeDocument/2006/relationships/image"/><Relationship Id="rId4" Target="../media/image41.png" Type="http://schemas.openxmlformats.org/officeDocument/2006/relationships/image"/><Relationship Id="rId5" Target="../media/image42.png" Type="http://schemas.openxmlformats.org/officeDocument/2006/relationships/image"/><Relationship Id="rId6" Target="../media/image43.png" Type="http://schemas.openxmlformats.org/officeDocument/2006/relationships/image"/><Relationship Id="rId7" Target="../media/image44.svg" Type="http://schemas.openxmlformats.org/officeDocument/2006/relationships/image"/><Relationship Id="rId8" Target="../media/image45.png" Type="http://schemas.openxmlformats.org/officeDocument/2006/relationships/image"/><Relationship Id="rId9" Target="../media/image46.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svg" Type="http://schemas.openxmlformats.org/officeDocument/2006/relationships/image"/><Relationship Id="rId4" Target="../media/image47.png" Type="http://schemas.openxmlformats.org/officeDocument/2006/relationships/image"/><Relationship Id="rId5" Target="../media/image48.png" Type="http://schemas.openxmlformats.org/officeDocument/2006/relationships/image"/><Relationship Id="rId6" Target="../media/image49.png" Type="http://schemas.openxmlformats.org/officeDocument/2006/relationships/image"/><Relationship Id="rId7" Target="../media/image50.svg" Type="http://schemas.openxmlformats.org/officeDocument/2006/relationships/image"/><Relationship Id="rId8" Target="../media/image51.png" Type="http://schemas.openxmlformats.org/officeDocument/2006/relationships/image"/><Relationship Id="rId9" Target="../media/image5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svg" Type="http://schemas.openxmlformats.org/officeDocument/2006/relationships/image"/><Relationship Id="rId4" Target="../media/image53.png" Type="http://schemas.openxmlformats.org/officeDocument/2006/relationships/image"/><Relationship Id="rId5" Target="../media/image54.png" Type="http://schemas.openxmlformats.org/officeDocument/2006/relationships/image"/><Relationship Id="rId6" Target="../media/image55.png" Type="http://schemas.openxmlformats.org/officeDocument/2006/relationships/image"/><Relationship Id="rId7" Target="../media/image56.svg" Type="http://schemas.openxmlformats.org/officeDocument/2006/relationships/image"/><Relationship Id="rId8" Target="../media/image57.png" Type="http://schemas.openxmlformats.org/officeDocument/2006/relationships/image"/><Relationship Id="rId9" Target="../media/image58.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9.png" Type="http://schemas.openxmlformats.org/officeDocument/2006/relationships/image"/><Relationship Id="rId3" Target="../media/image60.svg" Type="http://schemas.openxmlformats.org/officeDocument/2006/relationships/image"/><Relationship Id="rId4" Target="../media/image61.png" Type="http://schemas.openxmlformats.org/officeDocument/2006/relationships/image"/><Relationship Id="rId5" Target="../media/image62.svg" Type="http://schemas.openxmlformats.org/officeDocument/2006/relationships/image"/><Relationship Id="rId6" Target="../media/image63.png" Type="http://schemas.openxmlformats.org/officeDocument/2006/relationships/image"/><Relationship Id="rId7" Target="../media/image64.svg" Type="http://schemas.openxmlformats.org/officeDocument/2006/relationships/image"/><Relationship Id="rId8" Target="../media/image65.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6.png" Type="http://schemas.openxmlformats.org/officeDocument/2006/relationships/image"/><Relationship Id="rId3" Target="../media/image67.svg" Type="http://schemas.openxmlformats.org/officeDocument/2006/relationships/image"/><Relationship Id="rId4" Target="../media/image6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2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2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92828"/>
        </a:solidFill>
      </p:bgPr>
    </p:bg>
    <p:spTree>
      <p:nvGrpSpPr>
        <p:cNvPr id="1" name=""/>
        <p:cNvGrpSpPr/>
        <p:nvPr/>
      </p:nvGrpSpPr>
      <p:grpSpPr>
        <a:xfrm>
          <a:off x="0" y="0"/>
          <a:ext cx="0" cy="0"/>
          <a:chOff x="0" y="0"/>
          <a:chExt cx="0" cy="0"/>
        </a:xfrm>
      </p:grpSpPr>
      <p:sp>
        <p:nvSpPr>
          <p:cNvPr name="Freeform 2" id="2"/>
          <p:cNvSpPr/>
          <p:nvPr/>
        </p:nvSpPr>
        <p:spPr>
          <a:xfrm flipH="false" flipV="false" rot="299526">
            <a:off x="-1005568" y="1619159"/>
            <a:ext cx="20666348" cy="5885343"/>
          </a:xfrm>
          <a:custGeom>
            <a:avLst/>
            <a:gdLst/>
            <a:ahLst/>
            <a:cxnLst/>
            <a:rect r="r" b="b" t="t" l="l"/>
            <a:pathLst>
              <a:path h="5885343" w="20666348">
                <a:moveTo>
                  <a:pt x="0" y="0"/>
                </a:moveTo>
                <a:lnTo>
                  <a:pt x="20666348" y="0"/>
                </a:lnTo>
                <a:lnTo>
                  <a:pt x="20666348" y="5885343"/>
                </a:lnTo>
                <a:lnTo>
                  <a:pt x="0" y="5885343"/>
                </a:lnTo>
                <a:lnTo>
                  <a:pt x="0" y="0"/>
                </a:lnTo>
                <a:close/>
              </a:path>
            </a:pathLst>
          </a:custGeom>
          <a:blipFill>
            <a:blip r:embed="rId2">
              <a:alphaModFix amt="13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73842" y="4162425"/>
            <a:ext cx="13826291" cy="1962150"/>
          </a:xfrm>
          <a:prstGeom prst="rect">
            <a:avLst/>
          </a:prstGeom>
        </p:spPr>
        <p:txBody>
          <a:bodyPr anchor="t" rtlCol="false" tIns="0" lIns="0" bIns="0" rIns="0">
            <a:spAutoFit/>
          </a:bodyPr>
          <a:lstStyle/>
          <a:p>
            <a:pPr algn="ctr">
              <a:lnSpc>
                <a:spcPts val="10423"/>
              </a:lnSpc>
            </a:pPr>
            <a:r>
              <a:rPr lang="en-US" sz="8686">
                <a:solidFill>
                  <a:srgbClr val="FFFFFF"/>
                </a:solidFill>
                <a:latin typeface="Inter"/>
                <a:ea typeface="Inter"/>
                <a:cs typeface="Inter"/>
                <a:sym typeface="Inter"/>
              </a:rPr>
              <a:t>CODE  MENTOR</a:t>
            </a:r>
          </a:p>
          <a:p>
            <a:pPr algn="ctr">
              <a:lnSpc>
                <a:spcPts val="5143"/>
              </a:lnSpc>
            </a:pPr>
            <a:r>
              <a:rPr lang="en-US" sz="4286">
                <a:solidFill>
                  <a:srgbClr val="9988FF"/>
                </a:solidFill>
                <a:latin typeface="Inter"/>
                <a:ea typeface="Inter"/>
                <a:cs typeface="Inter"/>
                <a:sym typeface="Inter"/>
              </a:rPr>
              <a:t>INTERACTIVE PROGRAMMING LANGUAGE LEARNER</a:t>
            </a:r>
          </a:p>
        </p:txBody>
      </p:sp>
      <p:sp>
        <p:nvSpPr>
          <p:cNvPr name="TextBox 4" id="4"/>
          <p:cNvSpPr txBox="true"/>
          <p:nvPr/>
        </p:nvSpPr>
        <p:spPr>
          <a:xfrm rot="0">
            <a:off x="1619014" y="8335367"/>
            <a:ext cx="15049972" cy="481330"/>
          </a:xfrm>
          <a:prstGeom prst="rect">
            <a:avLst/>
          </a:prstGeom>
        </p:spPr>
        <p:txBody>
          <a:bodyPr anchor="t" rtlCol="false" tIns="0" lIns="0" bIns="0" rIns="0">
            <a:spAutoFit/>
          </a:bodyPr>
          <a:lstStyle/>
          <a:p>
            <a:pPr algn="l">
              <a:lnSpc>
                <a:spcPts val="3919"/>
              </a:lnSpc>
            </a:pPr>
            <a:r>
              <a:rPr lang="en-US" sz="2800">
                <a:solidFill>
                  <a:srgbClr val="FFFFFF"/>
                </a:solidFill>
                <a:latin typeface="Inter"/>
                <a:ea typeface="Inter"/>
                <a:cs typeface="Inter"/>
                <a:sym typeface="Inter"/>
              </a:rPr>
              <a:t>Malarvannan M (2022503011)</a:t>
            </a:r>
          </a:p>
        </p:txBody>
      </p:sp>
      <p:sp>
        <p:nvSpPr>
          <p:cNvPr name="TextBox 5" id="5"/>
          <p:cNvSpPr txBox="true"/>
          <p:nvPr/>
        </p:nvSpPr>
        <p:spPr>
          <a:xfrm rot="0">
            <a:off x="1619014" y="8335367"/>
            <a:ext cx="15049972" cy="481330"/>
          </a:xfrm>
          <a:prstGeom prst="rect">
            <a:avLst/>
          </a:prstGeom>
        </p:spPr>
        <p:txBody>
          <a:bodyPr anchor="t" rtlCol="false" tIns="0" lIns="0" bIns="0" rIns="0">
            <a:spAutoFit/>
          </a:bodyPr>
          <a:lstStyle/>
          <a:p>
            <a:pPr algn="r">
              <a:lnSpc>
                <a:spcPts val="3919"/>
              </a:lnSpc>
            </a:pPr>
            <a:r>
              <a:rPr lang="en-US" sz="2800">
                <a:solidFill>
                  <a:srgbClr val="FFFFFF"/>
                </a:solidFill>
                <a:latin typeface="Inter"/>
                <a:ea typeface="Inter"/>
                <a:cs typeface="Inter"/>
                <a:sym typeface="Inter"/>
              </a:rPr>
              <a:t>Kalaidharun K (2022503009)</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92828"/>
        </a:solidFill>
      </p:bgPr>
    </p:bg>
    <p:spTree>
      <p:nvGrpSpPr>
        <p:cNvPr id="1" name=""/>
        <p:cNvGrpSpPr/>
        <p:nvPr/>
      </p:nvGrpSpPr>
      <p:grpSpPr>
        <a:xfrm>
          <a:off x="0" y="0"/>
          <a:ext cx="0" cy="0"/>
          <a:chOff x="0" y="0"/>
          <a:chExt cx="0" cy="0"/>
        </a:xfrm>
      </p:grpSpPr>
      <p:sp>
        <p:nvSpPr>
          <p:cNvPr name="Freeform 2" id="2"/>
          <p:cNvSpPr/>
          <p:nvPr/>
        </p:nvSpPr>
        <p:spPr>
          <a:xfrm flipH="false" flipV="false" rot="0">
            <a:off x="184588" y="4413505"/>
            <a:ext cx="18814273" cy="5357911"/>
          </a:xfrm>
          <a:custGeom>
            <a:avLst/>
            <a:gdLst/>
            <a:ahLst/>
            <a:cxnLst/>
            <a:rect r="r" b="b" t="t" l="l"/>
            <a:pathLst>
              <a:path h="5357911" w="18814273">
                <a:moveTo>
                  <a:pt x="0" y="0"/>
                </a:moveTo>
                <a:lnTo>
                  <a:pt x="18814273" y="0"/>
                </a:lnTo>
                <a:lnTo>
                  <a:pt x="18814273" y="5357911"/>
                </a:lnTo>
                <a:lnTo>
                  <a:pt x="0" y="5357911"/>
                </a:lnTo>
                <a:lnTo>
                  <a:pt x="0" y="0"/>
                </a:lnTo>
                <a:close/>
              </a:path>
            </a:pathLst>
          </a:custGeom>
          <a:blipFill>
            <a:blip r:embed="rId2">
              <a:alphaModFix amt="28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3137" y="692595"/>
            <a:ext cx="18814273" cy="5357911"/>
          </a:xfrm>
          <a:custGeom>
            <a:avLst/>
            <a:gdLst/>
            <a:ahLst/>
            <a:cxnLst/>
            <a:rect r="r" b="b" t="t" l="l"/>
            <a:pathLst>
              <a:path h="5357911" w="18814273">
                <a:moveTo>
                  <a:pt x="0" y="0"/>
                </a:moveTo>
                <a:lnTo>
                  <a:pt x="18814274" y="0"/>
                </a:lnTo>
                <a:lnTo>
                  <a:pt x="18814274" y="5357911"/>
                </a:lnTo>
                <a:lnTo>
                  <a:pt x="0" y="5357911"/>
                </a:lnTo>
                <a:lnTo>
                  <a:pt x="0" y="0"/>
                </a:lnTo>
                <a:close/>
              </a:path>
            </a:pathLst>
          </a:custGeom>
          <a:blipFill>
            <a:blip r:embed="rId2">
              <a:alphaModFix amt="28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2194613"/>
            <a:ext cx="8352435" cy="5897775"/>
          </a:xfrm>
          <a:custGeom>
            <a:avLst/>
            <a:gdLst/>
            <a:ahLst/>
            <a:cxnLst/>
            <a:rect r="r" b="b" t="t" l="l"/>
            <a:pathLst>
              <a:path h="5897775" w="8352435">
                <a:moveTo>
                  <a:pt x="0" y="0"/>
                </a:moveTo>
                <a:lnTo>
                  <a:pt x="8352435" y="0"/>
                </a:lnTo>
                <a:lnTo>
                  <a:pt x="8352435" y="5897774"/>
                </a:lnTo>
                <a:lnTo>
                  <a:pt x="0" y="5897774"/>
                </a:lnTo>
                <a:lnTo>
                  <a:pt x="0" y="0"/>
                </a:lnTo>
                <a:close/>
              </a:path>
            </a:pathLst>
          </a:custGeom>
          <a:blipFill>
            <a:blip r:embed="rId4"/>
            <a:stretch>
              <a:fillRect l="0" t="0" r="0" b="0"/>
            </a:stretch>
          </a:blipFill>
        </p:spPr>
      </p:sp>
      <p:sp>
        <p:nvSpPr>
          <p:cNvPr name="Freeform 5" id="5"/>
          <p:cNvSpPr/>
          <p:nvPr/>
        </p:nvSpPr>
        <p:spPr>
          <a:xfrm flipH="false" flipV="false" rot="0">
            <a:off x="10138900" y="2288465"/>
            <a:ext cx="6950777" cy="5710070"/>
          </a:xfrm>
          <a:custGeom>
            <a:avLst/>
            <a:gdLst/>
            <a:ahLst/>
            <a:cxnLst/>
            <a:rect r="r" b="b" t="t" l="l"/>
            <a:pathLst>
              <a:path h="5710070" w="6950777">
                <a:moveTo>
                  <a:pt x="0" y="0"/>
                </a:moveTo>
                <a:lnTo>
                  <a:pt x="6950777" y="0"/>
                </a:lnTo>
                <a:lnTo>
                  <a:pt x="6950777" y="5710070"/>
                </a:lnTo>
                <a:lnTo>
                  <a:pt x="0" y="5710070"/>
                </a:lnTo>
                <a:lnTo>
                  <a:pt x="0" y="0"/>
                </a:lnTo>
                <a:close/>
              </a:path>
            </a:pathLst>
          </a:custGeom>
          <a:blipFill>
            <a:blip r:embed="rId5"/>
            <a:stretch>
              <a:fillRect l="0" t="0" r="0" b="0"/>
            </a:stretch>
          </a:blipFill>
        </p:spPr>
      </p:sp>
      <p:sp>
        <p:nvSpPr>
          <p:cNvPr name="TextBox 6" id="6"/>
          <p:cNvSpPr txBox="true"/>
          <p:nvPr/>
        </p:nvSpPr>
        <p:spPr>
          <a:xfrm rot="0">
            <a:off x="-263137" y="142685"/>
            <a:ext cx="18523668" cy="1033145"/>
          </a:xfrm>
          <a:prstGeom prst="rect">
            <a:avLst/>
          </a:prstGeom>
        </p:spPr>
        <p:txBody>
          <a:bodyPr anchor="t" rtlCol="false" tIns="0" lIns="0" bIns="0" rIns="0">
            <a:spAutoFit/>
          </a:bodyPr>
          <a:lstStyle/>
          <a:p>
            <a:pPr algn="ctr">
              <a:lnSpc>
                <a:spcPts val="8320"/>
              </a:lnSpc>
            </a:pPr>
            <a:r>
              <a:rPr lang="en-US" sz="6400">
                <a:solidFill>
                  <a:srgbClr val="FFFFFF"/>
                </a:solidFill>
                <a:latin typeface="Inter"/>
                <a:ea typeface="Inter"/>
                <a:cs typeface="Inter"/>
                <a:sym typeface="Inter"/>
              </a:rPr>
              <a:t>Class Responsibility Collaboration Cards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92828"/>
        </a:solidFill>
      </p:bgPr>
    </p:bg>
    <p:spTree>
      <p:nvGrpSpPr>
        <p:cNvPr id="1" name=""/>
        <p:cNvGrpSpPr/>
        <p:nvPr/>
      </p:nvGrpSpPr>
      <p:grpSpPr>
        <a:xfrm>
          <a:off x="0" y="0"/>
          <a:ext cx="0" cy="0"/>
          <a:chOff x="0" y="0"/>
          <a:chExt cx="0" cy="0"/>
        </a:xfrm>
      </p:grpSpPr>
      <p:sp>
        <p:nvSpPr>
          <p:cNvPr name="Freeform 2" id="2"/>
          <p:cNvSpPr/>
          <p:nvPr/>
        </p:nvSpPr>
        <p:spPr>
          <a:xfrm flipH="false" flipV="false" rot="0">
            <a:off x="-263137" y="0"/>
            <a:ext cx="18814273" cy="5357911"/>
          </a:xfrm>
          <a:custGeom>
            <a:avLst/>
            <a:gdLst/>
            <a:ahLst/>
            <a:cxnLst/>
            <a:rect r="r" b="b" t="t" l="l"/>
            <a:pathLst>
              <a:path h="5357911" w="18814273">
                <a:moveTo>
                  <a:pt x="0" y="0"/>
                </a:moveTo>
                <a:lnTo>
                  <a:pt x="18814274" y="0"/>
                </a:lnTo>
                <a:lnTo>
                  <a:pt x="18814274" y="5357911"/>
                </a:lnTo>
                <a:lnTo>
                  <a:pt x="0" y="5357911"/>
                </a:lnTo>
                <a:lnTo>
                  <a:pt x="0" y="0"/>
                </a:lnTo>
                <a:close/>
              </a:path>
            </a:pathLst>
          </a:custGeom>
          <a:blipFill>
            <a:blip r:embed="rId2">
              <a:alphaModFix amt="28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34072" y="2006876"/>
            <a:ext cx="5466786" cy="2729348"/>
          </a:xfrm>
          <a:custGeom>
            <a:avLst/>
            <a:gdLst/>
            <a:ahLst/>
            <a:cxnLst/>
            <a:rect r="r" b="b" t="t" l="l"/>
            <a:pathLst>
              <a:path h="2729348" w="5466786">
                <a:moveTo>
                  <a:pt x="0" y="0"/>
                </a:moveTo>
                <a:lnTo>
                  <a:pt x="5466786" y="0"/>
                </a:lnTo>
                <a:lnTo>
                  <a:pt x="5466786" y="2729348"/>
                </a:lnTo>
                <a:lnTo>
                  <a:pt x="0" y="2729348"/>
                </a:lnTo>
                <a:lnTo>
                  <a:pt x="0" y="0"/>
                </a:lnTo>
                <a:close/>
              </a:path>
            </a:pathLst>
          </a:custGeom>
          <a:blipFill>
            <a:blip r:embed="rId4"/>
            <a:stretch>
              <a:fillRect l="-1310" t="-5219" r="-1310" b="0"/>
            </a:stretch>
          </a:blipFill>
        </p:spPr>
      </p:sp>
      <p:sp>
        <p:nvSpPr>
          <p:cNvPr name="Freeform 4" id="4"/>
          <p:cNvSpPr/>
          <p:nvPr/>
        </p:nvSpPr>
        <p:spPr>
          <a:xfrm flipH="false" flipV="false" rot="0">
            <a:off x="9144000" y="1881112"/>
            <a:ext cx="7081820" cy="2980877"/>
          </a:xfrm>
          <a:custGeom>
            <a:avLst/>
            <a:gdLst/>
            <a:ahLst/>
            <a:cxnLst/>
            <a:rect r="r" b="b" t="t" l="l"/>
            <a:pathLst>
              <a:path h="2980877" w="7081820">
                <a:moveTo>
                  <a:pt x="0" y="0"/>
                </a:moveTo>
                <a:lnTo>
                  <a:pt x="7081820" y="0"/>
                </a:lnTo>
                <a:lnTo>
                  <a:pt x="7081820" y="2980877"/>
                </a:lnTo>
                <a:lnTo>
                  <a:pt x="0" y="2980877"/>
                </a:lnTo>
                <a:lnTo>
                  <a:pt x="0" y="0"/>
                </a:lnTo>
                <a:close/>
              </a:path>
            </a:pathLst>
          </a:custGeom>
          <a:blipFill>
            <a:blip r:embed="rId5"/>
            <a:stretch>
              <a:fillRect l="0" t="0" r="-2085" b="0"/>
            </a:stretch>
          </a:blipFill>
        </p:spPr>
      </p:sp>
      <p:sp>
        <p:nvSpPr>
          <p:cNvPr name="Freeform 5" id="5"/>
          <p:cNvSpPr/>
          <p:nvPr/>
        </p:nvSpPr>
        <p:spPr>
          <a:xfrm flipH="false" flipV="false" rot="0">
            <a:off x="682443" y="5981878"/>
            <a:ext cx="5337115" cy="3207340"/>
          </a:xfrm>
          <a:custGeom>
            <a:avLst/>
            <a:gdLst/>
            <a:ahLst/>
            <a:cxnLst/>
            <a:rect r="r" b="b" t="t" l="l"/>
            <a:pathLst>
              <a:path h="3207340" w="5337115">
                <a:moveTo>
                  <a:pt x="0" y="0"/>
                </a:moveTo>
                <a:lnTo>
                  <a:pt x="5337115" y="0"/>
                </a:lnTo>
                <a:lnTo>
                  <a:pt x="5337115" y="3207340"/>
                </a:lnTo>
                <a:lnTo>
                  <a:pt x="0" y="3207340"/>
                </a:lnTo>
                <a:lnTo>
                  <a:pt x="0" y="0"/>
                </a:lnTo>
                <a:close/>
              </a:path>
            </a:pathLst>
          </a:custGeom>
          <a:blipFill>
            <a:blip r:embed="rId6"/>
            <a:stretch>
              <a:fillRect l="0" t="0" r="0" b="0"/>
            </a:stretch>
          </a:blipFill>
        </p:spPr>
      </p:sp>
      <p:sp>
        <p:nvSpPr>
          <p:cNvPr name="Freeform 6" id="6"/>
          <p:cNvSpPr/>
          <p:nvPr/>
        </p:nvSpPr>
        <p:spPr>
          <a:xfrm flipH="false" flipV="false" rot="0">
            <a:off x="6705045" y="6329982"/>
            <a:ext cx="6275269" cy="2859235"/>
          </a:xfrm>
          <a:custGeom>
            <a:avLst/>
            <a:gdLst/>
            <a:ahLst/>
            <a:cxnLst/>
            <a:rect r="r" b="b" t="t" l="l"/>
            <a:pathLst>
              <a:path h="2859235" w="6275269">
                <a:moveTo>
                  <a:pt x="0" y="0"/>
                </a:moveTo>
                <a:lnTo>
                  <a:pt x="6275269" y="0"/>
                </a:lnTo>
                <a:lnTo>
                  <a:pt x="6275269" y="2859236"/>
                </a:lnTo>
                <a:lnTo>
                  <a:pt x="0" y="2859236"/>
                </a:lnTo>
                <a:lnTo>
                  <a:pt x="0" y="0"/>
                </a:lnTo>
                <a:close/>
              </a:path>
            </a:pathLst>
          </a:custGeom>
          <a:blipFill>
            <a:blip r:embed="rId7"/>
            <a:stretch>
              <a:fillRect l="0" t="0" r="0" b="0"/>
            </a:stretch>
          </a:blipFill>
        </p:spPr>
      </p:sp>
      <p:sp>
        <p:nvSpPr>
          <p:cNvPr name="Freeform 7" id="7"/>
          <p:cNvSpPr/>
          <p:nvPr/>
        </p:nvSpPr>
        <p:spPr>
          <a:xfrm flipH="false" flipV="false" rot="0">
            <a:off x="13945212" y="6147928"/>
            <a:ext cx="3557436" cy="3041290"/>
          </a:xfrm>
          <a:custGeom>
            <a:avLst/>
            <a:gdLst/>
            <a:ahLst/>
            <a:cxnLst/>
            <a:rect r="r" b="b" t="t" l="l"/>
            <a:pathLst>
              <a:path h="3041290" w="3557436">
                <a:moveTo>
                  <a:pt x="0" y="0"/>
                </a:moveTo>
                <a:lnTo>
                  <a:pt x="3557436" y="0"/>
                </a:lnTo>
                <a:lnTo>
                  <a:pt x="3557436" y="3041290"/>
                </a:lnTo>
                <a:lnTo>
                  <a:pt x="0" y="3041290"/>
                </a:lnTo>
                <a:lnTo>
                  <a:pt x="0" y="0"/>
                </a:lnTo>
                <a:close/>
              </a:path>
            </a:pathLst>
          </a:custGeom>
          <a:blipFill>
            <a:blip r:embed="rId8"/>
            <a:stretch>
              <a:fillRect l="0" t="0" r="0" b="0"/>
            </a:stretch>
          </a:blipFill>
        </p:spPr>
      </p:sp>
      <p:sp>
        <p:nvSpPr>
          <p:cNvPr name="TextBox 8" id="8"/>
          <p:cNvSpPr txBox="true"/>
          <p:nvPr/>
        </p:nvSpPr>
        <p:spPr>
          <a:xfrm rot="0">
            <a:off x="-263137" y="142685"/>
            <a:ext cx="18523668" cy="1033145"/>
          </a:xfrm>
          <a:prstGeom prst="rect">
            <a:avLst/>
          </a:prstGeom>
        </p:spPr>
        <p:txBody>
          <a:bodyPr anchor="t" rtlCol="false" tIns="0" lIns="0" bIns="0" rIns="0">
            <a:spAutoFit/>
          </a:bodyPr>
          <a:lstStyle/>
          <a:p>
            <a:pPr algn="ctr">
              <a:lnSpc>
                <a:spcPts val="8320"/>
              </a:lnSpc>
            </a:pPr>
            <a:r>
              <a:rPr lang="en-US" sz="6400">
                <a:solidFill>
                  <a:srgbClr val="FFFFFF"/>
                </a:solidFill>
                <a:latin typeface="Inter"/>
                <a:ea typeface="Inter"/>
                <a:cs typeface="Inter"/>
                <a:sym typeface="Inter"/>
              </a:rPr>
              <a:t>Data Flow Diagram</a:t>
            </a:r>
          </a:p>
        </p:txBody>
      </p:sp>
      <p:sp>
        <p:nvSpPr>
          <p:cNvPr name="TextBox 9" id="9"/>
          <p:cNvSpPr txBox="true"/>
          <p:nvPr/>
        </p:nvSpPr>
        <p:spPr>
          <a:xfrm rot="0">
            <a:off x="3678953" y="4914159"/>
            <a:ext cx="1577024" cy="567711"/>
          </a:xfrm>
          <a:prstGeom prst="rect">
            <a:avLst/>
          </a:prstGeom>
        </p:spPr>
        <p:txBody>
          <a:bodyPr anchor="t" rtlCol="false" tIns="0" lIns="0" bIns="0" rIns="0">
            <a:spAutoFit/>
          </a:bodyPr>
          <a:lstStyle/>
          <a:p>
            <a:pPr algn="ctr">
              <a:lnSpc>
                <a:spcPts val="4559"/>
              </a:lnSpc>
              <a:spcBef>
                <a:spcPct val="0"/>
              </a:spcBef>
            </a:pPr>
            <a:r>
              <a:rPr lang="en-US" b="true" sz="3507">
                <a:solidFill>
                  <a:srgbClr val="A1CAFA"/>
                </a:solidFill>
                <a:latin typeface="Inter Bold"/>
                <a:ea typeface="Inter Bold"/>
                <a:cs typeface="Inter Bold"/>
                <a:sym typeface="Inter Bold"/>
              </a:rPr>
              <a:t>Level 0</a:t>
            </a:r>
          </a:p>
        </p:txBody>
      </p:sp>
      <p:sp>
        <p:nvSpPr>
          <p:cNvPr name="TextBox 10" id="10"/>
          <p:cNvSpPr txBox="true"/>
          <p:nvPr/>
        </p:nvSpPr>
        <p:spPr>
          <a:xfrm rot="0">
            <a:off x="12176058" y="4914159"/>
            <a:ext cx="1608512" cy="613063"/>
          </a:xfrm>
          <a:prstGeom prst="rect">
            <a:avLst/>
          </a:prstGeom>
        </p:spPr>
        <p:txBody>
          <a:bodyPr anchor="t" rtlCol="false" tIns="0" lIns="0" bIns="0" rIns="0">
            <a:spAutoFit/>
          </a:bodyPr>
          <a:lstStyle/>
          <a:p>
            <a:pPr algn="ctr">
              <a:lnSpc>
                <a:spcPts val="4949"/>
              </a:lnSpc>
              <a:spcBef>
                <a:spcPct val="0"/>
              </a:spcBef>
            </a:pPr>
            <a:r>
              <a:rPr lang="en-US" b="true" sz="3807">
                <a:solidFill>
                  <a:srgbClr val="A1CAFA"/>
                </a:solidFill>
                <a:latin typeface="Inter Bold"/>
                <a:ea typeface="Inter Bold"/>
                <a:cs typeface="Inter Bold"/>
                <a:sym typeface="Inter Bold"/>
              </a:rPr>
              <a:t>Level 1</a:t>
            </a:r>
          </a:p>
        </p:txBody>
      </p:sp>
      <p:sp>
        <p:nvSpPr>
          <p:cNvPr name="TextBox 11" id="11"/>
          <p:cNvSpPr txBox="true"/>
          <p:nvPr/>
        </p:nvSpPr>
        <p:spPr>
          <a:xfrm rot="0">
            <a:off x="14771465" y="9151118"/>
            <a:ext cx="1904930" cy="679690"/>
          </a:xfrm>
          <a:prstGeom prst="rect">
            <a:avLst/>
          </a:prstGeom>
        </p:spPr>
        <p:txBody>
          <a:bodyPr anchor="t" rtlCol="false" tIns="0" lIns="0" bIns="0" rIns="0">
            <a:spAutoFit/>
          </a:bodyPr>
          <a:lstStyle/>
          <a:p>
            <a:pPr algn="ctr">
              <a:lnSpc>
                <a:spcPts val="5523"/>
              </a:lnSpc>
              <a:spcBef>
                <a:spcPct val="0"/>
              </a:spcBef>
            </a:pPr>
            <a:r>
              <a:rPr lang="en-US" b="true" sz="4248">
                <a:solidFill>
                  <a:srgbClr val="A1CAFA"/>
                </a:solidFill>
                <a:latin typeface="Inter Bold"/>
                <a:ea typeface="Inter Bold"/>
                <a:cs typeface="Inter Bold"/>
                <a:sym typeface="Inter Bold"/>
              </a:rPr>
              <a:t>Level 4</a:t>
            </a:r>
          </a:p>
        </p:txBody>
      </p:sp>
      <p:sp>
        <p:nvSpPr>
          <p:cNvPr name="TextBox 12" id="12"/>
          <p:cNvSpPr txBox="true"/>
          <p:nvPr/>
        </p:nvSpPr>
        <p:spPr>
          <a:xfrm rot="0">
            <a:off x="2514509" y="9254741"/>
            <a:ext cx="1672982" cy="609319"/>
          </a:xfrm>
          <a:prstGeom prst="rect">
            <a:avLst/>
          </a:prstGeom>
        </p:spPr>
        <p:txBody>
          <a:bodyPr anchor="t" rtlCol="false" tIns="0" lIns="0" bIns="0" rIns="0">
            <a:spAutoFit/>
          </a:bodyPr>
          <a:lstStyle/>
          <a:p>
            <a:pPr algn="ctr">
              <a:lnSpc>
                <a:spcPts val="4917"/>
              </a:lnSpc>
              <a:spcBef>
                <a:spcPct val="0"/>
              </a:spcBef>
            </a:pPr>
            <a:r>
              <a:rPr lang="en-US" b="true" sz="3782">
                <a:solidFill>
                  <a:srgbClr val="A1CAFA"/>
                </a:solidFill>
                <a:latin typeface="Inter Bold"/>
                <a:ea typeface="Inter Bold"/>
                <a:cs typeface="Inter Bold"/>
                <a:sym typeface="Inter Bold"/>
              </a:rPr>
              <a:t>Level 2</a:t>
            </a:r>
          </a:p>
        </p:txBody>
      </p:sp>
      <p:sp>
        <p:nvSpPr>
          <p:cNvPr name="TextBox 13" id="13"/>
          <p:cNvSpPr txBox="true"/>
          <p:nvPr/>
        </p:nvSpPr>
        <p:spPr>
          <a:xfrm rot="0">
            <a:off x="8998698" y="9185659"/>
            <a:ext cx="1891165" cy="678401"/>
          </a:xfrm>
          <a:prstGeom prst="rect">
            <a:avLst/>
          </a:prstGeom>
        </p:spPr>
        <p:txBody>
          <a:bodyPr anchor="t" rtlCol="false" tIns="0" lIns="0" bIns="0" rIns="0">
            <a:spAutoFit/>
          </a:bodyPr>
          <a:lstStyle/>
          <a:p>
            <a:pPr algn="ctr">
              <a:lnSpc>
                <a:spcPts val="5512"/>
              </a:lnSpc>
              <a:spcBef>
                <a:spcPct val="0"/>
              </a:spcBef>
            </a:pPr>
            <a:r>
              <a:rPr lang="en-US" b="true" sz="4240">
                <a:solidFill>
                  <a:srgbClr val="A1CAFA"/>
                </a:solidFill>
                <a:latin typeface="Inter Bold"/>
                <a:ea typeface="Inter Bold"/>
                <a:cs typeface="Inter Bold"/>
                <a:sym typeface="Inter Bold"/>
              </a:rPr>
              <a:t>Level 3</a:t>
            </a:r>
          </a:p>
        </p:txBody>
      </p:sp>
      <p:sp>
        <p:nvSpPr>
          <p:cNvPr name="Freeform 14" id="14"/>
          <p:cNvSpPr/>
          <p:nvPr/>
        </p:nvSpPr>
        <p:spPr>
          <a:xfrm flipH="false" flipV="false" rot="0">
            <a:off x="-408439" y="4472896"/>
            <a:ext cx="18814273" cy="5357911"/>
          </a:xfrm>
          <a:custGeom>
            <a:avLst/>
            <a:gdLst/>
            <a:ahLst/>
            <a:cxnLst/>
            <a:rect r="r" b="b" t="t" l="l"/>
            <a:pathLst>
              <a:path h="5357911" w="18814273">
                <a:moveTo>
                  <a:pt x="0" y="0"/>
                </a:moveTo>
                <a:lnTo>
                  <a:pt x="18814273" y="0"/>
                </a:lnTo>
                <a:lnTo>
                  <a:pt x="18814273" y="5357911"/>
                </a:lnTo>
                <a:lnTo>
                  <a:pt x="0" y="5357911"/>
                </a:lnTo>
                <a:lnTo>
                  <a:pt x="0" y="0"/>
                </a:lnTo>
                <a:close/>
              </a:path>
            </a:pathLst>
          </a:custGeom>
          <a:blipFill>
            <a:blip r:embed="rId2">
              <a:alphaModFix amt="28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92828"/>
        </a:solidFill>
      </p:bgPr>
    </p:bg>
    <p:spTree>
      <p:nvGrpSpPr>
        <p:cNvPr id="1" name=""/>
        <p:cNvGrpSpPr/>
        <p:nvPr/>
      </p:nvGrpSpPr>
      <p:grpSpPr>
        <a:xfrm>
          <a:off x="0" y="0"/>
          <a:ext cx="0" cy="0"/>
          <a:chOff x="0" y="0"/>
          <a:chExt cx="0" cy="0"/>
        </a:xfrm>
      </p:grpSpPr>
      <p:sp>
        <p:nvSpPr>
          <p:cNvPr name="Freeform 2" id="2"/>
          <p:cNvSpPr/>
          <p:nvPr/>
        </p:nvSpPr>
        <p:spPr>
          <a:xfrm flipH="false" flipV="false" rot="0">
            <a:off x="-263137" y="692595"/>
            <a:ext cx="18814273" cy="5357911"/>
          </a:xfrm>
          <a:custGeom>
            <a:avLst/>
            <a:gdLst/>
            <a:ahLst/>
            <a:cxnLst/>
            <a:rect r="r" b="b" t="t" l="l"/>
            <a:pathLst>
              <a:path h="5357911" w="18814273">
                <a:moveTo>
                  <a:pt x="0" y="0"/>
                </a:moveTo>
                <a:lnTo>
                  <a:pt x="18814274" y="0"/>
                </a:lnTo>
                <a:lnTo>
                  <a:pt x="18814274" y="5357911"/>
                </a:lnTo>
                <a:lnTo>
                  <a:pt x="0" y="5357911"/>
                </a:lnTo>
                <a:lnTo>
                  <a:pt x="0" y="0"/>
                </a:lnTo>
                <a:close/>
              </a:path>
            </a:pathLst>
          </a:custGeom>
          <a:blipFill>
            <a:blip r:embed="rId2">
              <a:alphaModFix amt="28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074108" y="2677518"/>
            <a:ext cx="4139783" cy="4931964"/>
          </a:xfrm>
          <a:custGeom>
            <a:avLst/>
            <a:gdLst/>
            <a:ahLst/>
            <a:cxnLst/>
            <a:rect r="r" b="b" t="t" l="l"/>
            <a:pathLst>
              <a:path h="4931964" w="4139783">
                <a:moveTo>
                  <a:pt x="0" y="0"/>
                </a:moveTo>
                <a:lnTo>
                  <a:pt x="4139784" y="0"/>
                </a:lnTo>
                <a:lnTo>
                  <a:pt x="4139784" y="4931964"/>
                </a:lnTo>
                <a:lnTo>
                  <a:pt x="0" y="4931964"/>
                </a:lnTo>
                <a:lnTo>
                  <a:pt x="0" y="0"/>
                </a:lnTo>
                <a:close/>
              </a:path>
            </a:pathLst>
          </a:custGeom>
          <a:blipFill>
            <a:blip r:embed="rId4"/>
            <a:stretch>
              <a:fillRect l="0" t="0" r="0" b="0"/>
            </a:stretch>
          </a:blipFill>
        </p:spPr>
      </p:sp>
      <p:sp>
        <p:nvSpPr>
          <p:cNvPr name="Freeform 4" id="4"/>
          <p:cNvSpPr/>
          <p:nvPr/>
        </p:nvSpPr>
        <p:spPr>
          <a:xfrm flipH="false" flipV="false" rot="0">
            <a:off x="12101459" y="2584649"/>
            <a:ext cx="5157841" cy="5117702"/>
          </a:xfrm>
          <a:custGeom>
            <a:avLst/>
            <a:gdLst/>
            <a:ahLst/>
            <a:cxnLst/>
            <a:rect r="r" b="b" t="t" l="l"/>
            <a:pathLst>
              <a:path h="5117702" w="5157841">
                <a:moveTo>
                  <a:pt x="0" y="0"/>
                </a:moveTo>
                <a:lnTo>
                  <a:pt x="5157841" y="0"/>
                </a:lnTo>
                <a:lnTo>
                  <a:pt x="5157841" y="5117702"/>
                </a:lnTo>
                <a:lnTo>
                  <a:pt x="0" y="5117702"/>
                </a:lnTo>
                <a:lnTo>
                  <a:pt x="0" y="0"/>
                </a:lnTo>
                <a:close/>
              </a:path>
            </a:pathLst>
          </a:custGeom>
          <a:blipFill>
            <a:blip r:embed="rId5"/>
            <a:stretch>
              <a:fillRect l="0" t="0" r="0" b="0"/>
            </a:stretch>
          </a:blipFill>
        </p:spPr>
      </p:sp>
      <p:sp>
        <p:nvSpPr>
          <p:cNvPr name="Freeform 5" id="5"/>
          <p:cNvSpPr/>
          <p:nvPr/>
        </p:nvSpPr>
        <p:spPr>
          <a:xfrm flipH="false" flipV="false" rot="0">
            <a:off x="1329658" y="2677518"/>
            <a:ext cx="4851552" cy="4931964"/>
          </a:xfrm>
          <a:custGeom>
            <a:avLst/>
            <a:gdLst/>
            <a:ahLst/>
            <a:cxnLst/>
            <a:rect r="r" b="b" t="t" l="l"/>
            <a:pathLst>
              <a:path h="4931964" w="4851552">
                <a:moveTo>
                  <a:pt x="0" y="0"/>
                </a:moveTo>
                <a:lnTo>
                  <a:pt x="4851552" y="0"/>
                </a:lnTo>
                <a:lnTo>
                  <a:pt x="4851552" y="4931964"/>
                </a:lnTo>
                <a:lnTo>
                  <a:pt x="0" y="4931964"/>
                </a:lnTo>
                <a:lnTo>
                  <a:pt x="0" y="0"/>
                </a:lnTo>
                <a:close/>
              </a:path>
            </a:pathLst>
          </a:custGeom>
          <a:blipFill>
            <a:blip r:embed="rId6"/>
            <a:stretch>
              <a:fillRect l="0" t="0" r="0" b="0"/>
            </a:stretch>
          </a:blipFill>
        </p:spPr>
      </p:sp>
      <p:sp>
        <p:nvSpPr>
          <p:cNvPr name="TextBox 6" id="6"/>
          <p:cNvSpPr txBox="true"/>
          <p:nvPr/>
        </p:nvSpPr>
        <p:spPr>
          <a:xfrm rot="0">
            <a:off x="-263137" y="142685"/>
            <a:ext cx="18523668" cy="1033145"/>
          </a:xfrm>
          <a:prstGeom prst="rect">
            <a:avLst/>
          </a:prstGeom>
        </p:spPr>
        <p:txBody>
          <a:bodyPr anchor="t" rtlCol="false" tIns="0" lIns="0" bIns="0" rIns="0">
            <a:spAutoFit/>
          </a:bodyPr>
          <a:lstStyle/>
          <a:p>
            <a:pPr algn="ctr">
              <a:lnSpc>
                <a:spcPts val="8320"/>
              </a:lnSpc>
            </a:pPr>
            <a:r>
              <a:rPr lang="en-US" sz="6400">
                <a:solidFill>
                  <a:srgbClr val="FFFFFF"/>
                </a:solidFill>
                <a:latin typeface="Inter"/>
                <a:ea typeface="Inter"/>
                <a:cs typeface="Inter"/>
                <a:sym typeface="Inter"/>
              </a:rPr>
              <a:t>Sequence Diagarm</a:t>
            </a:r>
          </a:p>
        </p:txBody>
      </p:sp>
      <p:sp>
        <p:nvSpPr>
          <p:cNvPr name="TextBox 7" id="7"/>
          <p:cNvSpPr txBox="true"/>
          <p:nvPr/>
        </p:nvSpPr>
        <p:spPr>
          <a:xfrm rot="0">
            <a:off x="3755434" y="7994667"/>
            <a:ext cx="607933" cy="1033145"/>
          </a:xfrm>
          <a:prstGeom prst="rect">
            <a:avLst/>
          </a:prstGeom>
        </p:spPr>
        <p:txBody>
          <a:bodyPr anchor="t" rtlCol="false" tIns="0" lIns="0" bIns="0" rIns="0">
            <a:spAutoFit/>
          </a:bodyPr>
          <a:lstStyle/>
          <a:p>
            <a:pPr algn="ctr">
              <a:lnSpc>
                <a:spcPts val="8320"/>
              </a:lnSpc>
              <a:spcBef>
                <a:spcPct val="0"/>
              </a:spcBef>
            </a:pPr>
            <a:r>
              <a:rPr lang="en-US" b="true" sz="6400">
                <a:solidFill>
                  <a:srgbClr val="A1CAFA"/>
                </a:solidFill>
                <a:latin typeface="Inter Bold"/>
                <a:ea typeface="Inter Bold"/>
                <a:cs typeface="Inter Bold"/>
                <a:sym typeface="Inter Bold"/>
              </a:rPr>
              <a:t>A</a:t>
            </a:r>
          </a:p>
        </p:txBody>
      </p:sp>
      <p:sp>
        <p:nvSpPr>
          <p:cNvPr name="TextBox 8" id="8"/>
          <p:cNvSpPr txBox="true"/>
          <p:nvPr/>
        </p:nvSpPr>
        <p:spPr>
          <a:xfrm rot="0">
            <a:off x="14374687" y="7994667"/>
            <a:ext cx="611386" cy="1033145"/>
          </a:xfrm>
          <a:prstGeom prst="rect">
            <a:avLst/>
          </a:prstGeom>
        </p:spPr>
        <p:txBody>
          <a:bodyPr anchor="t" rtlCol="false" tIns="0" lIns="0" bIns="0" rIns="0">
            <a:spAutoFit/>
          </a:bodyPr>
          <a:lstStyle/>
          <a:p>
            <a:pPr algn="ctr">
              <a:lnSpc>
                <a:spcPts val="8320"/>
              </a:lnSpc>
              <a:spcBef>
                <a:spcPct val="0"/>
              </a:spcBef>
            </a:pPr>
            <a:r>
              <a:rPr lang="en-US" b="true" sz="6400">
                <a:solidFill>
                  <a:srgbClr val="A1CAFA"/>
                </a:solidFill>
                <a:latin typeface="Inter Bold"/>
                <a:ea typeface="Inter Bold"/>
                <a:cs typeface="Inter Bold"/>
                <a:sym typeface="Inter Bold"/>
              </a:rPr>
              <a:t>C</a:t>
            </a:r>
          </a:p>
        </p:txBody>
      </p:sp>
      <p:sp>
        <p:nvSpPr>
          <p:cNvPr name="TextBox 9" id="9"/>
          <p:cNvSpPr txBox="true"/>
          <p:nvPr/>
        </p:nvSpPr>
        <p:spPr>
          <a:xfrm rot="0">
            <a:off x="8875395" y="7994667"/>
            <a:ext cx="537210" cy="1033145"/>
          </a:xfrm>
          <a:prstGeom prst="rect">
            <a:avLst/>
          </a:prstGeom>
        </p:spPr>
        <p:txBody>
          <a:bodyPr anchor="t" rtlCol="false" tIns="0" lIns="0" bIns="0" rIns="0">
            <a:spAutoFit/>
          </a:bodyPr>
          <a:lstStyle/>
          <a:p>
            <a:pPr algn="ctr">
              <a:lnSpc>
                <a:spcPts val="8320"/>
              </a:lnSpc>
              <a:spcBef>
                <a:spcPct val="0"/>
              </a:spcBef>
            </a:pPr>
            <a:r>
              <a:rPr lang="en-US" b="true" sz="6400">
                <a:solidFill>
                  <a:srgbClr val="A1CAFA"/>
                </a:solidFill>
                <a:latin typeface="Inter Bold"/>
                <a:ea typeface="Inter Bold"/>
                <a:cs typeface="Inter Bold"/>
                <a:sym typeface="Inter Bold"/>
              </a:rPr>
              <a:t>B</a:t>
            </a:r>
          </a:p>
        </p:txBody>
      </p:sp>
      <p:sp>
        <p:nvSpPr>
          <p:cNvPr name="Freeform 10" id="10"/>
          <p:cNvSpPr/>
          <p:nvPr/>
        </p:nvSpPr>
        <p:spPr>
          <a:xfrm flipH="false" flipV="false" rot="0">
            <a:off x="-263137" y="4659609"/>
            <a:ext cx="18814273" cy="5357911"/>
          </a:xfrm>
          <a:custGeom>
            <a:avLst/>
            <a:gdLst/>
            <a:ahLst/>
            <a:cxnLst/>
            <a:rect r="r" b="b" t="t" l="l"/>
            <a:pathLst>
              <a:path h="5357911" w="18814273">
                <a:moveTo>
                  <a:pt x="0" y="0"/>
                </a:moveTo>
                <a:lnTo>
                  <a:pt x="18814274" y="0"/>
                </a:lnTo>
                <a:lnTo>
                  <a:pt x="18814274" y="5357911"/>
                </a:lnTo>
                <a:lnTo>
                  <a:pt x="0" y="5357911"/>
                </a:lnTo>
                <a:lnTo>
                  <a:pt x="0" y="0"/>
                </a:lnTo>
                <a:close/>
              </a:path>
            </a:pathLst>
          </a:custGeom>
          <a:blipFill>
            <a:blip r:embed="rId2">
              <a:alphaModFix amt="28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292828"/>
        </a:solidFill>
      </p:bgPr>
    </p:bg>
    <p:spTree>
      <p:nvGrpSpPr>
        <p:cNvPr id="1" name=""/>
        <p:cNvGrpSpPr/>
        <p:nvPr/>
      </p:nvGrpSpPr>
      <p:grpSpPr>
        <a:xfrm>
          <a:off x="0" y="0"/>
          <a:ext cx="0" cy="0"/>
          <a:chOff x="0" y="0"/>
          <a:chExt cx="0" cy="0"/>
        </a:xfrm>
      </p:grpSpPr>
      <p:sp>
        <p:nvSpPr>
          <p:cNvPr name="Freeform 2" id="2"/>
          <p:cNvSpPr/>
          <p:nvPr/>
        </p:nvSpPr>
        <p:spPr>
          <a:xfrm flipH="false" flipV="false" rot="0">
            <a:off x="0" y="5143500"/>
            <a:ext cx="18814273" cy="5357911"/>
          </a:xfrm>
          <a:custGeom>
            <a:avLst/>
            <a:gdLst/>
            <a:ahLst/>
            <a:cxnLst/>
            <a:rect r="r" b="b" t="t" l="l"/>
            <a:pathLst>
              <a:path h="5357911" w="18814273">
                <a:moveTo>
                  <a:pt x="0" y="0"/>
                </a:moveTo>
                <a:lnTo>
                  <a:pt x="18814273" y="0"/>
                </a:lnTo>
                <a:lnTo>
                  <a:pt x="18814273" y="5357911"/>
                </a:lnTo>
                <a:lnTo>
                  <a:pt x="0" y="5357911"/>
                </a:lnTo>
                <a:lnTo>
                  <a:pt x="0" y="0"/>
                </a:lnTo>
                <a:close/>
              </a:path>
            </a:pathLst>
          </a:custGeom>
          <a:blipFill>
            <a:blip r:embed="rId2">
              <a:alphaModFix amt="28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3137" y="692595"/>
            <a:ext cx="18814273" cy="5357911"/>
          </a:xfrm>
          <a:custGeom>
            <a:avLst/>
            <a:gdLst/>
            <a:ahLst/>
            <a:cxnLst/>
            <a:rect r="r" b="b" t="t" l="l"/>
            <a:pathLst>
              <a:path h="5357911" w="18814273">
                <a:moveTo>
                  <a:pt x="0" y="0"/>
                </a:moveTo>
                <a:lnTo>
                  <a:pt x="18814274" y="0"/>
                </a:lnTo>
                <a:lnTo>
                  <a:pt x="18814274" y="5357911"/>
                </a:lnTo>
                <a:lnTo>
                  <a:pt x="0" y="5357911"/>
                </a:lnTo>
                <a:lnTo>
                  <a:pt x="0" y="0"/>
                </a:lnTo>
                <a:close/>
              </a:path>
            </a:pathLst>
          </a:custGeom>
          <a:blipFill>
            <a:blip r:embed="rId2">
              <a:alphaModFix amt="28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594635" y="2246529"/>
            <a:ext cx="10808125" cy="7011771"/>
          </a:xfrm>
          <a:custGeom>
            <a:avLst/>
            <a:gdLst/>
            <a:ahLst/>
            <a:cxnLst/>
            <a:rect r="r" b="b" t="t" l="l"/>
            <a:pathLst>
              <a:path h="7011771" w="10808125">
                <a:moveTo>
                  <a:pt x="0" y="0"/>
                </a:moveTo>
                <a:lnTo>
                  <a:pt x="10808125" y="0"/>
                </a:lnTo>
                <a:lnTo>
                  <a:pt x="10808125" y="7011771"/>
                </a:lnTo>
                <a:lnTo>
                  <a:pt x="0" y="7011771"/>
                </a:lnTo>
                <a:lnTo>
                  <a:pt x="0" y="0"/>
                </a:lnTo>
                <a:close/>
              </a:path>
            </a:pathLst>
          </a:custGeom>
          <a:blipFill>
            <a:blip r:embed="rId4"/>
            <a:stretch>
              <a:fillRect l="0" t="0" r="0" b="0"/>
            </a:stretch>
          </a:blipFill>
        </p:spPr>
      </p:sp>
      <p:sp>
        <p:nvSpPr>
          <p:cNvPr name="TextBox 5" id="5"/>
          <p:cNvSpPr txBox="true"/>
          <p:nvPr/>
        </p:nvSpPr>
        <p:spPr>
          <a:xfrm rot="0">
            <a:off x="-263137" y="478790"/>
            <a:ext cx="18523668" cy="1033145"/>
          </a:xfrm>
          <a:prstGeom prst="rect">
            <a:avLst/>
          </a:prstGeom>
        </p:spPr>
        <p:txBody>
          <a:bodyPr anchor="t" rtlCol="false" tIns="0" lIns="0" bIns="0" rIns="0">
            <a:spAutoFit/>
          </a:bodyPr>
          <a:lstStyle/>
          <a:p>
            <a:pPr algn="ctr">
              <a:lnSpc>
                <a:spcPts val="8320"/>
              </a:lnSpc>
            </a:pPr>
            <a:r>
              <a:rPr lang="en-US" sz="6400">
                <a:solidFill>
                  <a:srgbClr val="FFFFFF"/>
                </a:solidFill>
                <a:latin typeface="Inter"/>
                <a:ea typeface="Inter"/>
                <a:cs typeface="Inter"/>
                <a:sym typeface="Inter"/>
              </a:rPr>
              <a:t>State Machine Diagram</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337989" y="5759283"/>
            <a:ext cx="21551125" cy="6137309"/>
          </a:xfrm>
          <a:custGeom>
            <a:avLst/>
            <a:gdLst/>
            <a:ahLst/>
            <a:cxnLst/>
            <a:rect r="r" b="b" t="t" l="l"/>
            <a:pathLst>
              <a:path h="6137309" w="21551125">
                <a:moveTo>
                  <a:pt x="0" y="0"/>
                </a:moveTo>
                <a:lnTo>
                  <a:pt x="21551125" y="0"/>
                </a:lnTo>
                <a:lnTo>
                  <a:pt x="21551125" y="6137309"/>
                </a:lnTo>
                <a:lnTo>
                  <a:pt x="0" y="6137309"/>
                </a:lnTo>
                <a:lnTo>
                  <a:pt x="0" y="0"/>
                </a:lnTo>
                <a:close/>
              </a:path>
            </a:pathLst>
          </a:custGeom>
          <a:blipFill>
            <a:blip r:embed="rId2">
              <a:alphaModFix amt="28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40076" y="-993809"/>
            <a:ext cx="21551125" cy="6137309"/>
          </a:xfrm>
          <a:custGeom>
            <a:avLst/>
            <a:gdLst/>
            <a:ahLst/>
            <a:cxnLst/>
            <a:rect r="r" b="b" t="t" l="l"/>
            <a:pathLst>
              <a:path h="6137309" w="21551125">
                <a:moveTo>
                  <a:pt x="0" y="0"/>
                </a:moveTo>
                <a:lnTo>
                  <a:pt x="21551125" y="0"/>
                </a:lnTo>
                <a:lnTo>
                  <a:pt x="21551125" y="6137309"/>
                </a:lnTo>
                <a:lnTo>
                  <a:pt x="0" y="6137309"/>
                </a:lnTo>
                <a:lnTo>
                  <a:pt x="0" y="0"/>
                </a:lnTo>
                <a:close/>
              </a:path>
            </a:pathLst>
          </a:custGeom>
          <a:blipFill>
            <a:blip r:embed="rId2">
              <a:alphaModFix amt="28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368296" y="2394425"/>
            <a:ext cx="7891004" cy="5178471"/>
          </a:xfrm>
          <a:custGeom>
            <a:avLst/>
            <a:gdLst/>
            <a:ahLst/>
            <a:cxnLst/>
            <a:rect r="r" b="b" t="t" l="l"/>
            <a:pathLst>
              <a:path h="5178471" w="7891004">
                <a:moveTo>
                  <a:pt x="0" y="0"/>
                </a:moveTo>
                <a:lnTo>
                  <a:pt x="7891004" y="0"/>
                </a:lnTo>
                <a:lnTo>
                  <a:pt x="7891004" y="5178471"/>
                </a:lnTo>
                <a:lnTo>
                  <a:pt x="0" y="5178471"/>
                </a:lnTo>
                <a:lnTo>
                  <a:pt x="0" y="0"/>
                </a:lnTo>
                <a:close/>
              </a:path>
            </a:pathLst>
          </a:custGeom>
          <a:blipFill>
            <a:blip r:embed="rId4"/>
            <a:stretch>
              <a:fillRect l="0" t="0" r="0" b="0"/>
            </a:stretch>
          </a:blipFill>
        </p:spPr>
      </p:sp>
      <p:sp>
        <p:nvSpPr>
          <p:cNvPr name="Freeform 5" id="5"/>
          <p:cNvSpPr/>
          <p:nvPr/>
        </p:nvSpPr>
        <p:spPr>
          <a:xfrm flipH="false" flipV="false" rot="0">
            <a:off x="1469736" y="2173721"/>
            <a:ext cx="7229148" cy="5399175"/>
          </a:xfrm>
          <a:custGeom>
            <a:avLst/>
            <a:gdLst/>
            <a:ahLst/>
            <a:cxnLst/>
            <a:rect r="r" b="b" t="t" l="l"/>
            <a:pathLst>
              <a:path h="5399175" w="7229148">
                <a:moveTo>
                  <a:pt x="0" y="0"/>
                </a:moveTo>
                <a:lnTo>
                  <a:pt x="7229148" y="0"/>
                </a:lnTo>
                <a:lnTo>
                  <a:pt x="7229148" y="5399175"/>
                </a:lnTo>
                <a:lnTo>
                  <a:pt x="0" y="5399175"/>
                </a:lnTo>
                <a:lnTo>
                  <a:pt x="0" y="0"/>
                </a:lnTo>
                <a:close/>
              </a:path>
            </a:pathLst>
          </a:custGeom>
          <a:blipFill>
            <a:blip r:embed="rId5"/>
            <a:stretch>
              <a:fillRect l="0" t="0" r="0" b="0"/>
            </a:stretch>
          </a:blipFill>
        </p:spPr>
      </p:sp>
      <p:sp>
        <p:nvSpPr>
          <p:cNvPr name="TextBox 6" id="6"/>
          <p:cNvSpPr txBox="true"/>
          <p:nvPr/>
        </p:nvSpPr>
        <p:spPr>
          <a:xfrm rot="0">
            <a:off x="6227396" y="733375"/>
            <a:ext cx="6016182" cy="914400"/>
          </a:xfrm>
          <a:prstGeom prst="rect">
            <a:avLst/>
          </a:prstGeom>
        </p:spPr>
        <p:txBody>
          <a:bodyPr anchor="t" rtlCol="false" tIns="0" lIns="0" bIns="0" rIns="0">
            <a:spAutoFit/>
          </a:bodyPr>
          <a:lstStyle/>
          <a:p>
            <a:pPr algn="l">
              <a:lnSpc>
                <a:spcPts val="7270"/>
              </a:lnSpc>
            </a:pPr>
            <a:r>
              <a:rPr lang="en-US" sz="6058" b="true">
                <a:solidFill>
                  <a:srgbClr val="7E6CEB"/>
                </a:solidFill>
                <a:latin typeface="Inter Bold"/>
                <a:ea typeface="Inter Bold"/>
                <a:cs typeface="Inter Bold"/>
                <a:sym typeface="Inter Bold"/>
              </a:rPr>
              <a:t>Demonstration</a:t>
            </a:r>
          </a:p>
        </p:txBody>
      </p:sp>
      <p:sp>
        <p:nvSpPr>
          <p:cNvPr name="TextBox 7" id="7"/>
          <p:cNvSpPr txBox="true"/>
          <p:nvPr/>
        </p:nvSpPr>
        <p:spPr>
          <a:xfrm rot="0">
            <a:off x="3772858" y="7863148"/>
            <a:ext cx="2454539" cy="514350"/>
          </a:xfrm>
          <a:prstGeom prst="rect">
            <a:avLst/>
          </a:prstGeom>
        </p:spPr>
        <p:txBody>
          <a:bodyPr anchor="t" rtlCol="false" tIns="0" lIns="0" bIns="0" rIns="0">
            <a:spAutoFit/>
          </a:bodyPr>
          <a:lstStyle/>
          <a:p>
            <a:pPr algn="l">
              <a:lnSpc>
                <a:spcPts val="4200"/>
              </a:lnSpc>
            </a:pPr>
            <a:r>
              <a:rPr lang="en-US" b="true" sz="3000">
                <a:solidFill>
                  <a:srgbClr val="000000"/>
                </a:solidFill>
                <a:latin typeface="Inter Bold"/>
                <a:ea typeface="Inter Bold"/>
                <a:cs typeface="Inter Bold"/>
                <a:sym typeface="Inter Bold"/>
              </a:rPr>
              <a:t>LOGIN PAGE</a:t>
            </a:r>
          </a:p>
        </p:txBody>
      </p:sp>
      <p:sp>
        <p:nvSpPr>
          <p:cNvPr name="TextBox 8" id="8"/>
          <p:cNvSpPr txBox="true"/>
          <p:nvPr/>
        </p:nvSpPr>
        <p:spPr>
          <a:xfrm rot="0">
            <a:off x="12243578" y="7863148"/>
            <a:ext cx="2454539" cy="514350"/>
          </a:xfrm>
          <a:prstGeom prst="rect">
            <a:avLst/>
          </a:prstGeom>
        </p:spPr>
        <p:txBody>
          <a:bodyPr anchor="t" rtlCol="false" tIns="0" lIns="0" bIns="0" rIns="0">
            <a:spAutoFit/>
          </a:bodyPr>
          <a:lstStyle/>
          <a:p>
            <a:pPr algn="l">
              <a:lnSpc>
                <a:spcPts val="4200"/>
              </a:lnSpc>
            </a:pPr>
            <a:r>
              <a:rPr lang="en-US" b="true" sz="3000">
                <a:solidFill>
                  <a:srgbClr val="000000"/>
                </a:solidFill>
                <a:latin typeface="Inter Bold"/>
                <a:ea typeface="Inter Bold"/>
                <a:cs typeface="Inter Bold"/>
                <a:sym typeface="Inter Bold"/>
              </a:rPr>
              <a:t>HOME PAGE</a:t>
            </a:r>
          </a:p>
        </p:txBody>
      </p:sp>
      <p:sp>
        <p:nvSpPr>
          <p:cNvPr name="Freeform 9" id="9"/>
          <p:cNvSpPr/>
          <p:nvPr/>
        </p:nvSpPr>
        <p:spPr>
          <a:xfrm flipH="false" flipV="false" rot="0">
            <a:off x="1028700" y="444374"/>
            <a:ext cx="802996" cy="1203401"/>
          </a:xfrm>
          <a:custGeom>
            <a:avLst/>
            <a:gdLst/>
            <a:ahLst/>
            <a:cxnLst/>
            <a:rect r="r" b="b" t="t" l="l"/>
            <a:pathLst>
              <a:path h="1203401" w="802996">
                <a:moveTo>
                  <a:pt x="0" y="0"/>
                </a:moveTo>
                <a:lnTo>
                  <a:pt x="802996" y="0"/>
                </a:lnTo>
                <a:lnTo>
                  <a:pt x="802996" y="1203401"/>
                </a:lnTo>
                <a:lnTo>
                  <a:pt x="0" y="12034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6088753" y="437609"/>
            <a:ext cx="1170547" cy="1313879"/>
          </a:xfrm>
          <a:custGeom>
            <a:avLst/>
            <a:gdLst/>
            <a:ahLst/>
            <a:cxnLst/>
            <a:rect r="r" b="b" t="t" l="l"/>
            <a:pathLst>
              <a:path h="1313879" w="1170547">
                <a:moveTo>
                  <a:pt x="0" y="0"/>
                </a:moveTo>
                <a:lnTo>
                  <a:pt x="1170547" y="0"/>
                </a:lnTo>
                <a:lnTo>
                  <a:pt x="1170547" y="1313879"/>
                </a:lnTo>
                <a:lnTo>
                  <a:pt x="0" y="13138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41106" y="5513179"/>
            <a:ext cx="21551125" cy="6137309"/>
          </a:xfrm>
          <a:custGeom>
            <a:avLst/>
            <a:gdLst/>
            <a:ahLst/>
            <a:cxnLst/>
            <a:rect r="r" b="b" t="t" l="l"/>
            <a:pathLst>
              <a:path h="6137309" w="21551125">
                <a:moveTo>
                  <a:pt x="0" y="0"/>
                </a:moveTo>
                <a:lnTo>
                  <a:pt x="21551125" y="0"/>
                </a:lnTo>
                <a:lnTo>
                  <a:pt x="21551125" y="6137309"/>
                </a:lnTo>
                <a:lnTo>
                  <a:pt x="0" y="6137309"/>
                </a:lnTo>
                <a:lnTo>
                  <a:pt x="0" y="0"/>
                </a:lnTo>
                <a:close/>
              </a:path>
            </a:pathLst>
          </a:custGeom>
          <a:blipFill>
            <a:blip r:embed="rId2">
              <a:alphaModFix amt="28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31562" y="-1878079"/>
            <a:ext cx="21551125" cy="6137309"/>
          </a:xfrm>
          <a:custGeom>
            <a:avLst/>
            <a:gdLst/>
            <a:ahLst/>
            <a:cxnLst/>
            <a:rect r="r" b="b" t="t" l="l"/>
            <a:pathLst>
              <a:path h="6137309" w="21551125">
                <a:moveTo>
                  <a:pt x="0" y="0"/>
                </a:moveTo>
                <a:lnTo>
                  <a:pt x="21551124" y="0"/>
                </a:lnTo>
                <a:lnTo>
                  <a:pt x="21551124" y="6137308"/>
                </a:lnTo>
                <a:lnTo>
                  <a:pt x="0" y="6137308"/>
                </a:lnTo>
                <a:lnTo>
                  <a:pt x="0" y="0"/>
                </a:lnTo>
                <a:close/>
              </a:path>
            </a:pathLst>
          </a:custGeom>
          <a:blipFill>
            <a:blip r:embed="rId2">
              <a:alphaModFix amt="28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26766" y="1869104"/>
            <a:ext cx="8917234" cy="5796202"/>
          </a:xfrm>
          <a:custGeom>
            <a:avLst/>
            <a:gdLst/>
            <a:ahLst/>
            <a:cxnLst/>
            <a:rect r="r" b="b" t="t" l="l"/>
            <a:pathLst>
              <a:path h="5796202" w="8917234">
                <a:moveTo>
                  <a:pt x="0" y="0"/>
                </a:moveTo>
                <a:lnTo>
                  <a:pt x="8917234" y="0"/>
                </a:lnTo>
                <a:lnTo>
                  <a:pt x="8917234" y="5796202"/>
                </a:lnTo>
                <a:lnTo>
                  <a:pt x="0" y="5796202"/>
                </a:lnTo>
                <a:lnTo>
                  <a:pt x="0" y="0"/>
                </a:lnTo>
                <a:close/>
              </a:path>
            </a:pathLst>
          </a:custGeom>
          <a:blipFill>
            <a:blip r:embed="rId4"/>
            <a:stretch>
              <a:fillRect l="0" t="0" r="0" b="0"/>
            </a:stretch>
          </a:blipFill>
        </p:spPr>
      </p:sp>
      <p:sp>
        <p:nvSpPr>
          <p:cNvPr name="Freeform 5" id="5"/>
          <p:cNvSpPr/>
          <p:nvPr/>
        </p:nvSpPr>
        <p:spPr>
          <a:xfrm flipH="false" flipV="false" rot="0">
            <a:off x="9445160" y="1869104"/>
            <a:ext cx="8717556" cy="5829866"/>
          </a:xfrm>
          <a:custGeom>
            <a:avLst/>
            <a:gdLst/>
            <a:ahLst/>
            <a:cxnLst/>
            <a:rect r="r" b="b" t="t" l="l"/>
            <a:pathLst>
              <a:path h="5829866" w="8717556">
                <a:moveTo>
                  <a:pt x="0" y="0"/>
                </a:moveTo>
                <a:lnTo>
                  <a:pt x="8717556" y="0"/>
                </a:lnTo>
                <a:lnTo>
                  <a:pt x="8717556" y="5829865"/>
                </a:lnTo>
                <a:lnTo>
                  <a:pt x="0" y="5829865"/>
                </a:lnTo>
                <a:lnTo>
                  <a:pt x="0" y="0"/>
                </a:lnTo>
                <a:close/>
              </a:path>
            </a:pathLst>
          </a:custGeom>
          <a:blipFill>
            <a:blip r:embed="rId5"/>
            <a:stretch>
              <a:fillRect l="0" t="0" r="0" b="0"/>
            </a:stretch>
          </a:blipFill>
        </p:spPr>
      </p:sp>
      <p:sp>
        <p:nvSpPr>
          <p:cNvPr name="TextBox 6" id="6"/>
          <p:cNvSpPr txBox="true"/>
          <p:nvPr/>
        </p:nvSpPr>
        <p:spPr>
          <a:xfrm rot="0">
            <a:off x="6227396" y="733375"/>
            <a:ext cx="5775598" cy="914400"/>
          </a:xfrm>
          <a:prstGeom prst="rect">
            <a:avLst/>
          </a:prstGeom>
        </p:spPr>
        <p:txBody>
          <a:bodyPr anchor="t" rtlCol="false" tIns="0" lIns="0" bIns="0" rIns="0">
            <a:spAutoFit/>
          </a:bodyPr>
          <a:lstStyle/>
          <a:p>
            <a:pPr algn="l">
              <a:lnSpc>
                <a:spcPts val="7270"/>
              </a:lnSpc>
            </a:pPr>
            <a:r>
              <a:rPr lang="en-US" sz="6058" b="true">
                <a:solidFill>
                  <a:srgbClr val="7E6CEB"/>
                </a:solidFill>
                <a:latin typeface="Inter Bold"/>
                <a:ea typeface="Inter Bold"/>
                <a:cs typeface="Inter Bold"/>
                <a:sym typeface="Inter Bold"/>
              </a:rPr>
              <a:t>Demonstration</a:t>
            </a:r>
          </a:p>
        </p:txBody>
      </p:sp>
      <p:sp>
        <p:nvSpPr>
          <p:cNvPr name="TextBox 7" id="7"/>
          <p:cNvSpPr txBox="true"/>
          <p:nvPr/>
        </p:nvSpPr>
        <p:spPr>
          <a:xfrm rot="0">
            <a:off x="3772858" y="7860894"/>
            <a:ext cx="2454539" cy="514350"/>
          </a:xfrm>
          <a:prstGeom prst="rect">
            <a:avLst/>
          </a:prstGeom>
        </p:spPr>
        <p:txBody>
          <a:bodyPr anchor="t" rtlCol="false" tIns="0" lIns="0" bIns="0" rIns="0">
            <a:spAutoFit/>
          </a:bodyPr>
          <a:lstStyle/>
          <a:p>
            <a:pPr algn="l">
              <a:lnSpc>
                <a:spcPts val="4200"/>
              </a:lnSpc>
            </a:pPr>
            <a:r>
              <a:rPr lang="en-US" b="true" sz="3000">
                <a:solidFill>
                  <a:srgbClr val="000000"/>
                </a:solidFill>
                <a:latin typeface="Inter Bold"/>
                <a:ea typeface="Inter Bold"/>
                <a:cs typeface="Inter Bold"/>
                <a:sym typeface="Inter Bold"/>
              </a:rPr>
              <a:t>LEARN HUB</a:t>
            </a:r>
          </a:p>
        </p:txBody>
      </p:sp>
      <p:sp>
        <p:nvSpPr>
          <p:cNvPr name="TextBox 8" id="8"/>
          <p:cNvSpPr txBox="true"/>
          <p:nvPr/>
        </p:nvSpPr>
        <p:spPr>
          <a:xfrm rot="0">
            <a:off x="12243578" y="7860894"/>
            <a:ext cx="3120720" cy="514350"/>
          </a:xfrm>
          <a:prstGeom prst="rect">
            <a:avLst/>
          </a:prstGeom>
        </p:spPr>
        <p:txBody>
          <a:bodyPr anchor="t" rtlCol="false" tIns="0" lIns="0" bIns="0" rIns="0">
            <a:spAutoFit/>
          </a:bodyPr>
          <a:lstStyle/>
          <a:p>
            <a:pPr algn="l">
              <a:lnSpc>
                <a:spcPts val="4200"/>
              </a:lnSpc>
            </a:pPr>
            <a:r>
              <a:rPr lang="en-US" b="true" sz="3000">
                <a:solidFill>
                  <a:srgbClr val="000000"/>
                </a:solidFill>
                <a:latin typeface="Inter Bold"/>
                <a:ea typeface="Inter Bold"/>
                <a:cs typeface="Inter Bold"/>
                <a:sym typeface="Inter Bold"/>
              </a:rPr>
              <a:t>LESSONS PAGE</a:t>
            </a:r>
          </a:p>
        </p:txBody>
      </p:sp>
      <p:sp>
        <p:nvSpPr>
          <p:cNvPr name="Freeform 9" id="9"/>
          <p:cNvSpPr/>
          <p:nvPr/>
        </p:nvSpPr>
        <p:spPr>
          <a:xfrm flipH="false" flipV="false" rot="0">
            <a:off x="1028700" y="304817"/>
            <a:ext cx="1194012" cy="1342958"/>
          </a:xfrm>
          <a:custGeom>
            <a:avLst/>
            <a:gdLst/>
            <a:ahLst/>
            <a:cxnLst/>
            <a:rect r="r" b="b" t="t" l="l"/>
            <a:pathLst>
              <a:path h="1342958" w="1194012">
                <a:moveTo>
                  <a:pt x="0" y="0"/>
                </a:moveTo>
                <a:lnTo>
                  <a:pt x="1194012" y="0"/>
                </a:lnTo>
                <a:lnTo>
                  <a:pt x="1194012" y="1342958"/>
                </a:lnTo>
                <a:lnTo>
                  <a:pt x="0" y="13429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6470219" y="177903"/>
            <a:ext cx="1063988" cy="1360915"/>
          </a:xfrm>
          <a:custGeom>
            <a:avLst/>
            <a:gdLst/>
            <a:ahLst/>
            <a:cxnLst/>
            <a:rect r="r" b="b" t="t" l="l"/>
            <a:pathLst>
              <a:path h="1360915" w="1063988">
                <a:moveTo>
                  <a:pt x="0" y="0"/>
                </a:moveTo>
                <a:lnTo>
                  <a:pt x="1063988" y="0"/>
                </a:lnTo>
                <a:lnTo>
                  <a:pt x="1063988" y="1360915"/>
                </a:lnTo>
                <a:lnTo>
                  <a:pt x="0" y="13609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31562" y="-1420879"/>
            <a:ext cx="21551125" cy="6137309"/>
          </a:xfrm>
          <a:custGeom>
            <a:avLst/>
            <a:gdLst/>
            <a:ahLst/>
            <a:cxnLst/>
            <a:rect r="r" b="b" t="t" l="l"/>
            <a:pathLst>
              <a:path h="6137309" w="21551125">
                <a:moveTo>
                  <a:pt x="0" y="0"/>
                </a:moveTo>
                <a:lnTo>
                  <a:pt x="21551124" y="0"/>
                </a:lnTo>
                <a:lnTo>
                  <a:pt x="21551124" y="6137308"/>
                </a:lnTo>
                <a:lnTo>
                  <a:pt x="0" y="6137308"/>
                </a:lnTo>
                <a:lnTo>
                  <a:pt x="0" y="0"/>
                </a:lnTo>
                <a:close/>
              </a:path>
            </a:pathLst>
          </a:custGeom>
          <a:blipFill>
            <a:blip r:embed="rId2">
              <a:alphaModFix amt="28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513156" y="2506141"/>
            <a:ext cx="7428531" cy="4866502"/>
          </a:xfrm>
          <a:custGeom>
            <a:avLst/>
            <a:gdLst/>
            <a:ahLst/>
            <a:cxnLst/>
            <a:rect r="r" b="b" t="t" l="l"/>
            <a:pathLst>
              <a:path h="4866502" w="7428531">
                <a:moveTo>
                  <a:pt x="0" y="0"/>
                </a:moveTo>
                <a:lnTo>
                  <a:pt x="7428531" y="0"/>
                </a:lnTo>
                <a:lnTo>
                  <a:pt x="7428531" y="4866502"/>
                </a:lnTo>
                <a:lnTo>
                  <a:pt x="0" y="4866502"/>
                </a:lnTo>
                <a:lnTo>
                  <a:pt x="0" y="0"/>
                </a:lnTo>
                <a:close/>
              </a:path>
            </a:pathLst>
          </a:custGeom>
          <a:blipFill>
            <a:blip r:embed="rId4"/>
            <a:stretch>
              <a:fillRect l="0" t="-182" r="0" b="-182"/>
            </a:stretch>
          </a:blipFill>
        </p:spPr>
      </p:sp>
      <p:sp>
        <p:nvSpPr>
          <p:cNvPr name="Freeform 4" id="4"/>
          <p:cNvSpPr/>
          <p:nvPr/>
        </p:nvSpPr>
        <p:spPr>
          <a:xfrm flipH="false" flipV="false" rot="0">
            <a:off x="861365" y="2506141"/>
            <a:ext cx="7295095" cy="4805644"/>
          </a:xfrm>
          <a:custGeom>
            <a:avLst/>
            <a:gdLst/>
            <a:ahLst/>
            <a:cxnLst/>
            <a:rect r="r" b="b" t="t" l="l"/>
            <a:pathLst>
              <a:path h="4805644" w="7295095">
                <a:moveTo>
                  <a:pt x="0" y="0"/>
                </a:moveTo>
                <a:lnTo>
                  <a:pt x="7295095" y="0"/>
                </a:lnTo>
                <a:lnTo>
                  <a:pt x="7295095" y="4805644"/>
                </a:lnTo>
                <a:lnTo>
                  <a:pt x="0" y="4805644"/>
                </a:lnTo>
                <a:lnTo>
                  <a:pt x="0" y="0"/>
                </a:lnTo>
                <a:close/>
              </a:path>
            </a:pathLst>
          </a:custGeom>
          <a:blipFill>
            <a:blip r:embed="rId5"/>
            <a:stretch>
              <a:fillRect l="0" t="0" r="0" b="0"/>
            </a:stretch>
          </a:blipFill>
        </p:spPr>
      </p:sp>
      <p:sp>
        <p:nvSpPr>
          <p:cNvPr name="TextBox 5" id="5"/>
          <p:cNvSpPr txBox="true"/>
          <p:nvPr/>
        </p:nvSpPr>
        <p:spPr>
          <a:xfrm rot="0">
            <a:off x="6227396" y="733375"/>
            <a:ext cx="5972481" cy="914400"/>
          </a:xfrm>
          <a:prstGeom prst="rect">
            <a:avLst/>
          </a:prstGeom>
        </p:spPr>
        <p:txBody>
          <a:bodyPr anchor="t" rtlCol="false" tIns="0" lIns="0" bIns="0" rIns="0">
            <a:spAutoFit/>
          </a:bodyPr>
          <a:lstStyle/>
          <a:p>
            <a:pPr algn="l">
              <a:lnSpc>
                <a:spcPts val="7270"/>
              </a:lnSpc>
            </a:pPr>
            <a:r>
              <a:rPr lang="en-US" sz="6058" b="true">
                <a:solidFill>
                  <a:srgbClr val="7E6CEB"/>
                </a:solidFill>
                <a:latin typeface="Inter Bold"/>
                <a:ea typeface="Inter Bold"/>
                <a:cs typeface="Inter Bold"/>
                <a:sym typeface="Inter Bold"/>
              </a:rPr>
              <a:t>Demonstration</a:t>
            </a:r>
          </a:p>
        </p:txBody>
      </p:sp>
      <p:sp>
        <p:nvSpPr>
          <p:cNvPr name="Freeform 6" id="6"/>
          <p:cNvSpPr/>
          <p:nvPr/>
        </p:nvSpPr>
        <p:spPr>
          <a:xfrm flipH="false" flipV="false" rot="0">
            <a:off x="-2141106" y="5513179"/>
            <a:ext cx="21551125" cy="6137309"/>
          </a:xfrm>
          <a:custGeom>
            <a:avLst/>
            <a:gdLst/>
            <a:ahLst/>
            <a:cxnLst/>
            <a:rect r="r" b="b" t="t" l="l"/>
            <a:pathLst>
              <a:path h="6137309" w="21551125">
                <a:moveTo>
                  <a:pt x="0" y="0"/>
                </a:moveTo>
                <a:lnTo>
                  <a:pt x="21551125" y="0"/>
                </a:lnTo>
                <a:lnTo>
                  <a:pt x="21551125" y="6137309"/>
                </a:lnTo>
                <a:lnTo>
                  <a:pt x="0" y="6137309"/>
                </a:lnTo>
                <a:lnTo>
                  <a:pt x="0" y="0"/>
                </a:lnTo>
                <a:close/>
              </a:path>
            </a:pathLst>
          </a:custGeom>
          <a:blipFill>
            <a:blip r:embed="rId2">
              <a:alphaModFix amt="28000"/>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3772858" y="7860894"/>
            <a:ext cx="2454539" cy="514350"/>
          </a:xfrm>
          <a:prstGeom prst="rect">
            <a:avLst/>
          </a:prstGeom>
        </p:spPr>
        <p:txBody>
          <a:bodyPr anchor="t" rtlCol="false" tIns="0" lIns="0" bIns="0" rIns="0">
            <a:spAutoFit/>
          </a:bodyPr>
          <a:lstStyle/>
          <a:p>
            <a:pPr algn="l">
              <a:lnSpc>
                <a:spcPts val="4200"/>
              </a:lnSpc>
            </a:pPr>
            <a:r>
              <a:rPr lang="en-US" b="true" sz="3000">
                <a:solidFill>
                  <a:srgbClr val="000000"/>
                </a:solidFill>
                <a:latin typeface="Inter Bold"/>
                <a:ea typeface="Inter Bold"/>
                <a:cs typeface="Inter Bold"/>
                <a:sym typeface="Inter Bold"/>
              </a:rPr>
              <a:t>SETTINGS</a:t>
            </a:r>
          </a:p>
        </p:txBody>
      </p:sp>
      <p:sp>
        <p:nvSpPr>
          <p:cNvPr name="TextBox 8" id="8"/>
          <p:cNvSpPr txBox="true"/>
          <p:nvPr/>
        </p:nvSpPr>
        <p:spPr>
          <a:xfrm rot="0">
            <a:off x="12686565" y="7860894"/>
            <a:ext cx="1668706" cy="514350"/>
          </a:xfrm>
          <a:prstGeom prst="rect">
            <a:avLst/>
          </a:prstGeom>
        </p:spPr>
        <p:txBody>
          <a:bodyPr anchor="t" rtlCol="false" tIns="0" lIns="0" bIns="0" rIns="0">
            <a:spAutoFit/>
          </a:bodyPr>
          <a:lstStyle/>
          <a:p>
            <a:pPr algn="l">
              <a:lnSpc>
                <a:spcPts val="4200"/>
              </a:lnSpc>
            </a:pPr>
            <a:r>
              <a:rPr lang="en-US" b="true" sz="3000">
                <a:solidFill>
                  <a:srgbClr val="000000"/>
                </a:solidFill>
                <a:latin typeface="Inter Bold"/>
                <a:ea typeface="Inter Bold"/>
                <a:cs typeface="Inter Bold"/>
                <a:sym typeface="Inter Bold"/>
              </a:rPr>
              <a:t>PROFILE</a:t>
            </a:r>
          </a:p>
        </p:txBody>
      </p:sp>
      <p:sp>
        <p:nvSpPr>
          <p:cNvPr name="Freeform 9" id="9"/>
          <p:cNvSpPr/>
          <p:nvPr/>
        </p:nvSpPr>
        <p:spPr>
          <a:xfrm flipH="false" flipV="false" rot="0">
            <a:off x="1028700" y="733375"/>
            <a:ext cx="957882" cy="1278726"/>
          </a:xfrm>
          <a:custGeom>
            <a:avLst/>
            <a:gdLst/>
            <a:ahLst/>
            <a:cxnLst/>
            <a:rect r="r" b="b" t="t" l="l"/>
            <a:pathLst>
              <a:path h="1278726" w="957882">
                <a:moveTo>
                  <a:pt x="0" y="0"/>
                </a:moveTo>
                <a:lnTo>
                  <a:pt x="957882" y="0"/>
                </a:lnTo>
                <a:lnTo>
                  <a:pt x="957882" y="1278726"/>
                </a:lnTo>
                <a:lnTo>
                  <a:pt x="0" y="12787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6357381" y="613705"/>
            <a:ext cx="1168613" cy="1153740"/>
          </a:xfrm>
          <a:custGeom>
            <a:avLst/>
            <a:gdLst/>
            <a:ahLst/>
            <a:cxnLst/>
            <a:rect r="r" b="b" t="t" l="l"/>
            <a:pathLst>
              <a:path h="1153740" w="1168613">
                <a:moveTo>
                  <a:pt x="0" y="0"/>
                </a:moveTo>
                <a:lnTo>
                  <a:pt x="1168613" y="0"/>
                </a:lnTo>
                <a:lnTo>
                  <a:pt x="1168613" y="1153740"/>
                </a:lnTo>
                <a:lnTo>
                  <a:pt x="0" y="115374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964096" y="-487024"/>
            <a:ext cx="21551125" cy="6137309"/>
          </a:xfrm>
          <a:custGeom>
            <a:avLst/>
            <a:gdLst/>
            <a:ahLst/>
            <a:cxnLst/>
            <a:rect r="r" b="b" t="t" l="l"/>
            <a:pathLst>
              <a:path h="6137309" w="21551125">
                <a:moveTo>
                  <a:pt x="0" y="0"/>
                </a:moveTo>
                <a:lnTo>
                  <a:pt x="21551125" y="0"/>
                </a:lnTo>
                <a:lnTo>
                  <a:pt x="21551125" y="6137308"/>
                </a:lnTo>
                <a:lnTo>
                  <a:pt x="0" y="6137308"/>
                </a:lnTo>
                <a:lnTo>
                  <a:pt x="0" y="0"/>
                </a:lnTo>
                <a:close/>
              </a:path>
            </a:pathLst>
          </a:custGeom>
          <a:blipFill>
            <a:blip r:embed="rId2">
              <a:alphaModFix amt="28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9144000" y="2090977"/>
            <a:ext cx="8836078" cy="5809722"/>
          </a:xfrm>
          <a:custGeom>
            <a:avLst/>
            <a:gdLst/>
            <a:ahLst/>
            <a:cxnLst/>
            <a:rect r="r" b="b" t="t" l="l"/>
            <a:pathLst>
              <a:path h="5809722" w="8836078">
                <a:moveTo>
                  <a:pt x="0" y="0"/>
                </a:moveTo>
                <a:lnTo>
                  <a:pt x="8836078" y="0"/>
                </a:lnTo>
                <a:lnTo>
                  <a:pt x="8836078" y="5809721"/>
                </a:lnTo>
                <a:lnTo>
                  <a:pt x="0" y="5809721"/>
                </a:lnTo>
                <a:lnTo>
                  <a:pt x="0" y="0"/>
                </a:lnTo>
                <a:close/>
              </a:path>
            </a:pathLst>
          </a:custGeom>
          <a:blipFill>
            <a:blip r:embed="rId4"/>
            <a:stretch>
              <a:fillRect l="0" t="0" r="0" b="0"/>
            </a:stretch>
          </a:blipFill>
        </p:spPr>
      </p:sp>
      <p:sp>
        <p:nvSpPr>
          <p:cNvPr name="Freeform 4" id="4"/>
          <p:cNvSpPr/>
          <p:nvPr/>
        </p:nvSpPr>
        <p:spPr>
          <a:xfrm flipH="false" flipV="false" rot="0">
            <a:off x="210887" y="2090977"/>
            <a:ext cx="8756645" cy="5823169"/>
          </a:xfrm>
          <a:custGeom>
            <a:avLst/>
            <a:gdLst/>
            <a:ahLst/>
            <a:cxnLst/>
            <a:rect r="r" b="b" t="t" l="l"/>
            <a:pathLst>
              <a:path h="5823169" w="8756645">
                <a:moveTo>
                  <a:pt x="0" y="0"/>
                </a:moveTo>
                <a:lnTo>
                  <a:pt x="8756645" y="0"/>
                </a:lnTo>
                <a:lnTo>
                  <a:pt x="8756645" y="5823169"/>
                </a:lnTo>
                <a:lnTo>
                  <a:pt x="0" y="5823169"/>
                </a:lnTo>
                <a:lnTo>
                  <a:pt x="0" y="0"/>
                </a:lnTo>
                <a:close/>
              </a:path>
            </a:pathLst>
          </a:custGeom>
          <a:blipFill>
            <a:blip r:embed="rId5"/>
            <a:stretch>
              <a:fillRect l="0" t="0" r="0" b="0"/>
            </a:stretch>
          </a:blipFill>
        </p:spPr>
      </p:sp>
      <p:sp>
        <p:nvSpPr>
          <p:cNvPr name="TextBox 5" id="5"/>
          <p:cNvSpPr txBox="true"/>
          <p:nvPr/>
        </p:nvSpPr>
        <p:spPr>
          <a:xfrm rot="0">
            <a:off x="6227396" y="733375"/>
            <a:ext cx="5972481" cy="914400"/>
          </a:xfrm>
          <a:prstGeom prst="rect">
            <a:avLst/>
          </a:prstGeom>
        </p:spPr>
        <p:txBody>
          <a:bodyPr anchor="t" rtlCol="false" tIns="0" lIns="0" bIns="0" rIns="0">
            <a:spAutoFit/>
          </a:bodyPr>
          <a:lstStyle/>
          <a:p>
            <a:pPr algn="l">
              <a:lnSpc>
                <a:spcPts val="7270"/>
              </a:lnSpc>
            </a:pPr>
            <a:r>
              <a:rPr lang="en-US" sz="6058" b="true">
                <a:solidFill>
                  <a:srgbClr val="7E6CEB"/>
                </a:solidFill>
                <a:latin typeface="Inter Bold"/>
                <a:ea typeface="Inter Bold"/>
                <a:cs typeface="Inter Bold"/>
                <a:sym typeface="Inter Bold"/>
              </a:rPr>
              <a:t>Demonstration</a:t>
            </a:r>
          </a:p>
        </p:txBody>
      </p:sp>
      <p:sp>
        <p:nvSpPr>
          <p:cNvPr name="Freeform 6" id="6"/>
          <p:cNvSpPr/>
          <p:nvPr/>
        </p:nvSpPr>
        <p:spPr>
          <a:xfrm flipH="false" flipV="false" rot="0">
            <a:off x="-2141106" y="5833115"/>
            <a:ext cx="21551125" cy="6137309"/>
          </a:xfrm>
          <a:custGeom>
            <a:avLst/>
            <a:gdLst/>
            <a:ahLst/>
            <a:cxnLst/>
            <a:rect r="r" b="b" t="t" l="l"/>
            <a:pathLst>
              <a:path h="6137309" w="21551125">
                <a:moveTo>
                  <a:pt x="0" y="0"/>
                </a:moveTo>
                <a:lnTo>
                  <a:pt x="21551125" y="0"/>
                </a:lnTo>
                <a:lnTo>
                  <a:pt x="21551125" y="6137308"/>
                </a:lnTo>
                <a:lnTo>
                  <a:pt x="0" y="6137308"/>
                </a:lnTo>
                <a:lnTo>
                  <a:pt x="0" y="0"/>
                </a:lnTo>
                <a:close/>
              </a:path>
            </a:pathLst>
          </a:custGeom>
          <a:blipFill>
            <a:blip r:embed="rId2">
              <a:alphaModFix amt="28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7" id="7"/>
          <p:cNvSpPr txBox="true"/>
          <p:nvPr/>
        </p:nvSpPr>
        <p:spPr>
          <a:xfrm rot="0">
            <a:off x="3772858" y="8180830"/>
            <a:ext cx="2454539" cy="514350"/>
          </a:xfrm>
          <a:prstGeom prst="rect">
            <a:avLst/>
          </a:prstGeom>
        </p:spPr>
        <p:txBody>
          <a:bodyPr anchor="t" rtlCol="false" tIns="0" lIns="0" bIns="0" rIns="0">
            <a:spAutoFit/>
          </a:bodyPr>
          <a:lstStyle/>
          <a:p>
            <a:pPr algn="l">
              <a:lnSpc>
                <a:spcPts val="4200"/>
              </a:lnSpc>
            </a:pPr>
            <a:r>
              <a:rPr lang="en-US" b="true" sz="3000">
                <a:solidFill>
                  <a:srgbClr val="000000"/>
                </a:solidFill>
                <a:latin typeface="Inter Bold"/>
                <a:ea typeface="Inter Bold"/>
                <a:cs typeface="Inter Bold"/>
                <a:sym typeface="Inter Bold"/>
              </a:rPr>
              <a:t>TEST PAGE</a:t>
            </a:r>
          </a:p>
        </p:txBody>
      </p:sp>
      <p:sp>
        <p:nvSpPr>
          <p:cNvPr name="TextBox 8" id="8"/>
          <p:cNvSpPr txBox="true"/>
          <p:nvPr/>
        </p:nvSpPr>
        <p:spPr>
          <a:xfrm rot="0">
            <a:off x="12686565" y="8180830"/>
            <a:ext cx="2382408" cy="514350"/>
          </a:xfrm>
          <a:prstGeom prst="rect">
            <a:avLst/>
          </a:prstGeom>
        </p:spPr>
        <p:txBody>
          <a:bodyPr anchor="t" rtlCol="false" tIns="0" lIns="0" bIns="0" rIns="0">
            <a:spAutoFit/>
          </a:bodyPr>
          <a:lstStyle/>
          <a:p>
            <a:pPr algn="l">
              <a:lnSpc>
                <a:spcPts val="4200"/>
              </a:lnSpc>
            </a:pPr>
            <a:r>
              <a:rPr lang="en-US" b="true" sz="3000">
                <a:solidFill>
                  <a:srgbClr val="000000"/>
                </a:solidFill>
                <a:latin typeface="Inter Bold"/>
                <a:ea typeface="Inter Bold"/>
                <a:cs typeface="Inter Bold"/>
                <a:sym typeface="Inter Bold"/>
              </a:rPr>
              <a:t>DAILY PAGE</a:t>
            </a:r>
          </a:p>
        </p:txBody>
      </p:sp>
      <p:sp>
        <p:nvSpPr>
          <p:cNvPr name="Freeform 9" id="9"/>
          <p:cNvSpPr/>
          <p:nvPr/>
        </p:nvSpPr>
        <p:spPr>
          <a:xfrm flipH="false" flipV="false" rot="0">
            <a:off x="16334589" y="412972"/>
            <a:ext cx="924711" cy="1231456"/>
          </a:xfrm>
          <a:custGeom>
            <a:avLst/>
            <a:gdLst/>
            <a:ahLst/>
            <a:cxnLst/>
            <a:rect r="r" b="b" t="t" l="l"/>
            <a:pathLst>
              <a:path h="1231456" w="924711">
                <a:moveTo>
                  <a:pt x="0" y="0"/>
                </a:moveTo>
                <a:lnTo>
                  <a:pt x="924711" y="0"/>
                </a:lnTo>
                <a:lnTo>
                  <a:pt x="924711" y="1231456"/>
                </a:lnTo>
                <a:lnTo>
                  <a:pt x="0" y="12314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782596" y="561593"/>
            <a:ext cx="1583933" cy="1082835"/>
          </a:xfrm>
          <a:custGeom>
            <a:avLst/>
            <a:gdLst/>
            <a:ahLst/>
            <a:cxnLst/>
            <a:rect r="r" b="b" t="t" l="l"/>
            <a:pathLst>
              <a:path h="1082835" w="1583933">
                <a:moveTo>
                  <a:pt x="0" y="0"/>
                </a:moveTo>
                <a:lnTo>
                  <a:pt x="1583933" y="0"/>
                </a:lnTo>
                <a:lnTo>
                  <a:pt x="1583933" y="1082835"/>
                </a:lnTo>
                <a:lnTo>
                  <a:pt x="0" y="108283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292828"/>
        </a:solidFill>
      </p:bgPr>
    </p:bg>
    <p:spTree>
      <p:nvGrpSpPr>
        <p:cNvPr id="1" name=""/>
        <p:cNvGrpSpPr/>
        <p:nvPr/>
      </p:nvGrpSpPr>
      <p:grpSpPr>
        <a:xfrm>
          <a:off x="0" y="0"/>
          <a:ext cx="0" cy="0"/>
          <a:chOff x="0" y="0"/>
          <a:chExt cx="0" cy="0"/>
        </a:xfrm>
      </p:grpSpPr>
      <p:sp>
        <p:nvSpPr>
          <p:cNvPr name="TextBox 2" id="2"/>
          <p:cNvSpPr txBox="true"/>
          <p:nvPr/>
        </p:nvSpPr>
        <p:spPr>
          <a:xfrm rot="0">
            <a:off x="2893496" y="7273427"/>
            <a:ext cx="2116804" cy="819150"/>
          </a:xfrm>
          <a:prstGeom prst="rect">
            <a:avLst/>
          </a:prstGeom>
        </p:spPr>
        <p:txBody>
          <a:bodyPr anchor="t" rtlCol="false" tIns="0" lIns="0" bIns="0" rIns="0">
            <a:spAutoFit/>
          </a:bodyPr>
          <a:lstStyle/>
          <a:p>
            <a:pPr algn="l">
              <a:lnSpc>
                <a:spcPts val="6460"/>
              </a:lnSpc>
            </a:pPr>
            <a:r>
              <a:rPr lang="en-US" b="true" sz="5383">
                <a:solidFill>
                  <a:srgbClr val="7E6CEB"/>
                </a:solidFill>
                <a:latin typeface="Inter Bold"/>
                <a:ea typeface="Inter Bold"/>
                <a:cs typeface="Inter Bold"/>
                <a:sym typeface="Inter Bold"/>
              </a:rPr>
              <a:t>JAVA</a:t>
            </a:r>
          </a:p>
        </p:txBody>
      </p:sp>
      <p:sp>
        <p:nvSpPr>
          <p:cNvPr name="Freeform 3" id="3"/>
          <p:cNvSpPr/>
          <p:nvPr/>
        </p:nvSpPr>
        <p:spPr>
          <a:xfrm flipH="false" flipV="false" rot="195422">
            <a:off x="3054489" y="6548253"/>
            <a:ext cx="16929142" cy="6148532"/>
          </a:xfrm>
          <a:custGeom>
            <a:avLst/>
            <a:gdLst/>
            <a:ahLst/>
            <a:cxnLst/>
            <a:rect r="r" b="b" t="t" l="l"/>
            <a:pathLst>
              <a:path h="6148532" w="16929142">
                <a:moveTo>
                  <a:pt x="0" y="0"/>
                </a:moveTo>
                <a:lnTo>
                  <a:pt x="16929142" y="0"/>
                </a:lnTo>
                <a:lnTo>
                  <a:pt x="16929142" y="6148532"/>
                </a:lnTo>
                <a:lnTo>
                  <a:pt x="0" y="6148532"/>
                </a:lnTo>
                <a:lnTo>
                  <a:pt x="0" y="0"/>
                </a:lnTo>
                <a:close/>
              </a:path>
            </a:pathLst>
          </a:custGeom>
          <a:blipFill>
            <a:blip r:embed="rId2">
              <a:alphaModFix amt="38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709419" y="3819153"/>
            <a:ext cx="2484957" cy="2648694"/>
          </a:xfrm>
          <a:custGeom>
            <a:avLst/>
            <a:gdLst/>
            <a:ahLst/>
            <a:cxnLst/>
            <a:rect r="r" b="b" t="t" l="l"/>
            <a:pathLst>
              <a:path h="2648694" w="2484957">
                <a:moveTo>
                  <a:pt x="0" y="0"/>
                </a:moveTo>
                <a:lnTo>
                  <a:pt x="2484957" y="0"/>
                </a:lnTo>
                <a:lnTo>
                  <a:pt x="2484957" y="2648694"/>
                </a:lnTo>
                <a:lnTo>
                  <a:pt x="0" y="26486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8374572" y="4189308"/>
            <a:ext cx="1218921" cy="2598475"/>
          </a:xfrm>
          <a:custGeom>
            <a:avLst/>
            <a:gdLst/>
            <a:ahLst/>
            <a:cxnLst/>
            <a:rect r="r" b="b" t="t" l="l"/>
            <a:pathLst>
              <a:path h="2598475" w="1218921">
                <a:moveTo>
                  <a:pt x="0" y="0"/>
                </a:moveTo>
                <a:lnTo>
                  <a:pt x="1218921" y="0"/>
                </a:lnTo>
                <a:lnTo>
                  <a:pt x="1218921" y="2598474"/>
                </a:lnTo>
                <a:lnTo>
                  <a:pt x="0" y="25984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3241464" y="4189308"/>
            <a:ext cx="2842843" cy="2842843"/>
          </a:xfrm>
          <a:custGeom>
            <a:avLst/>
            <a:gdLst/>
            <a:ahLst/>
            <a:cxnLst/>
            <a:rect r="r" b="b" t="t" l="l"/>
            <a:pathLst>
              <a:path h="2842843" w="2842843">
                <a:moveTo>
                  <a:pt x="0" y="0"/>
                </a:moveTo>
                <a:lnTo>
                  <a:pt x="2842843" y="0"/>
                </a:lnTo>
                <a:lnTo>
                  <a:pt x="2842843" y="2842843"/>
                </a:lnTo>
                <a:lnTo>
                  <a:pt x="0" y="2842843"/>
                </a:lnTo>
                <a:lnTo>
                  <a:pt x="0" y="0"/>
                </a:lnTo>
                <a:close/>
              </a:path>
            </a:pathLst>
          </a:custGeom>
          <a:blipFill>
            <a:blip r:embed="rId8"/>
            <a:stretch>
              <a:fillRect l="0" t="0" r="0" b="0"/>
            </a:stretch>
          </a:blipFill>
        </p:spPr>
      </p:sp>
      <p:sp>
        <p:nvSpPr>
          <p:cNvPr name="TextBox 7" id="7"/>
          <p:cNvSpPr txBox="true"/>
          <p:nvPr/>
        </p:nvSpPr>
        <p:spPr>
          <a:xfrm rot="0">
            <a:off x="4589542" y="1695078"/>
            <a:ext cx="9428851" cy="990600"/>
          </a:xfrm>
          <a:prstGeom prst="rect">
            <a:avLst/>
          </a:prstGeom>
        </p:spPr>
        <p:txBody>
          <a:bodyPr anchor="t" rtlCol="false" tIns="0" lIns="0" bIns="0" rIns="0">
            <a:spAutoFit/>
          </a:bodyPr>
          <a:lstStyle/>
          <a:p>
            <a:pPr algn="l">
              <a:lnSpc>
                <a:spcPts val="7800"/>
              </a:lnSpc>
            </a:pPr>
            <a:r>
              <a:rPr lang="en-US" sz="6500">
                <a:solidFill>
                  <a:srgbClr val="FFFFFF"/>
                </a:solidFill>
                <a:latin typeface="Inter"/>
                <a:ea typeface="Inter"/>
                <a:cs typeface="Inter"/>
                <a:sym typeface="Inter"/>
              </a:rPr>
              <a:t>Technology Stack Used</a:t>
            </a:r>
          </a:p>
        </p:txBody>
      </p:sp>
      <p:sp>
        <p:nvSpPr>
          <p:cNvPr name="TextBox 8" id="8"/>
          <p:cNvSpPr txBox="true"/>
          <p:nvPr/>
        </p:nvSpPr>
        <p:spPr>
          <a:xfrm rot="0">
            <a:off x="7642611" y="7273427"/>
            <a:ext cx="3002779" cy="819150"/>
          </a:xfrm>
          <a:prstGeom prst="rect">
            <a:avLst/>
          </a:prstGeom>
        </p:spPr>
        <p:txBody>
          <a:bodyPr anchor="t" rtlCol="false" tIns="0" lIns="0" bIns="0" rIns="0">
            <a:spAutoFit/>
          </a:bodyPr>
          <a:lstStyle/>
          <a:p>
            <a:pPr algn="l">
              <a:lnSpc>
                <a:spcPts val="6460"/>
              </a:lnSpc>
            </a:pPr>
            <a:r>
              <a:rPr lang="en-US" b="true" sz="5383">
                <a:solidFill>
                  <a:srgbClr val="7E6CEB"/>
                </a:solidFill>
                <a:latin typeface="Inter Bold"/>
                <a:ea typeface="Inter Bold"/>
                <a:cs typeface="Inter Bold"/>
                <a:sym typeface="Inter Bold"/>
              </a:rPr>
              <a:t>MONGO</a:t>
            </a:r>
          </a:p>
        </p:txBody>
      </p:sp>
      <p:sp>
        <p:nvSpPr>
          <p:cNvPr name="TextBox 9" id="9"/>
          <p:cNvSpPr txBox="true"/>
          <p:nvPr/>
        </p:nvSpPr>
        <p:spPr>
          <a:xfrm rot="0">
            <a:off x="12314483" y="7273427"/>
            <a:ext cx="5242327" cy="819150"/>
          </a:xfrm>
          <a:prstGeom prst="rect">
            <a:avLst/>
          </a:prstGeom>
        </p:spPr>
        <p:txBody>
          <a:bodyPr anchor="t" rtlCol="false" tIns="0" lIns="0" bIns="0" rIns="0">
            <a:spAutoFit/>
          </a:bodyPr>
          <a:lstStyle/>
          <a:p>
            <a:pPr algn="l">
              <a:lnSpc>
                <a:spcPts val="6460"/>
              </a:lnSpc>
            </a:pPr>
            <a:r>
              <a:rPr lang="en-US" b="true" sz="5383">
                <a:solidFill>
                  <a:srgbClr val="7E6CEB"/>
                </a:solidFill>
                <a:latin typeface="Inter Bold"/>
                <a:ea typeface="Inter Bold"/>
                <a:cs typeface="Inter Bold"/>
                <a:sym typeface="Inter Bold"/>
              </a:rPr>
              <a:t>CODE FORCE</a:t>
            </a:r>
          </a:p>
        </p:txBody>
      </p:sp>
      <p:sp>
        <p:nvSpPr>
          <p:cNvPr name="AutoShape 10" id="10"/>
          <p:cNvSpPr/>
          <p:nvPr/>
        </p:nvSpPr>
        <p:spPr>
          <a:xfrm>
            <a:off x="-512565" y="3025304"/>
            <a:ext cx="19313131" cy="0"/>
          </a:xfrm>
          <a:prstGeom prst="line">
            <a:avLst/>
          </a:prstGeom>
          <a:ln cap="rnd" w="295275">
            <a:solidFill>
              <a:srgbClr val="292828">
                <a:alpha val="47843"/>
              </a:srgbClr>
            </a:solidFill>
            <a:prstDash val="solid"/>
            <a:headEnd type="none" len="sm" w="sm"/>
            <a:tailEnd type="none" len="sm" w="sm"/>
          </a:ln>
        </p:spPr>
      </p:sp>
      <p:sp>
        <p:nvSpPr>
          <p:cNvPr name="AutoShape 11" id="11"/>
          <p:cNvSpPr/>
          <p:nvPr/>
        </p:nvSpPr>
        <p:spPr>
          <a:xfrm flipV="true">
            <a:off x="3498060" y="3025304"/>
            <a:ext cx="11833131" cy="0"/>
          </a:xfrm>
          <a:prstGeom prst="line">
            <a:avLst/>
          </a:prstGeom>
          <a:ln cap="flat" w="76200">
            <a:solidFill>
              <a:srgbClr val="FFFFFF"/>
            </a:solidFill>
            <a:prstDash val="solid"/>
            <a:headEnd type="none" len="sm" w="sm"/>
            <a:tailEnd type="none" len="sm" w="sm"/>
          </a:ln>
        </p:spPr>
      </p:sp>
      <p:sp>
        <p:nvSpPr>
          <p:cNvPr name="Freeform 12" id="12"/>
          <p:cNvSpPr/>
          <p:nvPr/>
        </p:nvSpPr>
        <p:spPr>
          <a:xfrm flipH="false" flipV="false" rot="195422">
            <a:off x="-4966511" y="-1814551"/>
            <a:ext cx="16929142" cy="6148532"/>
          </a:xfrm>
          <a:custGeom>
            <a:avLst/>
            <a:gdLst/>
            <a:ahLst/>
            <a:cxnLst/>
            <a:rect r="r" b="b" t="t" l="l"/>
            <a:pathLst>
              <a:path h="6148532" w="16929142">
                <a:moveTo>
                  <a:pt x="0" y="0"/>
                </a:moveTo>
                <a:lnTo>
                  <a:pt x="16929142" y="0"/>
                </a:lnTo>
                <a:lnTo>
                  <a:pt x="16929142" y="6148532"/>
                </a:lnTo>
                <a:lnTo>
                  <a:pt x="0" y="6148532"/>
                </a:lnTo>
                <a:lnTo>
                  <a:pt x="0" y="0"/>
                </a:lnTo>
                <a:close/>
              </a:path>
            </a:pathLst>
          </a:custGeom>
          <a:blipFill>
            <a:blip r:embed="rId2">
              <a:alphaModFix amt="38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292828"/>
        </a:solidFill>
      </p:bgPr>
    </p:bg>
    <p:spTree>
      <p:nvGrpSpPr>
        <p:cNvPr id="1" name=""/>
        <p:cNvGrpSpPr/>
        <p:nvPr/>
      </p:nvGrpSpPr>
      <p:grpSpPr>
        <a:xfrm>
          <a:off x="0" y="0"/>
          <a:ext cx="0" cy="0"/>
          <a:chOff x="0" y="0"/>
          <a:chExt cx="0" cy="0"/>
        </a:xfrm>
      </p:grpSpPr>
      <p:sp>
        <p:nvSpPr>
          <p:cNvPr name="Freeform 2" id="2"/>
          <p:cNvSpPr/>
          <p:nvPr/>
        </p:nvSpPr>
        <p:spPr>
          <a:xfrm flipH="false" flipV="false" rot="1020264">
            <a:off x="9152330" y="-2291370"/>
            <a:ext cx="12801600" cy="6015711"/>
          </a:xfrm>
          <a:custGeom>
            <a:avLst/>
            <a:gdLst/>
            <a:ahLst/>
            <a:cxnLst/>
            <a:rect r="r" b="b" t="t" l="l"/>
            <a:pathLst>
              <a:path h="6015711" w="12801600">
                <a:moveTo>
                  <a:pt x="0" y="0"/>
                </a:moveTo>
                <a:lnTo>
                  <a:pt x="12801600" y="0"/>
                </a:lnTo>
                <a:lnTo>
                  <a:pt x="12801600" y="6015711"/>
                </a:lnTo>
                <a:lnTo>
                  <a:pt x="0" y="6015711"/>
                </a:lnTo>
                <a:lnTo>
                  <a:pt x="0" y="0"/>
                </a:lnTo>
                <a:close/>
              </a:path>
            </a:pathLst>
          </a:custGeom>
          <a:blipFill>
            <a:blip r:embed="rId2">
              <a:alphaModFix amt="49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307403">
            <a:off x="-4048462" y="5891365"/>
            <a:ext cx="12801600" cy="6015711"/>
          </a:xfrm>
          <a:custGeom>
            <a:avLst/>
            <a:gdLst/>
            <a:ahLst/>
            <a:cxnLst/>
            <a:rect r="r" b="b" t="t" l="l"/>
            <a:pathLst>
              <a:path h="6015711" w="12801600">
                <a:moveTo>
                  <a:pt x="0" y="0"/>
                </a:moveTo>
                <a:lnTo>
                  <a:pt x="12801600" y="0"/>
                </a:lnTo>
                <a:lnTo>
                  <a:pt x="12801600" y="6015711"/>
                </a:lnTo>
                <a:lnTo>
                  <a:pt x="0" y="6015711"/>
                </a:lnTo>
                <a:lnTo>
                  <a:pt x="0" y="0"/>
                </a:lnTo>
                <a:close/>
              </a:path>
            </a:pathLst>
          </a:custGeom>
          <a:blipFill>
            <a:blip r:embed="rId2">
              <a:alphaModFix amt="49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081040" y="3477851"/>
            <a:ext cx="12275207" cy="4772426"/>
          </a:xfrm>
          <a:custGeom>
            <a:avLst/>
            <a:gdLst/>
            <a:ahLst/>
            <a:cxnLst/>
            <a:rect r="r" b="b" t="t" l="l"/>
            <a:pathLst>
              <a:path h="4772426" w="12275207">
                <a:moveTo>
                  <a:pt x="0" y="0"/>
                </a:moveTo>
                <a:lnTo>
                  <a:pt x="12275207" y="0"/>
                </a:lnTo>
                <a:lnTo>
                  <a:pt x="12275207" y="4772426"/>
                </a:lnTo>
                <a:lnTo>
                  <a:pt x="0" y="4772426"/>
                </a:lnTo>
                <a:lnTo>
                  <a:pt x="0" y="0"/>
                </a:lnTo>
                <a:close/>
              </a:path>
            </a:pathLst>
          </a:custGeom>
          <a:blipFill>
            <a:blip r:embed="rId4"/>
            <a:stretch>
              <a:fillRect l="-5471" t="0" r="-5471" b="0"/>
            </a:stretch>
          </a:blipFill>
        </p:spPr>
      </p:sp>
      <p:sp>
        <p:nvSpPr>
          <p:cNvPr name="TextBox 5" id="5"/>
          <p:cNvSpPr txBox="true"/>
          <p:nvPr/>
        </p:nvSpPr>
        <p:spPr>
          <a:xfrm rot="0">
            <a:off x="1028700" y="1038225"/>
            <a:ext cx="15670697" cy="1323975"/>
          </a:xfrm>
          <a:prstGeom prst="rect">
            <a:avLst/>
          </a:prstGeom>
        </p:spPr>
        <p:txBody>
          <a:bodyPr anchor="t" rtlCol="false" tIns="0" lIns="0" bIns="0" rIns="0">
            <a:spAutoFit/>
          </a:bodyPr>
          <a:lstStyle/>
          <a:p>
            <a:pPr algn="ctr">
              <a:lnSpc>
                <a:spcPts val="10538"/>
              </a:lnSpc>
            </a:pPr>
            <a:r>
              <a:rPr lang="en-US" sz="8782">
                <a:solidFill>
                  <a:srgbClr val="FFFFFF"/>
                </a:solidFill>
                <a:latin typeface="Inter"/>
                <a:ea typeface="Inter"/>
                <a:cs typeface="Inter"/>
                <a:sym typeface="Inter"/>
              </a:rPr>
              <a:t>Testing  with </a:t>
            </a:r>
            <a:r>
              <a:rPr lang="en-US" sz="8782">
                <a:solidFill>
                  <a:srgbClr val="9988FF"/>
                </a:solidFill>
                <a:latin typeface="Inter"/>
                <a:ea typeface="Inter"/>
                <a:cs typeface="Inter"/>
                <a:sym typeface="Inter"/>
              </a:rPr>
              <a:t>JUnit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16655" y="1028700"/>
            <a:ext cx="17454690" cy="1581150"/>
          </a:xfrm>
          <a:prstGeom prst="rect">
            <a:avLst/>
          </a:prstGeom>
        </p:spPr>
        <p:txBody>
          <a:bodyPr anchor="t" rtlCol="false" tIns="0" lIns="0" bIns="0" rIns="0">
            <a:spAutoFit/>
          </a:bodyPr>
          <a:lstStyle/>
          <a:p>
            <a:pPr algn="l">
              <a:lnSpc>
                <a:spcPts val="12480"/>
              </a:lnSpc>
            </a:pPr>
            <a:r>
              <a:rPr lang="en-US" sz="10400">
                <a:solidFill>
                  <a:srgbClr val="7E6CEB"/>
                </a:solidFill>
                <a:latin typeface="Inter"/>
                <a:ea typeface="Inter"/>
                <a:cs typeface="Inter"/>
                <a:sym typeface="Inter"/>
              </a:rPr>
              <a:t>Introduction</a:t>
            </a:r>
          </a:p>
        </p:txBody>
      </p:sp>
      <p:sp>
        <p:nvSpPr>
          <p:cNvPr name="TextBox 3" id="3"/>
          <p:cNvSpPr txBox="true"/>
          <p:nvPr/>
        </p:nvSpPr>
        <p:spPr>
          <a:xfrm rot="0">
            <a:off x="407130" y="3901812"/>
            <a:ext cx="17454690" cy="2914650"/>
          </a:xfrm>
          <a:prstGeom prst="rect">
            <a:avLst/>
          </a:prstGeom>
        </p:spPr>
        <p:txBody>
          <a:bodyPr anchor="t" rtlCol="false" tIns="0" lIns="0" bIns="0" rIns="0">
            <a:spAutoFit/>
          </a:bodyPr>
          <a:lstStyle/>
          <a:p>
            <a:pPr algn="l">
              <a:lnSpc>
                <a:spcPts val="3840"/>
              </a:lnSpc>
            </a:pPr>
            <a:r>
              <a:rPr lang="en-US" sz="3200">
                <a:solidFill>
                  <a:srgbClr val="292828"/>
                </a:solidFill>
                <a:latin typeface="Inter"/>
                <a:ea typeface="Inter"/>
                <a:cs typeface="Inter"/>
                <a:sym typeface="Inter"/>
              </a:rPr>
              <a:t>               IN TODAY’S DIGITAL AGE, CODING HAS BECOME AN INDISPENSABLE SKILL, YET TRADITIONAL LEARNING METHODS OFTEN MAKE THE JOURNEY, CHALLENGING ESPECIALLY FOR BEGINNERS. THE COMPLEXITIES OF SYNTAX, THE DRYNESS OF THEORETICAL LESSONS, AND THE LACK OF IMMEDIATE FEEDBACK CAN BE DISCOURAGING. RECOGNIZING THESE CHALLENGES, WE INTRODUCE THE INTERACTIVE PROGRAMMING LANGUAGE LEARNER (IPLL)</a:t>
            </a:r>
          </a:p>
        </p:txBody>
      </p:sp>
      <p:sp>
        <p:nvSpPr>
          <p:cNvPr name="AutoShape 4" id="4"/>
          <p:cNvSpPr/>
          <p:nvPr/>
        </p:nvSpPr>
        <p:spPr>
          <a:xfrm>
            <a:off x="-512565" y="3025304"/>
            <a:ext cx="19313131" cy="0"/>
          </a:xfrm>
          <a:prstGeom prst="line">
            <a:avLst/>
          </a:prstGeom>
          <a:ln cap="rnd" w="295275">
            <a:solidFill>
              <a:srgbClr val="292828">
                <a:alpha val="47843"/>
              </a:srgbClr>
            </a:solidFill>
            <a:prstDash val="solid"/>
            <a:headEnd type="none" len="sm" w="sm"/>
            <a:tailEnd type="none" len="sm" w="sm"/>
          </a:ln>
        </p:spPr>
      </p:sp>
      <p:sp>
        <p:nvSpPr>
          <p:cNvPr name="Freeform 5" id="5"/>
          <p:cNvSpPr/>
          <p:nvPr/>
        </p:nvSpPr>
        <p:spPr>
          <a:xfrm flipH="false" flipV="false" rot="0">
            <a:off x="15089051" y="7549887"/>
            <a:ext cx="2170249" cy="2103169"/>
          </a:xfrm>
          <a:custGeom>
            <a:avLst/>
            <a:gdLst/>
            <a:ahLst/>
            <a:cxnLst/>
            <a:rect r="r" b="b" t="t" l="l"/>
            <a:pathLst>
              <a:path h="2103169" w="2170249">
                <a:moveTo>
                  <a:pt x="0" y="0"/>
                </a:moveTo>
                <a:lnTo>
                  <a:pt x="2170249" y="0"/>
                </a:lnTo>
                <a:lnTo>
                  <a:pt x="2170249" y="2103169"/>
                </a:lnTo>
                <a:lnTo>
                  <a:pt x="0" y="21031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4092630"/>
            <a:ext cx="5600551" cy="1269365"/>
          </a:xfrm>
          <a:prstGeom prst="rect">
            <a:avLst/>
          </a:prstGeom>
        </p:spPr>
        <p:txBody>
          <a:bodyPr anchor="t" rtlCol="false" tIns="0" lIns="0" bIns="0" rIns="0">
            <a:spAutoFit/>
          </a:bodyPr>
          <a:lstStyle/>
          <a:p>
            <a:pPr algn="l">
              <a:lnSpc>
                <a:spcPts val="10360"/>
              </a:lnSpc>
            </a:pPr>
            <a:r>
              <a:rPr lang="en-US" sz="7400">
                <a:solidFill>
                  <a:srgbClr val="9988FF"/>
                </a:solidFill>
                <a:latin typeface="Inter"/>
                <a:ea typeface="Inter"/>
                <a:cs typeface="Inter"/>
                <a:sym typeface="Inter"/>
              </a:rPr>
              <a:t>Conclusion</a:t>
            </a:r>
          </a:p>
        </p:txBody>
      </p:sp>
      <p:grpSp>
        <p:nvGrpSpPr>
          <p:cNvPr name="Group 3" id="3"/>
          <p:cNvGrpSpPr/>
          <p:nvPr/>
        </p:nvGrpSpPr>
        <p:grpSpPr>
          <a:xfrm rot="0">
            <a:off x="7759680" y="2154238"/>
            <a:ext cx="9499620" cy="5978525"/>
            <a:chOff x="0" y="0"/>
            <a:chExt cx="12666160" cy="7971367"/>
          </a:xfrm>
        </p:grpSpPr>
        <p:sp>
          <p:nvSpPr>
            <p:cNvPr name="AutoShape 4" id="4"/>
            <p:cNvSpPr/>
            <p:nvPr/>
          </p:nvSpPr>
          <p:spPr>
            <a:xfrm>
              <a:off x="0" y="6350"/>
              <a:ext cx="12666160" cy="0"/>
            </a:xfrm>
            <a:prstGeom prst="line">
              <a:avLst/>
            </a:prstGeom>
            <a:ln cap="rnd" w="12700">
              <a:solidFill>
                <a:srgbClr val="292828">
                  <a:alpha val="47843"/>
                </a:srgbClr>
              </a:solidFill>
              <a:prstDash val="solid"/>
              <a:headEnd type="none" len="sm" w="sm"/>
              <a:tailEnd type="none" len="sm" w="sm"/>
            </a:ln>
          </p:spPr>
        </p:sp>
        <p:sp>
          <p:nvSpPr>
            <p:cNvPr name="AutoShape 5" id="5"/>
            <p:cNvSpPr/>
            <p:nvPr/>
          </p:nvSpPr>
          <p:spPr>
            <a:xfrm>
              <a:off x="0" y="2491317"/>
              <a:ext cx="12666160" cy="0"/>
            </a:xfrm>
            <a:prstGeom prst="line">
              <a:avLst/>
            </a:prstGeom>
            <a:ln cap="rnd" w="12700">
              <a:solidFill>
                <a:srgbClr val="292828">
                  <a:alpha val="47843"/>
                </a:srgbClr>
              </a:solidFill>
              <a:prstDash val="solid"/>
              <a:headEnd type="none" len="sm" w="sm"/>
              <a:tailEnd type="none" len="sm" w="sm"/>
            </a:ln>
          </p:spPr>
        </p:sp>
        <p:sp>
          <p:nvSpPr>
            <p:cNvPr name="AutoShape 6" id="6"/>
            <p:cNvSpPr/>
            <p:nvPr/>
          </p:nvSpPr>
          <p:spPr>
            <a:xfrm>
              <a:off x="0" y="4315883"/>
              <a:ext cx="12666160" cy="0"/>
            </a:xfrm>
            <a:prstGeom prst="line">
              <a:avLst/>
            </a:prstGeom>
            <a:ln cap="rnd" w="12700">
              <a:solidFill>
                <a:srgbClr val="292828">
                  <a:alpha val="47843"/>
                </a:srgbClr>
              </a:solidFill>
              <a:prstDash val="solid"/>
              <a:headEnd type="none" len="sm" w="sm"/>
              <a:tailEnd type="none" len="sm" w="sm"/>
            </a:ln>
          </p:spPr>
        </p:sp>
        <p:sp>
          <p:nvSpPr>
            <p:cNvPr name="TextBox 7" id="7"/>
            <p:cNvSpPr txBox="true"/>
            <p:nvPr/>
          </p:nvSpPr>
          <p:spPr>
            <a:xfrm rot="0">
              <a:off x="0" y="6712797"/>
              <a:ext cx="12666160" cy="622723"/>
            </a:xfrm>
            <a:prstGeom prst="rect">
              <a:avLst/>
            </a:prstGeom>
          </p:spPr>
          <p:txBody>
            <a:bodyPr anchor="t" rtlCol="false" tIns="0" lIns="0" bIns="0" rIns="0">
              <a:spAutoFit/>
            </a:bodyPr>
            <a:lstStyle/>
            <a:p>
              <a:pPr algn="l">
                <a:lnSpc>
                  <a:spcPts val="3919"/>
                </a:lnSpc>
              </a:pPr>
            </a:p>
          </p:txBody>
        </p:sp>
        <p:sp>
          <p:nvSpPr>
            <p:cNvPr name="AutoShape 8" id="8"/>
            <p:cNvSpPr/>
            <p:nvPr/>
          </p:nvSpPr>
          <p:spPr>
            <a:xfrm>
              <a:off x="0" y="7965017"/>
              <a:ext cx="12666160" cy="0"/>
            </a:xfrm>
            <a:prstGeom prst="line">
              <a:avLst/>
            </a:prstGeom>
            <a:ln cap="rnd" w="12700">
              <a:solidFill>
                <a:srgbClr val="292828">
                  <a:alpha val="47843"/>
                </a:srgbClr>
              </a:solidFill>
              <a:prstDash val="solid"/>
              <a:headEnd type="none" len="sm" w="sm"/>
              <a:tailEnd type="none" len="sm" w="sm"/>
            </a:ln>
          </p:spPr>
        </p:sp>
      </p:grpSp>
      <p:sp>
        <p:nvSpPr>
          <p:cNvPr name="TextBox 9" id="9"/>
          <p:cNvSpPr txBox="true"/>
          <p:nvPr/>
        </p:nvSpPr>
        <p:spPr>
          <a:xfrm rot="0">
            <a:off x="7803321" y="2106613"/>
            <a:ext cx="8988382" cy="1884045"/>
          </a:xfrm>
          <a:prstGeom prst="rect">
            <a:avLst/>
          </a:prstGeom>
        </p:spPr>
        <p:txBody>
          <a:bodyPr anchor="t" rtlCol="false" tIns="0" lIns="0" bIns="0" rIns="0">
            <a:spAutoFit/>
          </a:bodyPr>
          <a:lstStyle/>
          <a:p>
            <a:pPr algn="l">
              <a:lnSpc>
                <a:spcPts val="3779"/>
              </a:lnSpc>
              <a:spcBef>
                <a:spcPct val="0"/>
              </a:spcBef>
            </a:pPr>
            <a:r>
              <a:rPr lang="en-US" sz="2699">
                <a:solidFill>
                  <a:srgbClr val="000000"/>
                </a:solidFill>
                <a:latin typeface="Inter"/>
                <a:ea typeface="Inter"/>
                <a:cs typeface="Inter"/>
                <a:sym typeface="Inter"/>
              </a:rPr>
              <a:t>The Interactive Programming Language Learner (IPLL) platform addresses the limitations of traditional programming education by creating an immersive, engaging learning environment.</a:t>
            </a:r>
          </a:p>
        </p:txBody>
      </p:sp>
      <p:sp>
        <p:nvSpPr>
          <p:cNvPr name="TextBox 10" id="10"/>
          <p:cNvSpPr txBox="true"/>
          <p:nvPr/>
        </p:nvSpPr>
        <p:spPr>
          <a:xfrm rot="0">
            <a:off x="7803321" y="4430450"/>
            <a:ext cx="8988382" cy="931545"/>
          </a:xfrm>
          <a:prstGeom prst="rect">
            <a:avLst/>
          </a:prstGeom>
        </p:spPr>
        <p:txBody>
          <a:bodyPr anchor="t" rtlCol="false" tIns="0" lIns="0" bIns="0" rIns="0">
            <a:spAutoFit/>
          </a:bodyPr>
          <a:lstStyle/>
          <a:p>
            <a:pPr algn="l">
              <a:lnSpc>
                <a:spcPts val="3779"/>
              </a:lnSpc>
              <a:spcBef>
                <a:spcPct val="0"/>
              </a:spcBef>
            </a:pPr>
            <a:r>
              <a:rPr lang="en-US" sz="2699">
                <a:solidFill>
                  <a:srgbClr val="000000"/>
                </a:solidFill>
                <a:latin typeface="Inter"/>
                <a:ea typeface="Inter"/>
                <a:cs typeface="Inter"/>
                <a:sym typeface="Inter"/>
              </a:rPr>
              <a:t>IPLL transforms coding into an enjoyable and productive experience.</a:t>
            </a:r>
          </a:p>
        </p:txBody>
      </p:sp>
      <p:sp>
        <p:nvSpPr>
          <p:cNvPr name="TextBox 11" id="11"/>
          <p:cNvSpPr txBox="true"/>
          <p:nvPr/>
        </p:nvSpPr>
        <p:spPr>
          <a:xfrm rot="0">
            <a:off x="7803321" y="5947807"/>
            <a:ext cx="8395529" cy="1407795"/>
          </a:xfrm>
          <a:prstGeom prst="rect">
            <a:avLst/>
          </a:prstGeom>
        </p:spPr>
        <p:txBody>
          <a:bodyPr anchor="t" rtlCol="false" tIns="0" lIns="0" bIns="0" rIns="0">
            <a:spAutoFit/>
          </a:bodyPr>
          <a:lstStyle/>
          <a:p>
            <a:pPr algn="l">
              <a:lnSpc>
                <a:spcPts val="3779"/>
              </a:lnSpc>
              <a:spcBef>
                <a:spcPct val="0"/>
              </a:spcBef>
            </a:pPr>
            <a:r>
              <a:rPr lang="en-US" sz="2699">
                <a:solidFill>
                  <a:srgbClr val="000000"/>
                </a:solidFill>
                <a:latin typeface="Inter"/>
                <a:ea typeface="Inter"/>
                <a:cs typeface="Inter"/>
                <a:sym typeface="Inter"/>
              </a:rPr>
              <a:t>IPLL not only supports beginners in grasping foundational concepts but also provides continuous challenges to maintain their learning trajectory.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9988FF"/>
        </a:solidFill>
      </p:bgPr>
    </p:bg>
    <p:spTree>
      <p:nvGrpSpPr>
        <p:cNvPr id="1" name=""/>
        <p:cNvGrpSpPr/>
        <p:nvPr/>
      </p:nvGrpSpPr>
      <p:grpSpPr>
        <a:xfrm>
          <a:off x="0" y="0"/>
          <a:ext cx="0" cy="0"/>
          <a:chOff x="0" y="0"/>
          <a:chExt cx="0" cy="0"/>
        </a:xfrm>
      </p:grpSpPr>
      <p:sp>
        <p:nvSpPr>
          <p:cNvPr name="Freeform 2" id="2"/>
          <p:cNvSpPr/>
          <p:nvPr/>
        </p:nvSpPr>
        <p:spPr>
          <a:xfrm flipH="false" flipV="false" rot="0">
            <a:off x="-8630889" y="-6356397"/>
            <a:ext cx="35755116" cy="20248417"/>
          </a:xfrm>
          <a:custGeom>
            <a:avLst/>
            <a:gdLst/>
            <a:ahLst/>
            <a:cxnLst/>
            <a:rect r="r" b="b" t="t" l="l"/>
            <a:pathLst>
              <a:path h="20248417" w="35755116">
                <a:moveTo>
                  <a:pt x="0" y="0"/>
                </a:moveTo>
                <a:lnTo>
                  <a:pt x="35755117" y="0"/>
                </a:lnTo>
                <a:lnTo>
                  <a:pt x="35755117" y="20248417"/>
                </a:lnTo>
                <a:lnTo>
                  <a:pt x="0" y="20248417"/>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184997" y="1904278"/>
            <a:ext cx="13918006" cy="6478443"/>
            <a:chOff x="0" y="0"/>
            <a:chExt cx="18557342" cy="8637924"/>
          </a:xfrm>
        </p:grpSpPr>
        <p:sp>
          <p:nvSpPr>
            <p:cNvPr name="TextBox 4" id="4"/>
            <p:cNvSpPr txBox="true"/>
            <p:nvPr/>
          </p:nvSpPr>
          <p:spPr>
            <a:xfrm rot="0">
              <a:off x="0" y="9525"/>
              <a:ext cx="18557342" cy="1768475"/>
            </a:xfrm>
            <a:prstGeom prst="rect">
              <a:avLst/>
            </a:prstGeom>
          </p:spPr>
          <p:txBody>
            <a:bodyPr anchor="t" rtlCol="false" tIns="0" lIns="0" bIns="0" rIns="0">
              <a:spAutoFit/>
            </a:bodyPr>
            <a:lstStyle/>
            <a:p>
              <a:pPr algn="ctr">
                <a:lnSpc>
                  <a:spcPts val="10560"/>
                </a:lnSpc>
              </a:pPr>
              <a:r>
                <a:rPr lang="en-US" sz="8800">
                  <a:solidFill>
                    <a:srgbClr val="FFFFFF"/>
                  </a:solidFill>
                  <a:latin typeface="Inter"/>
                  <a:ea typeface="Inter"/>
                  <a:cs typeface="Inter"/>
                  <a:sym typeface="Inter"/>
                </a:rPr>
                <a:t>Problem Statement</a:t>
              </a:r>
            </a:p>
          </p:txBody>
        </p:sp>
        <p:sp>
          <p:nvSpPr>
            <p:cNvPr name="TextBox 5" id="5"/>
            <p:cNvSpPr txBox="true"/>
            <p:nvPr/>
          </p:nvSpPr>
          <p:spPr>
            <a:xfrm rot="0">
              <a:off x="0" y="2608599"/>
              <a:ext cx="18557342" cy="6029325"/>
            </a:xfrm>
            <a:prstGeom prst="rect">
              <a:avLst/>
            </a:prstGeom>
          </p:spPr>
          <p:txBody>
            <a:bodyPr anchor="t" rtlCol="false" tIns="0" lIns="0" bIns="0" rIns="0">
              <a:spAutoFit/>
            </a:bodyPr>
            <a:lstStyle/>
            <a:p>
              <a:pPr algn="ctr" marL="647700" indent="-323850" lvl="1">
                <a:lnSpc>
                  <a:spcPts val="4500"/>
                </a:lnSpc>
                <a:buAutoNum type="arabicPeriod" startAt="1"/>
              </a:pPr>
              <a:r>
                <a:rPr lang="en-US" sz="3000">
                  <a:solidFill>
                    <a:srgbClr val="FFFFFF"/>
                  </a:solidFill>
                  <a:latin typeface="Inter"/>
                  <a:ea typeface="Inter"/>
                  <a:cs typeface="Inter"/>
                  <a:sym typeface="Inter"/>
                </a:rPr>
                <a:t>In the rapidly evolving tech landscape ,learning programming languages effectively and engagingly remains a significant challenge. </a:t>
              </a:r>
            </a:p>
            <a:p>
              <a:pPr algn="ctr" marL="647700" indent="-323850" lvl="1">
                <a:lnSpc>
                  <a:spcPts val="4500"/>
                </a:lnSpc>
                <a:buAutoNum type="arabicPeriod" startAt="1"/>
              </a:pPr>
              <a:r>
                <a:rPr lang="en-US" sz="3000">
                  <a:solidFill>
                    <a:srgbClr val="FFFFFF"/>
                  </a:solidFill>
                  <a:latin typeface="Inter"/>
                  <a:ea typeface="Inter"/>
                  <a:cs typeface="Inter"/>
                  <a:sym typeface="Inter"/>
                </a:rPr>
                <a:t>Traditional education methods often fall short in providing interactive and practical learning experiences. </a:t>
              </a:r>
            </a:p>
            <a:p>
              <a:pPr algn="ctr" marL="647700" indent="-323850" lvl="1">
                <a:lnSpc>
                  <a:spcPts val="4500"/>
                </a:lnSpc>
                <a:buAutoNum type="arabicPeriod" startAt="1"/>
              </a:pPr>
              <a:r>
                <a:rPr lang="en-US" sz="3000">
                  <a:solidFill>
                    <a:srgbClr val="FFFFFF"/>
                  </a:solidFill>
                  <a:latin typeface="Inter"/>
                  <a:ea typeface="Inter"/>
                  <a:cs typeface="Inter"/>
                  <a:sym typeface="Inter"/>
                </a:rPr>
                <a:t>The ”Interactive Programming Language Learner” project aims to bridge the gap by creating a dynamic platform that revolutionizes how individuals learn programming languages. </a:t>
              </a:r>
            </a:p>
            <a:p>
              <a:pPr algn="ctr">
                <a:lnSpc>
                  <a:spcPts val="4500"/>
                </a:lnSpc>
              </a:pPr>
            </a:p>
          </p:txBody>
        </p:sp>
      </p:grpSp>
      <p:sp>
        <p:nvSpPr>
          <p:cNvPr name="Freeform 6" id="6"/>
          <p:cNvSpPr/>
          <p:nvPr/>
        </p:nvSpPr>
        <p:spPr>
          <a:xfrm flipH="false" flipV="false" rot="0">
            <a:off x="16654187" y="696903"/>
            <a:ext cx="1210226" cy="1588602"/>
          </a:xfrm>
          <a:custGeom>
            <a:avLst/>
            <a:gdLst/>
            <a:ahLst/>
            <a:cxnLst/>
            <a:rect r="r" b="b" t="t" l="l"/>
            <a:pathLst>
              <a:path h="1588602" w="1210226">
                <a:moveTo>
                  <a:pt x="0" y="0"/>
                </a:moveTo>
                <a:lnTo>
                  <a:pt x="1210226" y="0"/>
                </a:lnTo>
                <a:lnTo>
                  <a:pt x="1210226" y="1588602"/>
                </a:lnTo>
                <a:lnTo>
                  <a:pt x="0" y="15886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9988FF"/>
        </a:solidFill>
      </p:bgPr>
    </p:bg>
    <p:spTree>
      <p:nvGrpSpPr>
        <p:cNvPr id="1" name=""/>
        <p:cNvGrpSpPr/>
        <p:nvPr/>
      </p:nvGrpSpPr>
      <p:grpSpPr>
        <a:xfrm>
          <a:off x="0" y="0"/>
          <a:ext cx="0" cy="0"/>
          <a:chOff x="0" y="0"/>
          <a:chExt cx="0" cy="0"/>
        </a:xfrm>
      </p:grpSpPr>
      <p:sp>
        <p:nvSpPr>
          <p:cNvPr name="Freeform 2" id="2"/>
          <p:cNvSpPr/>
          <p:nvPr/>
        </p:nvSpPr>
        <p:spPr>
          <a:xfrm flipH="false" flipV="false" rot="0">
            <a:off x="-186130" y="0"/>
            <a:ext cx="18774238" cy="10412204"/>
          </a:xfrm>
          <a:custGeom>
            <a:avLst/>
            <a:gdLst/>
            <a:ahLst/>
            <a:cxnLst/>
            <a:rect r="r" b="b" t="t" l="l"/>
            <a:pathLst>
              <a:path h="10412204" w="18774238">
                <a:moveTo>
                  <a:pt x="0" y="0"/>
                </a:moveTo>
                <a:lnTo>
                  <a:pt x="18774238" y="0"/>
                </a:lnTo>
                <a:lnTo>
                  <a:pt x="18774238" y="10412204"/>
                </a:lnTo>
                <a:lnTo>
                  <a:pt x="0" y="10412204"/>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368254" y="3386138"/>
            <a:ext cx="6938830" cy="3514725"/>
          </a:xfrm>
          <a:prstGeom prst="rect">
            <a:avLst/>
          </a:prstGeom>
        </p:spPr>
        <p:txBody>
          <a:bodyPr anchor="t" rtlCol="false" tIns="0" lIns="0" bIns="0" rIns="0">
            <a:spAutoFit/>
          </a:bodyPr>
          <a:lstStyle/>
          <a:p>
            <a:pPr algn="l">
              <a:lnSpc>
                <a:spcPts val="9240"/>
              </a:lnSpc>
            </a:pPr>
            <a:r>
              <a:rPr lang="en-US" sz="7700">
                <a:solidFill>
                  <a:srgbClr val="FFFFFF"/>
                </a:solidFill>
                <a:latin typeface="Inter"/>
                <a:ea typeface="Inter"/>
                <a:cs typeface="Inter"/>
                <a:sym typeface="Inter"/>
              </a:rPr>
              <a:t>Solution for Problem Statement</a:t>
            </a:r>
          </a:p>
        </p:txBody>
      </p:sp>
      <p:grpSp>
        <p:nvGrpSpPr>
          <p:cNvPr name="Group 4" id="4"/>
          <p:cNvGrpSpPr/>
          <p:nvPr/>
        </p:nvGrpSpPr>
        <p:grpSpPr>
          <a:xfrm rot="0">
            <a:off x="9230350" y="1496688"/>
            <a:ext cx="8028950" cy="6906296"/>
            <a:chOff x="0" y="0"/>
            <a:chExt cx="10705267" cy="9208395"/>
          </a:xfrm>
        </p:grpSpPr>
        <p:sp>
          <p:nvSpPr>
            <p:cNvPr name="TextBox 5" id="5"/>
            <p:cNvSpPr txBox="true"/>
            <p:nvPr/>
          </p:nvSpPr>
          <p:spPr>
            <a:xfrm rot="0">
              <a:off x="0" y="-57150"/>
              <a:ext cx="10705267" cy="719262"/>
            </a:xfrm>
            <a:prstGeom prst="rect">
              <a:avLst/>
            </a:prstGeom>
          </p:spPr>
          <p:txBody>
            <a:bodyPr anchor="t" rtlCol="false" tIns="0" lIns="0" bIns="0" rIns="0">
              <a:spAutoFit/>
            </a:bodyPr>
            <a:lstStyle/>
            <a:p>
              <a:pPr algn="l">
                <a:lnSpc>
                  <a:spcPts val="4642"/>
                </a:lnSpc>
              </a:pPr>
            </a:p>
          </p:txBody>
        </p:sp>
        <p:sp>
          <p:nvSpPr>
            <p:cNvPr name="TextBox 6" id="6"/>
            <p:cNvSpPr txBox="true"/>
            <p:nvPr/>
          </p:nvSpPr>
          <p:spPr>
            <a:xfrm rot="0">
              <a:off x="0" y="1419657"/>
              <a:ext cx="10705267" cy="7788738"/>
            </a:xfrm>
            <a:prstGeom prst="rect">
              <a:avLst/>
            </a:prstGeom>
          </p:spPr>
          <p:txBody>
            <a:bodyPr anchor="t" rtlCol="false" tIns="0" lIns="0" bIns="0" rIns="0">
              <a:spAutoFit/>
            </a:bodyPr>
            <a:lstStyle/>
            <a:p>
              <a:pPr algn="l">
                <a:lnSpc>
                  <a:spcPts val="3894"/>
                </a:lnSpc>
              </a:pPr>
              <a:r>
                <a:rPr lang="en-US" sz="2781">
                  <a:solidFill>
                    <a:srgbClr val="FFFFFF"/>
                  </a:solidFill>
                  <a:latin typeface="Inter"/>
                  <a:ea typeface="Inter"/>
                  <a:cs typeface="Inter"/>
                  <a:sym typeface="Inter"/>
                </a:rPr>
                <a:t>      The IPLL platform aims to track and manage various types of user data, such as progress on learning modules, quiz results, badges earned, and daily question engagement. The platform also needs to store a diverse set of programming challenges and associated metadata, including difficulty level, language type, and user interaction records (e.g., attempts, feedback). Traditional SQL-based databases, while effective, may face challenges in scalability and flexibility as the amount and variety of data increase.</a:t>
              </a:r>
            </a:p>
          </p:txBody>
        </p:sp>
      </p:grpSp>
      <p:sp>
        <p:nvSpPr>
          <p:cNvPr name="Freeform 7" id="7"/>
          <p:cNvSpPr/>
          <p:nvPr/>
        </p:nvSpPr>
        <p:spPr>
          <a:xfrm flipH="false" flipV="false" rot="0">
            <a:off x="1368254" y="7803153"/>
            <a:ext cx="1493155" cy="1455147"/>
          </a:xfrm>
          <a:custGeom>
            <a:avLst/>
            <a:gdLst/>
            <a:ahLst/>
            <a:cxnLst/>
            <a:rect r="r" b="b" t="t" l="l"/>
            <a:pathLst>
              <a:path h="1455147" w="1493155">
                <a:moveTo>
                  <a:pt x="0" y="0"/>
                </a:moveTo>
                <a:lnTo>
                  <a:pt x="1493154" y="0"/>
                </a:lnTo>
                <a:lnTo>
                  <a:pt x="1493154" y="1455147"/>
                </a:lnTo>
                <a:lnTo>
                  <a:pt x="0" y="14551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269148" y="1028700"/>
            <a:ext cx="6994749" cy="971550"/>
          </a:xfrm>
          <a:prstGeom prst="rect">
            <a:avLst/>
          </a:prstGeom>
        </p:spPr>
        <p:txBody>
          <a:bodyPr anchor="t" rtlCol="false" tIns="0" lIns="0" bIns="0" rIns="0">
            <a:spAutoFit/>
          </a:bodyPr>
          <a:lstStyle/>
          <a:p>
            <a:pPr algn="l">
              <a:lnSpc>
                <a:spcPts val="7680"/>
              </a:lnSpc>
            </a:pPr>
            <a:r>
              <a:rPr lang="en-US" sz="6400">
                <a:solidFill>
                  <a:srgbClr val="9988FF"/>
                </a:solidFill>
                <a:latin typeface="Inter"/>
                <a:ea typeface="Inter"/>
                <a:cs typeface="Inter"/>
                <a:sym typeface="Inter"/>
              </a:rPr>
              <a:t>Requirements</a:t>
            </a:r>
          </a:p>
        </p:txBody>
      </p:sp>
      <p:sp>
        <p:nvSpPr>
          <p:cNvPr name="TextBox 3" id="3"/>
          <p:cNvSpPr txBox="true"/>
          <p:nvPr/>
        </p:nvSpPr>
        <p:spPr>
          <a:xfrm rot="0">
            <a:off x="1269148" y="3929714"/>
            <a:ext cx="6994749" cy="824865"/>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292828"/>
                </a:solidFill>
                <a:latin typeface="Inter"/>
                <a:ea typeface="Inter"/>
                <a:cs typeface="Inter"/>
                <a:sym typeface="Inter"/>
              </a:rPr>
              <a:t>Providing Choosing the programming language. </a:t>
            </a:r>
          </a:p>
        </p:txBody>
      </p:sp>
      <p:sp>
        <p:nvSpPr>
          <p:cNvPr name="AutoShape 4" id="4"/>
          <p:cNvSpPr/>
          <p:nvPr/>
        </p:nvSpPr>
        <p:spPr>
          <a:xfrm>
            <a:off x="1269148" y="5144013"/>
            <a:ext cx="6994749" cy="0"/>
          </a:xfrm>
          <a:prstGeom prst="line">
            <a:avLst/>
          </a:prstGeom>
          <a:ln cap="rnd" w="9525">
            <a:solidFill>
              <a:srgbClr val="292828"/>
            </a:solidFill>
            <a:prstDash val="solid"/>
            <a:headEnd type="none" len="sm" w="sm"/>
            <a:tailEnd type="none" len="sm" w="sm"/>
          </a:ln>
        </p:spPr>
      </p:sp>
      <p:sp>
        <p:nvSpPr>
          <p:cNvPr name="TextBox 5" id="5"/>
          <p:cNvSpPr txBox="true"/>
          <p:nvPr/>
        </p:nvSpPr>
        <p:spPr>
          <a:xfrm rot="0">
            <a:off x="1269148" y="5485823"/>
            <a:ext cx="6994749" cy="824865"/>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292828"/>
                </a:solidFill>
                <a:latin typeface="Inter"/>
                <a:ea typeface="Inter"/>
                <a:cs typeface="Inter"/>
                <a:sym typeface="Inter"/>
              </a:rPr>
              <a:t>Physical learning materials and equipment</a:t>
            </a:r>
          </a:p>
          <a:p>
            <a:pPr algn="l">
              <a:lnSpc>
                <a:spcPts val="3359"/>
              </a:lnSpc>
            </a:pPr>
            <a:r>
              <a:rPr lang="en-US" sz="2400">
                <a:solidFill>
                  <a:srgbClr val="292828"/>
                </a:solidFill>
                <a:latin typeface="Inter"/>
                <a:ea typeface="Inter"/>
                <a:cs typeface="Inter"/>
                <a:sym typeface="Inter"/>
              </a:rPr>
              <a:t>like paper, pens and chalkboard</a:t>
            </a:r>
          </a:p>
        </p:txBody>
      </p:sp>
      <p:sp>
        <p:nvSpPr>
          <p:cNvPr name="AutoShape 6" id="6"/>
          <p:cNvSpPr/>
          <p:nvPr/>
        </p:nvSpPr>
        <p:spPr>
          <a:xfrm>
            <a:off x="1269148" y="6700122"/>
            <a:ext cx="6994749" cy="0"/>
          </a:xfrm>
          <a:prstGeom prst="line">
            <a:avLst/>
          </a:prstGeom>
          <a:ln cap="rnd" w="9525">
            <a:solidFill>
              <a:srgbClr val="292828"/>
            </a:solidFill>
            <a:prstDash val="solid"/>
            <a:headEnd type="none" len="sm" w="sm"/>
            <a:tailEnd type="none" len="sm" w="sm"/>
          </a:ln>
        </p:spPr>
      </p:sp>
      <p:sp>
        <p:nvSpPr>
          <p:cNvPr name="TextBox 7" id="7"/>
          <p:cNvSpPr txBox="true"/>
          <p:nvPr/>
        </p:nvSpPr>
        <p:spPr>
          <a:xfrm rot="0">
            <a:off x="1269148" y="7041932"/>
            <a:ext cx="6994749" cy="405765"/>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292828"/>
                </a:solidFill>
                <a:latin typeface="Inter"/>
                <a:ea typeface="Inter"/>
                <a:cs typeface="Inter"/>
                <a:sym typeface="Inter"/>
              </a:rPr>
              <a:t>Provide a interactive session. </a:t>
            </a:r>
          </a:p>
        </p:txBody>
      </p:sp>
      <p:sp>
        <p:nvSpPr>
          <p:cNvPr name="TextBox 8" id="8"/>
          <p:cNvSpPr txBox="true"/>
          <p:nvPr/>
        </p:nvSpPr>
        <p:spPr>
          <a:xfrm rot="0">
            <a:off x="1269148" y="2234806"/>
            <a:ext cx="13807926" cy="971550"/>
          </a:xfrm>
          <a:prstGeom prst="rect">
            <a:avLst/>
          </a:prstGeom>
        </p:spPr>
        <p:txBody>
          <a:bodyPr anchor="t" rtlCol="false" tIns="0" lIns="0" bIns="0" rIns="0">
            <a:spAutoFit/>
          </a:bodyPr>
          <a:lstStyle/>
          <a:p>
            <a:pPr algn="l">
              <a:lnSpc>
                <a:spcPts val="7679"/>
              </a:lnSpc>
            </a:pPr>
            <a:r>
              <a:rPr lang="en-US" sz="6399">
                <a:solidFill>
                  <a:srgbClr val="292828"/>
                </a:solidFill>
                <a:latin typeface="Inter"/>
                <a:ea typeface="Inter"/>
                <a:cs typeface="Inter"/>
                <a:sym typeface="Inter"/>
              </a:rPr>
              <a:t>Functional Requirements</a:t>
            </a:r>
            <a:r>
              <a:rPr lang="en-US" sz="6399">
                <a:solidFill>
                  <a:srgbClr val="9988FF"/>
                </a:solidFill>
                <a:latin typeface="Inter"/>
                <a:ea typeface="Inter"/>
                <a:cs typeface="Inter"/>
                <a:sym typeface="Inter"/>
              </a:rPr>
              <a:t> </a:t>
            </a:r>
          </a:p>
        </p:txBody>
      </p:sp>
      <p:sp>
        <p:nvSpPr>
          <p:cNvPr name="TextBox 9" id="9"/>
          <p:cNvSpPr txBox="true"/>
          <p:nvPr/>
        </p:nvSpPr>
        <p:spPr>
          <a:xfrm rot="0">
            <a:off x="1178361" y="8239901"/>
            <a:ext cx="6994749" cy="405765"/>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292828"/>
                </a:solidFill>
                <a:latin typeface="Inter"/>
                <a:ea typeface="Inter"/>
                <a:cs typeface="Inter"/>
                <a:sym typeface="Inter"/>
              </a:rPr>
              <a:t>Teach user from basic to advance concept. </a:t>
            </a:r>
          </a:p>
        </p:txBody>
      </p:sp>
      <p:sp>
        <p:nvSpPr>
          <p:cNvPr name="AutoShape 10" id="10"/>
          <p:cNvSpPr/>
          <p:nvPr/>
        </p:nvSpPr>
        <p:spPr>
          <a:xfrm>
            <a:off x="1028700" y="7872374"/>
            <a:ext cx="6994749" cy="0"/>
          </a:xfrm>
          <a:prstGeom prst="line">
            <a:avLst/>
          </a:prstGeom>
          <a:ln cap="rnd" w="9525">
            <a:solidFill>
              <a:srgbClr val="292828"/>
            </a:solidFill>
            <a:prstDash val="solid"/>
            <a:headEnd type="none" len="sm" w="sm"/>
            <a:tailEnd type="none" len="sm" w="sm"/>
          </a:ln>
        </p:spPr>
      </p:sp>
      <p:sp>
        <p:nvSpPr>
          <p:cNvPr name="TextBox 11" id="11"/>
          <p:cNvSpPr txBox="true"/>
          <p:nvPr/>
        </p:nvSpPr>
        <p:spPr>
          <a:xfrm rot="0">
            <a:off x="9961130" y="4314386"/>
            <a:ext cx="6994749" cy="405765"/>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292828"/>
                </a:solidFill>
                <a:latin typeface="Inter"/>
                <a:ea typeface="Inter"/>
                <a:cs typeface="Inter"/>
                <a:sym typeface="Inter"/>
              </a:rPr>
              <a:t>To conduct small quiz </a:t>
            </a:r>
          </a:p>
        </p:txBody>
      </p:sp>
      <p:sp>
        <p:nvSpPr>
          <p:cNvPr name="AutoShape 12" id="12"/>
          <p:cNvSpPr/>
          <p:nvPr/>
        </p:nvSpPr>
        <p:spPr>
          <a:xfrm>
            <a:off x="9961130" y="5144013"/>
            <a:ext cx="6994749" cy="0"/>
          </a:xfrm>
          <a:prstGeom prst="line">
            <a:avLst/>
          </a:prstGeom>
          <a:ln cap="rnd" w="9525">
            <a:solidFill>
              <a:srgbClr val="292828"/>
            </a:solidFill>
            <a:prstDash val="solid"/>
            <a:headEnd type="none" len="sm" w="sm"/>
            <a:tailEnd type="none" len="sm" w="sm"/>
          </a:ln>
        </p:spPr>
      </p:sp>
      <p:sp>
        <p:nvSpPr>
          <p:cNvPr name="TextBox 13" id="13"/>
          <p:cNvSpPr txBox="true"/>
          <p:nvPr/>
        </p:nvSpPr>
        <p:spPr>
          <a:xfrm rot="0">
            <a:off x="9961130" y="5263821"/>
            <a:ext cx="6994749" cy="1243965"/>
          </a:xfrm>
          <a:prstGeom prst="rect">
            <a:avLst/>
          </a:prstGeom>
        </p:spPr>
        <p:txBody>
          <a:bodyPr anchor="t" rtlCol="false" tIns="0" lIns="0" bIns="0" rIns="0">
            <a:spAutoFit/>
          </a:bodyPr>
          <a:lstStyle/>
          <a:p>
            <a:pPr algn="l">
              <a:lnSpc>
                <a:spcPts val="3359"/>
              </a:lnSpc>
            </a:pPr>
            <a:r>
              <a:rPr lang="en-US" sz="2400">
                <a:solidFill>
                  <a:srgbClr val="292828"/>
                </a:solidFill>
                <a:latin typeface="Inter"/>
                <a:ea typeface="Inter"/>
                <a:cs typeface="Inter"/>
                <a:sym typeface="Inter"/>
              </a:rPr>
              <a:t>. </a:t>
            </a:r>
          </a:p>
          <a:p>
            <a:pPr algn="l" marL="518160" indent="-259080" lvl="1">
              <a:lnSpc>
                <a:spcPts val="3359"/>
              </a:lnSpc>
              <a:buFont typeface="Arial"/>
              <a:buChar char="•"/>
            </a:pPr>
            <a:r>
              <a:rPr lang="en-US" sz="2400">
                <a:solidFill>
                  <a:srgbClr val="292828"/>
                </a:solidFill>
                <a:latin typeface="Inter"/>
                <a:ea typeface="Inter"/>
                <a:cs typeface="Inter"/>
                <a:sym typeface="Inter"/>
              </a:rPr>
              <a:t>Provide daily question </a:t>
            </a:r>
          </a:p>
          <a:p>
            <a:pPr algn="l">
              <a:lnSpc>
                <a:spcPts val="3359"/>
              </a:lnSpc>
            </a:pPr>
          </a:p>
        </p:txBody>
      </p:sp>
      <p:sp>
        <p:nvSpPr>
          <p:cNvPr name="AutoShape 14" id="14"/>
          <p:cNvSpPr/>
          <p:nvPr/>
        </p:nvSpPr>
        <p:spPr>
          <a:xfrm>
            <a:off x="9961130" y="6675219"/>
            <a:ext cx="6994749" cy="0"/>
          </a:xfrm>
          <a:prstGeom prst="line">
            <a:avLst/>
          </a:prstGeom>
          <a:ln cap="rnd" w="9525">
            <a:solidFill>
              <a:srgbClr val="292828"/>
            </a:solidFill>
            <a:prstDash val="solid"/>
            <a:headEnd type="none" len="sm" w="sm"/>
            <a:tailEnd type="none" len="sm" w="sm"/>
          </a:ln>
        </p:spPr>
      </p:sp>
      <p:sp>
        <p:nvSpPr>
          <p:cNvPr name="TextBox 15" id="15"/>
          <p:cNvSpPr txBox="true"/>
          <p:nvPr/>
        </p:nvSpPr>
        <p:spPr>
          <a:xfrm rot="0">
            <a:off x="9961130" y="7041932"/>
            <a:ext cx="6994749" cy="405765"/>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292828"/>
                </a:solidFill>
                <a:latin typeface="Inter"/>
                <a:ea typeface="Inter"/>
                <a:cs typeface="Inter"/>
                <a:sym typeface="Inter"/>
              </a:rPr>
              <a:t>To check overall progress </a:t>
            </a:r>
          </a:p>
        </p:txBody>
      </p:sp>
      <p:sp>
        <p:nvSpPr>
          <p:cNvPr name="TextBox 16" id="16"/>
          <p:cNvSpPr txBox="true"/>
          <p:nvPr/>
        </p:nvSpPr>
        <p:spPr>
          <a:xfrm rot="0">
            <a:off x="9870343" y="8239901"/>
            <a:ext cx="6994749" cy="405765"/>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292828"/>
                </a:solidFill>
                <a:latin typeface="Inter"/>
                <a:ea typeface="Inter"/>
                <a:cs typeface="Inter"/>
                <a:sym typeface="Inter"/>
              </a:rPr>
              <a:t>To provide Badges </a:t>
            </a:r>
          </a:p>
        </p:txBody>
      </p:sp>
      <p:sp>
        <p:nvSpPr>
          <p:cNvPr name="AutoShape 17" id="17"/>
          <p:cNvSpPr/>
          <p:nvPr/>
        </p:nvSpPr>
        <p:spPr>
          <a:xfrm>
            <a:off x="9720682" y="7872374"/>
            <a:ext cx="6994749" cy="0"/>
          </a:xfrm>
          <a:prstGeom prst="line">
            <a:avLst/>
          </a:prstGeom>
          <a:ln cap="rnd" w="9525">
            <a:solidFill>
              <a:srgbClr val="292828"/>
            </a:solidFill>
            <a:prstDash val="solid"/>
            <a:headEnd type="none" len="sm" w="sm"/>
            <a:tailEnd type="none" len="sm" w="sm"/>
          </a:ln>
        </p:spPr>
      </p:sp>
      <p:sp>
        <p:nvSpPr>
          <p:cNvPr name="Freeform 18" id="18"/>
          <p:cNvSpPr/>
          <p:nvPr/>
        </p:nvSpPr>
        <p:spPr>
          <a:xfrm flipH="false" flipV="false" rot="0">
            <a:off x="14511034" y="1248935"/>
            <a:ext cx="1670389" cy="1503350"/>
          </a:xfrm>
          <a:custGeom>
            <a:avLst/>
            <a:gdLst/>
            <a:ahLst/>
            <a:cxnLst/>
            <a:rect r="r" b="b" t="t" l="l"/>
            <a:pathLst>
              <a:path h="1503350" w="1670389">
                <a:moveTo>
                  <a:pt x="0" y="0"/>
                </a:moveTo>
                <a:lnTo>
                  <a:pt x="1670389" y="0"/>
                </a:lnTo>
                <a:lnTo>
                  <a:pt x="1670389" y="1503351"/>
                </a:lnTo>
                <a:lnTo>
                  <a:pt x="0" y="15033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269148" y="1028700"/>
            <a:ext cx="6994749" cy="971550"/>
          </a:xfrm>
          <a:prstGeom prst="rect">
            <a:avLst/>
          </a:prstGeom>
        </p:spPr>
        <p:txBody>
          <a:bodyPr anchor="t" rtlCol="false" tIns="0" lIns="0" bIns="0" rIns="0">
            <a:spAutoFit/>
          </a:bodyPr>
          <a:lstStyle/>
          <a:p>
            <a:pPr algn="l">
              <a:lnSpc>
                <a:spcPts val="7680"/>
              </a:lnSpc>
            </a:pPr>
            <a:r>
              <a:rPr lang="en-US" sz="6400">
                <a:solidFill>
                  <a:srgbClr val="9988FF"/>
                </a:solidFill>
                <a:latin typeface="Inter"/>
                <a:ea typeface="Inter"/>
                <a:cs typeface="Inter"/>
                <a:sym typeface="Inter"/>
              </a:rPr>
              <a:t>Requirements</a:t>
            </a:r>
          </a:p>
        </p:txBody>
      </p:sp>
      <p:sp>
        <p:nvSpPr>
          <p:cNvPr name="TextBox 3" id="3"/>
          <p:cNvSpPr txBox="true"/>
          <p:nvPr/>
        </p:nvSpPr>
        <p:spPr>
          <a:xfrm rot="0">
            <a:off x="1269148" y="3929714"/>
            <a:ext cx="6994749" cy="405765"/>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292828"/>
                </a:solidFill>
                <a:latin typeface="Inter"/>
                <a:ea typeface="Inter"/>
                <a:cs typeface="Inter"/>
                <a:sym typeface="Inter"/>
              </a:rPr>
              <a:t>Usability (user friendly interface) </a:t>
            </a:r>
          </a:p>
        </p:txBody>
      </p:sp>
      <p:sp>
        <p:nvSpPr>
          <p:cNvPr name="AutoShape 4" id="4"/>
          <p:cNvSpPr/>
          <p:nvPr/>
        </p:nvSpPr>
        <p:spPr>
          <a:xfrm>
            <a:off x="1269148" y="4728585"/>
            <a:ext cx="6994749" cy="0"/>
          </a:xfrm>
          <a:prstGeom prst="line">
            <a:avLst/>
          </a:prstGeom>
          <a:ln cap="rnd" w="9525">
            <a:solidFill>
              <a:srgbClr val="292828"/>
            </a:solidFill>
            <a:prstDash val="solid"/>
            <a:headEnd type="none" len="sm" w="sm"/>
            <a:tailEnd type="none" len="sm" w="sm"/>
          </a:ln>
        </p:spPr>
      </p:sp>
      <p:sp>
        <p:nvSpPr>
          <p:cNvPr name="TextBox 5" id="5"/>
          <p:cNvSpPr txBox="true"/>
          <p:nvPr/>
        </p:nvSpPr>
        <p:spPr>
          <a:xfrm rot="0">
            <a:off x="1269148" y="5095875"/>
            <a:ext cx="6994749" cy="405765"/>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292828"/>
                </a:solidFill>
                <a:latin typeface="Inter"/>
                <a:ea typeface="Inter"/>
                <a:cs typeface="Inter"/>
                <a:sym typeface="Inter"/>
              </a:rPr>
              <a:t>Performance (Fast loading times) </a:t>
            </a:r>
          </a:p>
        </p:txBody>
      </p:sp>
      <p:sp>
        <p:nvSpPr>
          <p:cNvPr name="AutoShape 6" id="6"/>
          <p:cNvSpPr/>
          <p:nvPr/>
        </p:nvSpPr>
        <p:spPr>
          <a:xfrm>
            <a:off x="1269148" y="6081286"/>
            <a:ext cx="6994749" cy="0"/>
          </a:xfrm>
          <a:prstGeom prst="line">
            <a:avLst/>
          </a:prstGeom>
          <a:ln cap="rnd" w="9525">
            <a:solidFill>
              <a:srgbClr val="292828"/>
            </a:solidFill>
            <a:prstDash val="solid"/>
            <a:headEnd type="none" len="sm" w="sm"/>
            <a:tailEnd type="none" len="sm" w="sm"/>
          </a:ln>
        </p:spPr>
      </p:sp>
      <p:sp>
        <p:nvSpPr>
          <p:cNvPr name="TextBox 7" id="7"/>
          <p:cNvSpPr txBox="true"/>
          <p:nvPr/>
        </p:nvSpPr>
        <p:spPr>
          <a:xfrm rot="0">
            <a:off x="1269148" y="6447998"/>
            <a:ext cx="6994749" cy="405765"/>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292828"/>
                </a:solidFill>
                <a:latin typeface="Inter"/>
                <a:ea typeface="Inter"/>
                <a:cs typeface="Inter"/>
                <a:sym typeface="Inter"/>
              </a:rPr>
              <a:t>Reliability</a:t>
            </a:r>
          </a:p>
        </p:txBody>
      </p:sp>
      <p:sp>
        <p:nvSpPr>
          <p:cNvPr name="TextBox 8" id="8"/>
          <p:cNvSpPr txBox="true"/>
          <p:nvPr/>
        </p:nvSpPr>
        <p:spPr>
          <a:xfrm rot="0">
            <a:off x="1269148" y="2234806"/>
            <a:ext cx="13807926" cy="971550"/>
          </a:xfrm>
          <a:prstGeom prst="rect">
            <a:avLst/>
          </a:prstGeom>
        </p:spPr>
        <p:txBody>
          <a:bodyPr anchor="t" rtlCol="false" tIns="0" lIns="0" bIns="0" rIns="0">
            <a:spAutoFit/>
          </a:bodyPr>
          <a:lstStyle/>
          <a:p>
            <a:pPr algn="l">
              <a:lnSpc>
                <a:spcPts val="7679"/>
              </a:lnSpc>
            </a:pPr>
            <a:r>
              <a:rPr lang="en-US" sz="6399">
                <a:solidFill>
                  <a:srgbClr val="292828"/>
                </a:solidFill>
                <a:latin typeface="Inter"/>
                <a:ea typeface="Inter"/>
                <a:cs typeface="Inter"/>
                <a:sym typeface="Inter"/>
              </a:rPr>
              <a:t>Non Functional Requirements</a:t>
            </a:r>
            <a:r>
              <a:rPr lang="en-US" sz="6399">
                <a:solidFill>
                  <a:srgbClr val="9988FF"/>
                </a:solidFill>
                <a:latin typeface="Inter"/>
                <a:ea typeface="Inter"/>
                <a:cs typeface="Inter"/>
                <a:sym typeface="Inter"/>
              </a:rPr>
              <a:t> </a:t>
            </a:r>
          </a:p>
        </p:txBody>
      </p:sp>
      <p:sp>
        <p:nvSpPr>
          <p:cNvPr name="TextBox 9" id="9"/>
          <p:cNvSpPr txBox="true"/>
          <p:nvPr/>
        </p:nvSpPr>
        <p:spPr>
          <a:xfrm rot="0">
            <a:off x="1269148" y="7596713"/>
            <a:ext cx="6994749" cy="405765"/>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292828"/>
                </a:solidFill>
                <a:latin typeface="Inter"/>
                <a:ea typeface="Inter"/>
                <a:cs typeface="Inter"/>
                <a:sym typeface="Inter"/>
              </a:rPr>
              <a:t>Portability.</a:t>
            </a:r>
          </a:p>
        </p:txBody>
      </p:sp>
      <p:sp>
        <p:nvSpPr>
          <p:cNvPr name="AutoShape 10" id="10"/>
          <p:cNvSpPr/>
          <p:nvPr/>
        </p:nvSpPr>
        <p:spPr>
          <a:xfrm>
            <a:off x="1178361" y="7249051"/>
            <a:ext cx="6994749" cy="0"/>
          </a:xfrm>
          <a:prstGeom prst="line">
            <a:avLst/>
          </a:prstGeom>
          <a:ln cap="rnd" w="9525">
            <a:solidFill>
              <a:srgbClr val="292828"/>
            </a:solidFill>
            <a:prstDash val="solid"/>
            <a:headEnd type="none" len="sm" w="sm"/>
            <a:tailEnd type="none" len="sm" w="sm"/>
          </a:ln>
        </p:spPr>
      </p:sp>
      <p:sp>
        <p:nvSpPr>
          <p:cNvPr name="Freeform 11" id="11"/>
          <p:cNvSpPr/>
          <p:nvPr/>
        </p:nvSpPr>
        <p:spPr>
          <a:xfrm flipH="false" flipV="false" rot="0">
            <a:off x="14781749" y="1028700"/>
            <a:ext cx="1727839" cy="1247185"/>
          </a:xfrm>
          <a:custGeom>
            <a:avLst/>
            <a:gdLst/>
            <a:ahLst/>
            <a:cxnLst/>
            <a:rect r="r" b="b" t="t" l="l"/>
            <a:pathLst>
              <a:path h="1247185" w="1727839">
                <a:moveTo>
                  <a:pt x="0" y="0"/>
                </a:moveTo>
                <a:lnTo>
                  <a:pt x="1727838" y="0"/>
                </a:lnTo>
                <a:lnTo>
                  <a:pt x="1727838" y="1247185"/>
                </a:lnTo>
                <a:lnTo>
                  <a:pt x="0" y="12471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92828"/>
        </a:solidFill>
      </p:bgPr>
    </p:bg>
    <p:spTree>
      <p:nvGrpSpPr>
        <p:cNvPr id="1" name=""/>
        <p:cNvGrpSpPr/>
        <p:nvPr/>
      </p:nvGrpSpPr>
      <p:grpSpPr>
        <a:xfrm>
          <a:off x="0" y="0"/>
          <a:ext cx="0" cy="0"/>
          <a:chOff x="0" y="0"/>
          <a:chExt cx="0" cy="0"/>
        </a:xfrm>
      </p:grpSpPr>
      <p:sp>
        <p:nvSpPr>
          <p:cNvPr name="Freeform 2" id="2"/>
          <p:cNvSpPr/>
          <p:nvPr/>
        </p:nvSpPr>
        <p:spPr>
          <a:xfrm flipH="false" flipV="false" rot="0">
            <a:off x="-263137" y="6785911"/>
            <a:ext cx="18814273" cy="5357911"/>
          </a:xfrm>
          <a:custGeom>
            <a:avLst/>
            <a:gdLst/>
            <a:ahLst/>
            <a:cxnLst/>
            <a:rect r="r" b="b" t="t" l="l"/>
            <a:pathLst>
              <a:path h="5357911" w="18814273">
                <a:moveTo>
                  <a:pt x="0" y="0"/>
                </a:moveTo>
                <a:lnTo>
                  <a:pt x="18814274" y="0"/>
                </a:lnTo>
                <a:lnTo>
                  <a:pt x="18814274" y="5357910"/>
                </a:lnTo>
                <a:lnTo>
                  <a:pt x="0" y="5357910"/>
                </a:lnTo>
                <a:lnTo>
                  <a:pt x="0" y="0"/>
                </a:lnTo>
                <a:close/>
              </a:path>
            </a:pathLst>
          </a:custGeom>
          <a:blipFill>
            <a:blip r:embed="rId2">
              <a:alphaModFix amt="28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782135" y="1864423"/>
            <a:ext cx="10723730" cy="7600443"/>
          </a:xfrm>
          <a:custGeom>
            <a:avLst/>
            <a:gdLst/>
            <a:ahLst/>
            <a:cxnLst/>
            <a:rect r="r" b="b" t="t" l="l"/>
            <a:pathLst>
              <a:path h="7600443" w="10723730">
                <a:moveTo>
                  <a:pt x="0" y="0"/>
                </a:moveTo>
                <a:lnTo>
                  <a:pt x="10723730" y="0"/>
                </a:lnTo>
                <a:lnTo>
                  <a:pt x="10723730" y="7600443"/>
                </a:lnTo>
                <a:lnTo>
                  <a:pt x="0" y="7600443"/>
                </a:lnTo>
                <a:lnTo>
                  <a:pt x="0" y="0"/>
                </a:lnTo>
                <a:close/>
              </a:path>
            </a:pathLst>
          </a:custGeom>
          <a:blipFill>
            <a:blip r:embed="rId4"/>
            <a:stretch>
              <a:fillRect l="0" t="0" r="0" b="0"/>
            </a:stretch>
          </a:blipFill>
        </p:spPr>
      </p:sp>
      <p:sp>
        <p:nvSpPr>
          <p:cNvPr name="TextBox 4" id="4"/>
          <p:cNvSpPr txBox="true"/>
          <p:nvPr/>
        </p:nvSpPr>
        <p:spPr>
          <a:xfrm rot="0">
            <a:off x="2884636" y="418198"/>
            <a:ext cx="12518727" cy="2080895"/>
          </a:xfrm>
          <a:prstGeom prst="rect">
            <a:avLst/>
          </a:prstGeom>
        </p:spPr>
        <p:txBody>
          <a:bodyPr anchor="t" rtlCol="false" tIns="0" lIns="0" bIns="0" rIns="0">
            <a:spAutoFit/>
          </a:bodyPr>
          <a:lstStyle/>
          <a:p>
            <a:pPr algn="ctr">
              <a:lnSpc>
                <a:spcPts val="8320"/>
              </a:lnSpc>
            </a:pPr>
            <a:r>
              <a:rPr lang="en-US" sz="6400">
                <a:solidFill>
                  <a:srgbClr val="FFFFFF"/>
                </a:solidFill>
                <a:latin typeface="Inter"/>
                <a:ea typeface="Inter"/>
                <a:cs typeface="Inter"/>
                <a:sym typeface="Inter"/>
              </a:rPr>
              <a:t>Use Case Diagram</a:t>
            </a:r>
          </a:p>
          <a:p>
            <a:pPr algn="ctr">
              <a:lnSpc>
                <a:spcPts val="8320"/>
              </a:lnSpc>
            </a:pPr>
          </a:p>
        </p:txBody>
      </p:sp>
      <p:sp>
        <p:nvSpPr>
          <p:cNvPr name="Freeform 5" id="5"/>
          <p:cNvSpPr/>
          <p:nvPr/>
        </p:nvSpPr>
        <p:spPr>
          <a:xfrm flipH="false" flipV="false" rot="0">
            <a:off x="-263137" y="1428000"/>
            <a:ext cx="18814273" cy="5357911"/>
          </a:xfrm>
          <a:custGeom>
            <a:avLst/>
            <a:gdLst/>
            <a:ahLst/>
            <a:cxnLst/>
            <a:rect r="r" b="b" t="t" l="l"/>
            <a:pathLst>
              <a:path h="5357911" w="18814273">
                <a:moveTo>
                  <a:pt x="0" y="0"/>
                </a:moveTo>
                <a:lnTo>
                  <a:pt x="18814274" y="0"/>
                </a:lnTo>
                <a:lnTo>
                  <a:pt x="18814274" y="5357911"/>
                </a:lnTo>
                <a:lnTo>
                  <a:pt x="0" y="5357911"/>
                </a:lnTo>
                <a:lnTo>
                  <a:pt x="0" y="0"/>
                </a:lnTo>
                <a:close/>
              </a:path>
            </a:pathLst>
          </a:custGeom>
          <a:blipFill>
            <a:blip r:embed="rId2">
              <a:alphaModFix amt="28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92828"/>
        </a:solidFill>
      </p:bgPr>
    </p:bg>
    <p:spTree>
      <p:nvGrpSpPr>
        <p:cNvPr id="1" name=""/>
        <p:cNvGrpSpPr/>
        <p:nvPr/>
      </p:nvGrpSpPr>
      <p:grpSpPr>
        <a:xfrm>
          <a:off x="0" y="0"/>
          <a:ext cx="0" cy="0"/>
          <a:chOff x="0" y="0"/>
          <a:chExt cx="0" cy="0"/>
        </a:xfrm>
      </p:grpSpPr>
      <p:sp>
        <p:nvSpPr>
          <p:cNvPr name="Freeform 2" id="2"/>
          <p:cNvSpPr/>
          <p:nvPr/>
        </p:nvSpPr>
        <p:spPr>
          <a:xfrm flipH="false" flipV="false" rot="0">
            <a:off x="-263137" y="4486102"/>
            <a:ext cx="18814273" cy="5357911"/>
          </a:xfrm>
          <a:custGeom>
            <a:avLst/>
            <a:gdLst/>
            <a:ahLst/>
            <a:cxnLst/>
            <a:rect r="r" b="b" t="t" l="l"/>
            <a:pathLst>
              <a:path h="5357911" w="18814273">
                <a:moveTo>
                  <a:pt x="0" y="0"/>
                </a:moveTo>
                <a:lnTo>
                  <a:pt x="18814274" y="0"/>
                </a:lnTo>
                <a:lnTo>
                  <a:pt x="18814274" y="5357911"/>
                </a:lnTo>
                <a:lnTo>
                  <a:pt x="0" y="5357911"/>
                </a:lnTo>
                <a:lnTo>
                  <a:pt x="0" y="0"/>
                </a:lnTo>
                <a:close/>
              </a:path>
            </a:pathLst>
          </a:custGeom>
          <a:blipFill>
            <a:blip r:embed="rId2">
              <a:alphaModFix amt="28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033063" y="1657909"/>
            <a:ext cx="10221874" cy="7806957"/>
          </a:xfrm>
          <a:custGeom>
            <a:avLst/>
            <a:gdLst/>
            <a:ahLst/>
            <a:cxnLst/>
            <a:rect r="r" b="b" t="t" l="l"/>
            <a:pathLst>
              <a:path h="7806957" w="10221874">
                <a:moveTo>
                  <a:pt x="0" y="0"/>
                </a:moveTo>
                <a:lnTo>
                  <a:pt x="10221874" y="0"/>
                </a:lnTo>
                <a:lnTo>
                  <a:pt x="10221874" y="7806957"/>
                </a:lnTo>
                <a:lnTo>
                  <a:pt x="0" y="7806957"/>
                </a:lnTo>
                <a:lnTo>
                  <a:pt x="0" y="0"/>
                </a:lnTo>
                <a:close/>
              </a:path>
            </a:pathLst>
          </a:custGeom>
          <a:blipFill>
            <a:blip r:embed="rId4"/>
            <a:stretch>
              <a:fillRect l="0" t="0" r="0" b="0"/>
            </a:stretch>
          </a:blipFill>
        </p:spPr>
      </p:sp>
      <p:sp>
        <p:nvSpPr>
          <p:cNvPr name="TextBox 4" id="4"/>
          <p:cNvSpPr txBox="true"/>
          <p:nvPr/>
        </p:nvSpPr>
        <p:spPr>
          <a:xfrm rot="0">
            <a:off x="2884636" y="418198"/>
            <a:ext cx="12518727" cy="1033145"/>
          </a:xfrm>
          <a:prstGeom prst="rect">
            <a:avLst/>
          </a:prstGeom>
        </p:spPr>
        <p:txBody>
          <a:bodyPr anchor="t" rtlCol="false" tIns="0" lIns="0" bIns="0" rIns="0">
            <a:spAutoFit/>
          </a:bodyPr>
          <a:lstStyle/>
          <a:p>
            <a:pPr algn="ctr">
              <a:lnSpc>
                <a:spcPts val="8320"/>
              </a:lnSpc>
            </a:pPr>
            <a:r>
              <a:rPr lang="en-US" sz="6400">
                <a:solidFill>
                  <a:srgbClr val="FFFFFF"/>
                </a:solidFill>
                <a:latin typeface="Inter"/>
                <a:ea typeface="Inter"/>
                <a:cs typeface="Inter"/>
                <a:sym typeface="Inter"/>
              </a:rPr>
              <a:t>Class Diagram</a:t>
            </a:r>
          </a:p>
        </p:txBody>
      </p:sp>
      <p:sp>
        <p:nvSpPr>
          <p:cNvPr name="Freeform 5" id="5"/>
          <p:cNvSpPr/>
          <p:nvPr/>
        </p:nvSpPr>
        <p:spPr>
          <a:xfrm flipH="false" flipV="false" rot="0">
            <a:off x="233809" y="0"/>
            <a:ext cx="18814273" cy="5357911"/>
          </a:xfrm>
          <a:custGeom>
            <a:avLst/>
            <a:gdLst/>
            <a:ahLst/>
            <a:cxnLst/>
            <a:rect r="r" b="b" t="t" l="l"/>
            <a:pathLst>
              <a:path h="5357911" w="18814273">
                <a:moveTo>
                  <a:pt x="0" y="0"/>
                </a:moveTo>
                <a:lnTo>
                  <a:pt x="18814273" y="0"/>
                </a:lnTo>
                <a:lnTo>
                  <a:pt x="18814273" y="5357911"/>
                </a:lnTo>
                <a:lnTo>
                  <a:pt x="0" y="5357911"/>
                </a:lnTo>
                <a:lnTo>
                  <a:pt x="0" y="0"/>
                </a:lnTo>
                <a:close/>
              </a:path>
            </a:pathLst>
          </a:custGeom>
          <a:blipFill>
            <a:blip r:embed="rId2">
              <a:alphaModFix amt="28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92828"/>
        </a:solidFill>
      </p:bgPr>
    </p:bg>
    <p:spTree>
      <p:nvGrpSpPr>
        <p:cNvPr id="1" name=""/>
        <p:cNvGrpSpPr/>
        <p:nvPr/>
      </p:nvGrpSpPr>
      <p:grpSpPr>
        <a:xfrm>
          <a:off x="0" y="0"/>
          <a:ext cx="0" cy="0"/>
          <a:chOff x="0" y="0"/>
          <a:chExt cx="0" cy="0"/>
        </a:xfrm>
      </p:grpSpPr>
      <p:sp>
        <p:nvSpPr>
          <p:cNvPr name="Freeform 2" id="2"/>
          <p:cNvSpPr/>
          <p:nvPr/>
        </p:nvSpPr>
        <p:spPr>
          <a:xfrm flipH="false" flipV="false" rot="0">
            <a:off x="-526273" y="968108"/>
            <a:ext cx="18814273" cy="5357911"/>
          </a:xfrm>
          <a:custGeom>
            <a:avLst/>
            <a:gdLst/>
            <a:ahLst/>
            <a:cxnLst/>
            <a:rect r="r" b="b" t="t" l="l"/>
            <a:pathLst>
              <a:path h="5357911" w="18814273">
                <a:moveTo>
                  <a:pt x="0" y="0"/>
                </a:moveTo>
                <a:lnTo>
                  <a:pt x="18814273" y="0"/>
                </a:lnTo>
                <a:lnTo>
                  <a:pt x="18814273" y="5357911"/>
                </a:lnTo>
                <a:lnTo>
                  <a:pt x="0" y="5357911"/>
                </a:lnTo>
                <a:lnTo>
                  <a:pt x="0" y="0"/>
                </a:lnTo>
                <a:close/>
              </a:path>
            </a:pathLst>
          </a:custGeom>
          <a:blipFill>
            <a:blip r:embed="rId2">
              <a:alphaModFix amt="28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108645" y="1771279"/>
            <a:ext cx="8428563" cy="7806957"/>
          </a:xfrm>
          <a:custGeom>
            <a:avLst/>
            <a:gdLst/>
            <a:ahLst/>
            <a:cxnLst/>
            <a:rect r="r" b="b" t="t" l="l"/>
            <a:pathLst>
              <a:path h="7806957" w="8428563">
                <a:moveTo>
                  <a:pt x="0" y="0"/>
                </a:moveTo>
                <a:lnTo>
                  <a:pt x="8428563" y="0"/>
                </a:lnTo>
                <a:lnTo>
                  <a:pt x="8428563" y="7806956"/>
                </a:lnTo>
                <a:lnTo>
                  <a:pt x="0" y="7806956"/>
                </a:lnTo>
                <a:lnTo>
                  <a:pt x="0" y="0"/>
                </a:lnTo>
                <a:close/>
              </a:path>
            </a:pathLst>
          </a:custGeom>
          <a:blipFill>
            <a:blip r:embed="rId4"/>
            <a:stretch>
              <a:fillRect l="0" t="0" r="0" b="0"/>
            </a:stretch>
          </a:blipFill>
        </p:spPr>
      </p:sp>
      <p:sp>
        <p:nvSpPr>
          <p:cNvPr name="TextBox 4" id="4"/>
          <p:cNvSpPr txBox="true"/>
          <p:nvPr/>
        </p:nvSpPr>
        <p:spPr>
          <a:xfrm rot="0">
            <a:off x="2884636" y="418198"/>
            <a:ext cx="12518727" cy="1033145"/>
          </a:xfrm>
          <a:prstGeom prst="rect">
            <a:avLst/>
          </a:prstGeom>
        </p:spPr>
        <p:txBody>
          <a:bodyPr anchor="t" rtlCol="false" tIns="0" lIns="0" bIns="0" rIns="0">
            <a:spAutoFit/>
          </a:bodyPr>
          <a:lstStyle/>
          <a:p>
            <a:pPr algn="ctr">
              <a:lnSpc>
                <a:spcPts val="8320"/>
              </a:lnSpc>
            </a:pPr>
            <a:r>
              <a:rPr lang="en-US" sz="6400">
                <a:solidFill>
                  <a:srgbClr val="FFFFFF"/>
                </a:solidFill>
                <a:latin typeface="Inter"/>
                <a:ea typeface="Inter"/>
                <a:cs typeface="Inter"/>
                <a:sym typeface="Inter"/>
              </a:rPr>
              <a:t>Module Diagram</a:t>
            </a:r>
          </a:p>
        </p:txBody>
      </p:sp>
      <p:sp>
        <p:nvSpPr>
          <p:cNvPr name="Freeform 5" id="5"/>
          <p:cNvSpPr/>
          <p:nvPr/>
        </p:nvSpPr>
        <p:spPr>
          <a:xfrm flipH="false" flipV="false" rot="0">
            <a:off x="-263137" y="6037792"/>
            <a:ext cx="18814273" cy="5357911"/>
          </a:xfrm>
          <a:custGeom>
            <a:avLst/>
            <a:gdLst/>
            <a:ahLst/>
            <a:cxnLst/>
            <a:rect r="r" b="b" t="t" l="l"/>
            <a:pathLst>
              <a:path h="5357911" w="18814273">
                <a:moveTo>
                  <a:pt x="0" y="0"/>
                </a:moveTo>
                <a:lnTo>
                  <a:pt x="18814274" y="0"/>
                </a:lnTo>
                <a:lnTo>
                  <a:pt x="18814274" y="5357911"/>
                </a:lnTo>
                <a:lnTo>
                  <a:pt x="0" y="5357911"/>
                </a:lnTo>
                <a:lnTo>
                  <a:pt x="0" y="0"/>
                </a:lnTo>
                <a:close/>
              </a:path>
            </a:pathLst>
          </a:custGeom>
          <a:blipFill>
            <a:blip r:embed="rId2">
              <a:alphaModFix amt="28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DAGWDPZ4eBQ</dc:identifier>
  <dcterms:modified xsi:type="dcterms:W3CDTF">2011-08-01T06:04:30Z</dcterms:modified>
  <cp:revision>1</cp:revision>
  <dc:title>Dark Grey Purple Technology Patterns Technology in Education Technology Presentation</dc:title>
</cp:coreProperties>
</file>