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0"/>
  </p:notesMasterIdLst>
  <p:sldIdLst>
    <p:sldId id="256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6" r:id="rId24"/>
    <p:sldId id="347" r:id="rId25"/>
    <p:sldId id="348" r:id="rId26"/>
    <p:sldId id="349" r:id="rId27"/>
    <p:sldId id="350" r:id="rId28"/>
    <p:sldId id="351" r:id="rId29"/>
    <p:sldId id="352" r:id="rId30"/>
    <p:sldId id="353" r:id="rId31"/>
    <p:sldId id="354" r:id="rId32"/>
    <p:sldId id="355" r:id="rId33"/>
    <p:sldId id="356" r:id="rId34"/>
    <p:sldId id="357" r:id="rId35"/>
    <p:sldId id="358" r:id="rId36"/>
    <p:sldId id="359" r:id="rId37"/>
    <p:sldId id="360" r:id="rId38"/>
    <p:sldId id="361" r:id="rId39"/>
    <p:sldId id="362" r:id="rId40"/>
    <p:sldId id="363" r:id="rId41"/>
    <p:sldId id="364" r:id="rId42"/>
    <p:sldId id="365" r:id="rId43"/>
    <p:sldId id="366" r:id="rId44"/>
    <p:sldId id="367" r:id="rId45"/>
    <p:sldId id="368" r:id="rId46"/>
    <p:sldId id="369" r:id="rId47"/>
    <p:sldId id="370" r:id="rId48"/>
    <p:sldId id="371" r:id="rId49"/>
    <p:sldId id="372" r:id="rId50"/>
    <p:sldId id="373" r:id="rId51"/>
    <p:sldId id="374" r:id="rId52"/>
    <p:sldId id="375" r:id="rId53"/>
    <p:sldId id="376" r:id="rId54"/>
    <p:sldId id="377" r:id="rId55"/>
    <p:sldId id="378" r:id="rId56"/>
    <p:sldId id="379" r:id="rId57"/>
    <p:sldId id="380" r:id="rId58"/>
    <p:sldId id="277" r:id="rId5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66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 autoAdjust="0"/>
    <p:restoredTop sz="94434" autoAdjust="0"/>
  </p:normalViewPr>
  <p:slideViewPr>
    <p:cSldViewPr>
      <p:cViewPr varScale="1">
        <p:scale>
          <a:sx n="93" d="100"/>
          <a:sy n="93" d="100"/>
        </p:scale>
        <p:origin x="720" y="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235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69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78AFF1-86C9-4393-B194-E243FDA77780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F026C-078E-4EE5-9BC2-B66583B329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15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3525" y="303213"/>
            <a:ext cx="6327775" cy="3560762"/>
          </a:xfrm>
          <a:ln/>
        </p:spPr>
      </p:sp>
      <p:sp>
        <p:nvSpPr>
          <p:cNvPr id="177155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1296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3525" y="303213"/>
            <a:ext cx="6327775" cy="3560762"/>
          </a:xfrm>
          <a:ln/>
        </p:spPr>
      </p:sp>
      <p:sp>
        <p:nvSpPr>
          <p:cNvPr id="186371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1620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3525" y="303213"/>
            <a:ext cx="6327775" cy="3560762"/>
          </a:xfrm>
          <a:ln/>
        </p:spPr>
      </p:sp>
      <p:sp>
        <p:nvSpPr>
          <p:cNvPr id="187395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76055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3525" y="303213"/>
            <a:ext cx="6327775" cy="3560762"/>
          </a:xfrm>
          <a:ln/>
        </p:spPr>
      </p:sp>
      <p:sp>
        <p:nvSpPr>
          <p:cNvPr id="188419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27865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3525" y="303213"/>
            <a:ext cx="6327775" cy="3560762"/>
          </a:xfrm>
          <a:ln/>
        </p:spPr>
      </p:sp>
      <p:sp>
        <p:nvSpPr>
          <p:cNvPr id="189443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96810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3525" y="303213"/>
            <a:ext cx="6327775" cy="3560762"/>
          </a:xfrm>
          <a:ln/>
        </p:spPr>
      </p:sp>
      <p:sp>
        <p:nvSpPr>
          <p:cNvPr id="190467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14508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3525" y="303213"/>
            <a:ext cx="6327775" cy="3560762"/>
          </a:xfrm>
          <a:ln/>
        </p:spPr>
      </p:sp>
      <p:sp>
        <p:nvSpPr>
          <p:cNvPr id="191491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83878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3525" y="303213"/>
            <a:ext cx="6327775" cy="3560762"/>
          </a:xfrm>
          <a:ln/>
        </p:spPr>
      </p:sp>
      <p:sp>
        <p:nvSpPr>
          <p:cNvPr id="192515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22755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3525" y="303213"/>
            <a:ext cx="6327775" cy="3560762"/>
          </a:xfrm>
          <a:ln/>
        </p:spPr>
      </p:sp>
      <p:sp>
        <p:nvSpPr>
          <p:cNvPr id="193539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75313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3525" y="303213"/>
            <a:ext cx="6327775" cy="3560762"/>
          </a:xfrm>
          <a:ln/>
        </p:spPr>
      </p:sp>
      <p:sp>
        <p:nvSpPr>
          <p:cNvPr id="194563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44589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3525" y="303213"/>
            <a:ext cx="6327775" cy="3560762"/>
          </a:xfrm>
          <a:ln/>
        </p:spPr>
      </p:sp>
      <p:sp>
        <p:nvSpPr>
          <p:cNvPr id="195587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2004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3525" y="303213"/>
            <a:ext cx="6327775" cy="3560762"/>
          </a:xfrm>
          <a:ln/>
        </p:spPr>
      </p:sp>
      <p:sp>
        <p:nvSpPr>
          <p:cNvPr id="178179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67585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3525" y="303213"/>
            <a:ext cx="6327775" cy="3560762"/>
          </a:xfrm>
          <a:ln/>
        </p:spPr>
      </p:sp>
      <p:sp>
        <p:nvSpPr>
          <p:cNvPr id="196611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53679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3525" y="303213"/>
            <a:ext cx="6327775" cy="3560762"/>
          </a:xfrm>
          <a:ln/>
        </p:spPr>
      </p:sp>
      <p:sp>
        <p:nvSpPr>
          <p:cNvPr id="198659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5678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3525" y="303213"/>
            <a:ext cx="6327775" cy="3560762"/>
          </a:xfrm>
          <a:ln/>
        </p:spPr>
      </p:sp>
      <p:sp>
        <p:nvSpPr>
          <p:cNvPr id="199683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85014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3525" y="303213"/>
            <a:ext cx="6327775" cy="3560762"/>
          </a:xfrm>
          <a:ln/>
        </p:spPr>
      </p:sp>
      <p:sp>
        <p:nvSpPr>
          <p:cNvPr id="200707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83464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3525" y="303213"/>
            <a:ext cx="6327775" cy="3560762"/>
          </a:xfrm>
          <a:ln/>
        </p:spPr>
      </p:sp>
      <p:sp>
        <p:nvSpPr>
          <p:cNvPr id="201731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93074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3525" y="303213"/>
            <a:ext cx="6327775" cy="3560762"/>
          </a:xfrm>
          <a:ln/>
        </p:spPr>
      </p:sp>
      <p:sp>
        <p:nvSpPr>
          <p:cNvPr id="202755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30125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3525" y="303213"/>
            <a:ext cx="6327775" cy="3560762"/>
          </a:xfrm>
          <a:ln/>
        </p:spPr>
      </p:sp>
      <p:sp>
        <p:nvSpPr>
          <p:cNvPr id="203779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34202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3525" y="303213"/>
            <a:ext cx="6327775" cy="3560762"/>
          </a:xfrm>
          <a:ln/>
        </p:spPr>
      </p:sp>
      <p:sp>
        <p:nvSpPr>
          <p:cNvPr id="204803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8468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3525" y="303213"/>
            <a:ext cx="6327775" cy="356076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4915" name="Text Box 3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77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3525" y="303213"/>
            <a:ext cx="6327775" cy="3560762"/>
          </a:xfrm>
          <a:ln/>
        </p:spPr>
      </p:sp>
      <p:sp>
        <p:nvSpPr>
          <p:cNvPr id="205827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5787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3525" y="303213"/>
            <a:ext cx="6327775" cy="3560762"/>
          </a:xfrm>
          <a:ln/>
        </p:spPr>
      </p:sp>
      <p:sp>
        <p:nvSpPr>
          <p:cNvPr id="179203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37600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3525" y="303213"/>
            <a:ext cx="6327775" cy="3560762"/>
          </a:xfrm>
          <a:ln/>
        </p:spPr>
      </p:sp>
      <p:sp>
        <p:nvSpPr>
          <p:cNvPr id="206851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53758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3525" y="303213"/>
            <a:ext cx="6327775" cy="3560762"/>
          </a:xfrm>
          <a:ln/>
        </p:spPr>
      </p:sp>
      <p:sp>
        <p:nvSpPr>
          <p:cNvPr id="207875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81543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3525" y="303213"/>
            <a:ext cx="6327775" cy="3560762"/>
          </a:xfrm>
          <a:ln/>
        </p:spPr>
      </p:sp>
      <p:sp>
        <p:nvSpPr>
          <p:cNvPr id="208899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53461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3525" y="303213"/>
            <a:ext cx="6327775" cy="3560762"/>
          </a:xfrm>
          <a:ln/>
        </p:spPr>
      </p:sp>
      <p:sp>
        <p:nvSpPr>
          <p:cNvPr id="209923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20719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3525" y="303213"/>
            <a:ext cx="6327775" cy="3560762"/>
          </a:xfrm>
          <a:ln/>
        </p:spPr>
      </p:sp>
      <p:sp>
        <p:nvSpPr>
          <p:cNvPr id="210947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8941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3525" y="303213"/>
            <a:ext cx="6327775" cy="3560762"/>
          </a:xfrm>
          <a:ln/>
        </p:spPr>
      </p:sp>
      <p:sp>
        <p:nvSpPr>
          <p:cNvPr id="211971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65412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3525" y="303213"/>
            <a:ext cx="6327775" cy="3560762"/>
          </a:xfrm>
          <a:ln/>
        </p:spPr>
      </p:sp>
      <p:sp>
        <p:nvSpPr>
          <p:cNvPr id="212995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914658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3525" y="303213"/>
            <a:ext cx="6327775" cy="3560762"/>
          </a:xfrm>
          <a:ln/>
        </p:spPr>
      </p:sp>
      <p:sp>
        <p:nvSpPr>
          <p:cNvPr id="214019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28352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3525" y="303213"/>
            <a:ext cx="6327775" cy="3560762"/>
          </a:xfrm>
          <a:ln/>
        </p:spPr>
      </p:sp>
      <p:sp>
        <p:nvSpPr>
          <p:cNvPr id="215043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770249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3525" y="303213"/>
            <a:ext cx="6327775" cy="3560762"/>
          </a:xfrm>
          <a:ln/>
        </p:spPr>
      </p:sp>
      <p:sp>
        <p:nvSpPr>
          <p:cNvPr id="216067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6045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3525" y="303213"/>
            <a:ext cx="6327775" cy="3560762"/>
          </a:xfrm>
          <a:ln/>
        </p:spPr>
      </p:sp>
      <p:sp>
        <p:nvSpPr>
          <p:cNvPr id="180227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23752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3525" y="303213"/>
            <a:ext cx="6327775" cy="3560762"/>
          </a:xfrm>
          <a:ln/>
        </p:spPr>
      </p:sp>
      <p:sp>
        <p:nvSpPr>
          <p:cNvPr id="217091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932293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3525" y="303213"/>
            <a:ext cx="6327775" cy="3560762"/>
          </a:xfrm>
          <a:ln/>
        </p:spPr>
      </p:sp>
      <p:sp>
        <p:nvSpPr>
          <p:cNvPr id="218115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771111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3525" y="303213"/>
            <a:ext cx="6327775" cy="3560762"/>
          </a:xfrm>
          <a:ln/>
        </p:spPr>
      </p:sp>
      <p:sp>
        <p:nvSpPr>
          <p:cNvPr id="219139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548624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3525" y="303213"/>
            <a:ext cx="6327775" cy="3560762"/>
          </a:xfrm>
          <a:ln/>
        </p:spPr>
      </p:sp>
      <p:sp>
        <p:nvSpPr>
          <p:cNvPr id="220163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254816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3525" y="303213"/>
            <a:ext cx="6327775" cy="3560762"/>
          </a:xfrm>
          <a:ln/>
        </p:spPr>
      </p:sp>
      <p:sp>
        <p:nvSpPr>
          <p:cNvPr id="221187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265175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3525" y="303213"/>
            <a:ext cx="6327775" cy="3560762"/>
          </a:xfrm>
          <a:ln/>
        </p:spPr>
      </p:sp>
      <p:sp>
        <p:nvSpPr>
          <p:cNvPr id="222211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021811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3525" y="303213"/>
            <a:ext cx="6327775" cy="3560762"/>
          </a:xfrm>
          <a:ln/>
        </p:spPr>
      </p:sp>
      <p:sp>
        <p:nvSpPr>
          <p:cNvPr id="223235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887098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3525" y="303213"/>
            <a:ext cx="6327775" cy="3560762"/>
          </a:xfrm>
          <a:ln/>
        </p:spPr>
      </p:sp>
      <p:sp>
        <p:nvSpPr>
          <p:cNvPr id="224259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215130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3525" y="303213"/>
            <a:ext cx="6327775" cy="3560762"/>
          </a:xfrm>
          <a:ln/>
        </p:spPr>
      </p:sp>
      <p:sp>
        <p:nvSpPr>
          <p:cNvPr id="225283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722026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3525" y="303213"/>
            <a:ext cx="6327775" cy="3560762"/>
          </a:xfrm>
          <a:ln/>
        </p:spPr>
      </p:sp>
      <p:sp>
        <p:nvSpPr>
          <p:cNvPr id="226307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2877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3525" y="303213"/>
            <a:ext cx="6327775" cy="3560762"/>
          </a:xfrm>
          <a:ln/>
        </p:spPr>
      </p:sp>
      <p:sp>
        <p:nvSpPr>
          <p:cNvPr id="181251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699218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3525" y="303213"/>
            <a:ext cx="6327775" cy="3560762"/>
          </a:xfrm>
          <a:ln/>
        </p:spPr>
      </p:sp>
      <p:sp>
        <p:nvSpPr>
          <p:cNvPr id="227331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292186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3525" y="303213"/>
            <a:ext cx="6327775" cy="3560762"/>
          </a:xfrm>
          <a:ln/>
        </p:spPr>
      </p:sp>
      <p:sp>
        <p:nvSpPr>
          <p:cNvPr id="228355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572962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3525" y="303213"/>
            <a:ext cx="6327775" cy="3560762"/>
          </a:xfrm>
          <a:ln/>
        </p:spPr>
      </p:sp>
      <p:sp>
        <p:nvSpPr>
          <p:cNvPr id="229379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118369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3525" y="303213"/>
            <a:ext cx="6327775" cy="3560762"/>
          </a:xfrm>
          <a:ln/>
        </p:spPr>
      </p:sp>
      <p:sp>
        <p:nvSpPr>
          <p:cNvPr id="230403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213464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3525" y="303213"/>
            <a:ext cx="6327775" cy="3560762"/>
          </a:xfrm>
          <a:ln/>
        </p:spPr>
      </p:sp>
      <p:sp>
        <p:nvSpPr>
          <p:cNvPr id="257027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65354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3525" y="303213"/>
            <a:ext cx="6327775" cy="3560762"/>
          </a:xfrm>
          <a:ln/>
        </p:spPr>
      </p:sp>
      <p:sp>
        <p:nvSpPr>
          <p:cNvPr id="258051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5772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3525" y="303213"/>
            <a:ext cx="6327775" cy="3560762"/>
          </a:xfrm>
          <a:ln/>
        </p:spPr>
      </p:sp>
      <p:sp>
        <p:nvSpPr>
          <p:cNvPr id="182275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4024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3525" y="303213"/>
            <a:ext cx="6327775" cy="3560762"/>
          </a:xfrm>
          <a:ln/>
        </p:spPr>
      </p:sp>
      <p:sp>
        <p:nvSpPr>
          <p:cNvPr id="183299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3430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3525" y="303213"/>
            <a:ext cx="6327775" cy="3560762"/>
          </a:xfrm>
          <a:ln/>
        </p:spPr>
      </p:sp>
      <p:sp>
        <p:nvSpPr>
          <p:cNvPr id="184323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620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3525" y="303213"/>
            <a:ext cx="6327775" cy="3560762"/>
          </a:xfrm>
          <a:ln/>
        </p:spPr>
      </p:sp>
      <p:sp>
        <p:nvSpPr>
          <p:cNvPr id="185347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6153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D2C6-D875-4F1F-86FC-5EAD4FD08937}" type="datetime1">
              <a:rPr lang="en-US" smtClean="0"/>
              <a:pPr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5E6A8-11E6-40D8-A81C-C686F40F9008}" type="datetime1">
              <a:rPr lang="en-US" smtClean="0"/>
              <a:pPr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68BF-D6E9-474E-A2B4-3BB0369E8953}" type="datetime1">
              <a:rPr lang="en-US" smtClean="0"/>
              <a:pPr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6606F-6330-4111-8A7C-59A7491EBEAC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8BD4-D258-4764-B723-E465C985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876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6606F-6330-4111-8A7C-59A7491EBEAC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8BD4-D258-4764-B723-E465C985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661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6606F-6330-4111-8A7C-59A7491EBEAC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8BD4-D258-4764-B723-E465C985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39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6606F-6330-4111-8A7C-59A7491EBEAC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8BD4-D258-4764-B723-E465C985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054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6606F-6330-4111-8A7C-59A7491EBEAC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8BD4-D258-4764-B723-E465C985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892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6606F-6330-4111-8A7C-59A7491EBEAC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8BD4-D258-4764-B723-E465C985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6400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6606F-6330-4111-8A7C-59A7491EBEAC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8BD4-D258-4764-B723-E465C985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998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6606F-6330-4111-8A7C-59A7491EBEAC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8BD4-D258-4764-B723-E465C985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23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6BD18-1B82-4DDC-B3F7-6C230F5D450D}" type="datetime1">
              <a:rPr lang="en-US" smtClean="0"/>
              <a:pPr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6606F-6330-4111-8A7C-59A7491EBEAC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8BD4-D258-4764-B723-E465C985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596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6606F-6330-4111-8A7C-59A7491EBEAC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8BD4-D258-4764-B723-E465C985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933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6606F-6330-4111-8A7C-59A7491EBEAC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8BD4-D258-4764-B723-E465C985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16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0760-1FB0-4515-A135-66301A77C3CA}" type="datetime1">
              <a:rPr lang="en-US" smtClean="0"/>
              <a:pPr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200B-F567-4DEF-9199-7E2B7D7F5190}" type="datetime1">
              <a:rPr lang="en-US" smtClean="0"/>
              <a:pPr/>
              <a:t>6/28/2018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8F88-C00F-456D-8418-C22CF1B44A8F}" type="datetime1">
              <a:rPr lang="en-US" smtClean="0"/>
              <a:pPr/>
              <a:t>6/28/2018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BEC1-A4C6-4ECF-97F9-8EEAF88F409C}" type="datetime1">
              <a:rPr lang="en-US" smtClean="0"/>
              <a:pPr/>
              <a:t>6/28/2018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1DD-A58B-4006-9F4B-52471FDB0474}" type="datetime1">
              <a:rPr lang="en-US" smtClean="0"/>
              <a:pPr/>
              <a:t>6/28/2018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594B-FA0F-4042-A096-273FF1F567C9}" type="datetime1">
              <a:rPr lang="en-US" smtClean="0"/>
              <a:pPr/>
              <a:t>6/28/2018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DAA92-4EAD-4334-9A36-A06C640F52AD}" type="datetime1">
              <a:rPr lang="en-US" smtClean="0"/>
              <a:pPr/>
              <a:t>6/28/2018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C9CC8-A701-4FE6-BF44-6BB88A97CFF6}" type="datetime1">
              <a:rPr lang="en-US" smtClean="0"/>
              <a:pPr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6606F-6330-4111-8A7C-59A7491EBEAC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98BD4-D258-4764-B723-E465C985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10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0" y="1962150"/>
            <a:ext cx="9144000" cy="88750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IN" sz="4000" b="1" smtClean="0">
                <a:solidFill>
                  <a:srgbClr val="353C5F"/>
                </a:solidFill>
                <a:latin typeface="Century Gothic" pitchFamily="34" charset="0"/>
                <a:cs typeface="Times New Roman" pitchFamily="18" charset="0"/>
              </a:rPr>
              <a:t>Software </a:t>
            </a:r>
            <a:r>
              <a:rPr lang="en-IN" sz="4000" b="1" smtClean="0">
                <a:solidFill>
                  <a:srgbClr val="353C5F"/>
                </a:solidFill>
                <a:latin typeface="Century Gothic" pitchFamily="34" charset="0"/>
                <a:cs typeface="Times New Roman" pitchFamily="18" charset="0"/>
              </a:rPr>
              <a:t>Design - II</a:t>
            </a:r>
            <a:endParaRPr lang="en-US" sz="3200" b="1" dirty="0" smtClean="0">
              <a:solidFill>
                <a:schemeClr val="accent2"/>
              </a:solidFill>
              <a:latin typeface="Century Gothic" pitchFamily="34" charset="0"/>
              <a:cs typeface="Arial" pitchFamily="34" charset="0"/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sz="3200" b="1" dirty="0">
              <a:solidFill>
                <a:schemeClr val="accent2"/>
              </a:solidFill>
              <a:latin typeface="Century Gothic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"/>
          <p:cNvSpPr>
            <a:spLocks noGrp="1" noChangeArrowheads="1"/>
          </p:cNvSpPr>
          <p:nvPr>
            <p:ph type="title"/>
          </p:nvPr>
        </p:nvSpPr>
        <p:spPr>
          <a:xfrm>
            <a:off x="1447800" y="136923"/>
            <a:ext cx="5826919" cy="854869"/>
          </a:xfrm>
        </p:spPr>
        <p:txBody>
          <a:bodyPr vert="horz" lIns="13500" tIns="35100" rIns="13500" bIns="35100" rtlCol="0" anchor="ctr">
            <a:normAutofit/>
          </a:bodyPr>
          <a:lstStyle/>
          <a:p>
            <a:pPr>
              <a:spcBef>
                <a:spcPts val="910"/>
              </a:spcBef>
            </a:pPr>
            <a:r>
              <a:rPr lang="en-GB" altLang="en-US" sz="3600" b="1" dirty="0"/>
              <a:t>Hierarchical Design</a:t>
            </a: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819150"/>
            <a:ext cx="8534400" cy="3350419"/>
          </a:xfrm>
        </p:spPr>
        <p:txBody>
          <a:bodyPr vert="horz" lIns="13500" tIns="35100" rIns="13500" bIns="35100" rtlCol="0">
            <a:normAutofit/>
          </a:bodyPr>
          <a:lstStyle/>
          <a:p>
            <a:pPr>
              <a:lnSpc>
                <a:spcPct val="115000"/>
              </a:lnSpc>
              <a:spcBef>
                <a:spcPct val="15000"/>
              </a:spcBef>
              <a:spcAft>
                <a:spcPct val="30000"/>
              </a:spcAft>
            </a:pPr>
            <a:r>
              <a:rPr lang="en-GB" altLang="en-US" sz="2800" dirty="0"/>
              <a:t>Control hierarchy represents:</a:t>
            </a:r>
          </a:p>
          <a:p>
            <a:pPr lvl="1">
              <a:lnSpc>
                <a:spcPct val="115000"/>
              </a:lnSpc>
              <a:spcBef>
                <a:spcPct val="15000"/>
              </a:spcBef>
              <a:spcAft>
                <a:spcPct val="30000"/>
              </a:spcAft>
            </a:pPr>
            <a:r>
              <a:rPr lang="en-GB" altLang="en-US" dirty="0"/>
              <a:t>organization of modules. </a:t>
            </a:r>
          </a:p>
          <a:p>
            <a:pPr lvl="1">
              <a:lnSpc>
                <a:spcPct val="115000"/>
              </a:lnSpc>
              <a:spcBef>
                <a:spcPct val="15000"/>
              </a:spcBef>
              <a:spcAft>
                <a:spcPct val="30000"/>
              </a:spcAft>
            </a:pPr>
            <a:r>
              <a:rPr lang="en-GB" altLang="en-US" dirty="0">
                <a:solidFill>
                  <a:srgbClr val="0000FF"/>
                </a:solidFill>
              </a:rPr>
              <a:t>control hierarchy  is also called program structure. </a:t>
            </a:r>
          </a:p>
          <a:p>
            <a:pPr>
              <a:lnSpc>
                <a:spcPct val="115000"/>
              </a:lnSpc>
              <a:spcBef>
                <a:spcPct val="15000"/>
              </a:spcBef>
              <a:spcAft>
                <a:spcPct val="30000"/>
              </a:spcAft>
            </a:pPr>
            <a:r>
              <a:rPr lang="en-GB" altLang="en-US" sz="2800" dirty="0"/>
              <a:t>Most common notation:</a:t>
            </a:r>
          </a:p>
          <a:p>
            <a:pPr lvl="1">
              <a:lnSpc>
                <a:spcPct val="115000"/>
              </a:lnSpc>
              <a:spcBef>
                <a:spcPct val="15000"/>
              </a:spcBef>
              <a:spcAft>
                <a:spcPct val="30000"/>
              </a:spcAft>
            </a:pPr>
            <a:r>
              <a:rPr lang="en-GB" altLang="en-US" dirty="0"/>
              <a:t>a tree-like diagram called </a:t>
            </a:r>
            <a:r>
              <a:rPr lang="en-GB" altLang="en-US" dirty="0">
                <a:solidFill>
                  <a:srgbClr val="0000FF"/>
                </a:solidFill>
              </a:rPr>
              <a:t>structure chart. </a:t>
            </a:r>
          </a:p>
        </p:txBody>
      </p:sp>
    </p:spTree>
    <p:extLst>
      <p:ext uri="{BB962C8B-B14F-4D97-AF65-F5344CB8AC3E}">
        <p14:creationId xmlns:p14="http://schemas.microsoft.com/office/powerpoint/2010/main" val="7686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"/>
          <p:cNvSpPr>
            <a:spLocks noGrp="1" noChangeArrowheads="1"/>
          </p:cNvSpPr>
          <p:nvPr>
            <p:ph type="title"/>
          </p:nvPr>
        </p:nvSpPr>
        <p:spPr>
          <a:xfrm>
            <a:off x="990600" y="209550"/>
            <a:ext cx="7391400" cy="854869"/>
          </a:xfrm>
        </p:spPr>
        <p:txBody>
          <a:bodyPr vert="horz" lIns="13500" tIns="35100" rIns="13500" bIns="35100" rtlCol="0" anchor="ctr">
            <a:noAutofit/>
          </a:bodyPr>
          <a:lstStyle/>
          <a:p>
            <a:pPr>
              <a:spcBef>
                <a:spcPts val="394"/>
              </a:spcBef>
            </a:pPr>
            <a:r>
              <a:rPr lang="en-GB" altLang="en-US" sz="3200" b="1" dirty="0" smtClean="0"/>
              <a:t>Good </a:t>
            </a:r>
            <a:r>
              <a:rPr lang="en-GB" altLang="en-US" sz="3200" b="1" dirty="0" err="1" smtClean="0"/>
              <a:t>Hierachical</a:t>
            </a:r>
            <a:r>
              <a:rPr lang="en-GB" altLang="en-US" sz="3200" b="1" dirty="0" smtClean="0"/>
              <a:t>  Arrangement of modules</a:t>
            </a: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vert="horz" lIns="13500" tIns="35100" rIns="13500" bIns="35100" rtlCol="0">
            <a:normAutofit/>
          </a:bodyPr>
          <a:lstStyle/>
          <a:p>
            <a:pPr>
              <a:lnSpc>
                <a:spcPct val="115000"/>
              </a:lnSpc>
              <a:spcBef>
                <a:spcPct val="15000"/>
              </a:spcBef>
              <a:spcAft>
                <a:spcPct val="20000"/>
              </a:spcAft>
            </a:pPr>
            <a:r>
              <a:rPr lang="en-GB" altLang="en-US" sz="3600" dirty="0"/>
              <a:t>Essentially means:</a:t>
            </a:r>
          </a:p>
          <a:p>
            <a:pPr lvl="1">
              <a:lnSpc>
                <a:spcPct val="115000"/>
              </a:lnSpc>
              <a:spcBef>
                <a:spcPct val="15000"/>
              </a:spcBef>
              <a:spcAft>
                <a:spcPct val="20000"/>
              </a:spcAft>
            </a:pPr>
            <a:r>
              <a:rPr lang="en-GB" altLang="en-US" sz="3300" b="1" dirty="0">
                <a:solidFill>
                  <a:srgbClr val="0000FF"/>
                </a:solidFill>
              </a:rPr>
              <a:t>low fan-out </a:t>
            </a:r>
          </a:p>
          <a:p>
            <a:pPr lvl="1">
              <a:lnSpc>
                <a:spcPct val="115000"/>
              </a:lnSpc>
              <a:spcBef>
                <a:spcPct val="15000"/>
              </a:spcBef>
              <a:spcAft>
                <a:spcPct val="20000"/>
              </a:spcAft>
            </a:pPr>
            <a:r>
              <a:rPr lang="en-GB" altLang="en-US" sz="3300" b="1" dirty="0">
                <a:solidFill>
                  <a:srgbClr val="0000FF"/>
                </a:solidFill>
              </a:rPr>
              <a:t>abstraction</a:t>
            </a:r>
          </a:p>
        </p:txBody>
      </p:sp>
    </p:spTree>
    <p:extLst>
      <p:ext uri="{BB962C8B-B14F-4D97-AF65-F5344CB8AC3E}">
        <p14:creationId xmlns:p14="http://schemas.microsoft.com/office/powerpoint/2010/main" val="103587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/>
          <p:cNvSpPr>
            <a:spLocks noGrp="1" noChangeArrowheads="1"/>
          </p:cNvSpPr>
          <p:nvPr>
            <p:ph type="title"/>
          </p:nvPr>
        </p:nvSpPr>
        <p:spPr>
          <a:xfrm>
            <a:off x="762000" y="20012"/>
            <a:ext cx="7543800" cy="954881"/>
          </a:xfrm>
        </p:spPr>
        <p:txBody>
          <a:bodyPr vert="horz" lIns="13500" tIns="35100" rIns="13500" bIns="35100" rtlCol="0" anchor="ctr">
            <a:normAutofit/>
          </a:bodyPr>
          <a:lstStyle/>
          <a:p>
            <a:pPr>
              <a:spcBef>
                <a:spcPts val="394"/>
              </a:spcBef>
            </a:pPr>
            <a:r>
              <a:rPr lang="en-GB" altLang="en-US" sz="3200" b="1" dirty="0" smtClean="0"/>
              <a:t>Characteristics of Module Structure</a:t>
            </a: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829" y="659152"/>
            <a:ext cx="9220200" cy="3119436"/>
          </a:xfrm>
        </p:spPr>
        <p:txBody>
          <a:bodyPr vert="horz" lIns="13500" tIns="35100" rIns="13500" bIns="35100" rtlCol="0">
            <a:noAutofit/>
          </a:bodyPr>
          <a:lstStyle/>
          <a:p>
            <a:pPr>
              <a:lnSpc>
                <a:spcPct val="110000"/>
              </a:lnSpc>
              <a:spcBef>
                <a:spcPts val="366"/>
              </a:spcBef>
              <a:defRPr/>
            </a:pPr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Depth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  <a:p>
            <a:pPr lvl="1">
              <a:lnSpc>
                <a:spcPct val="110000"/>
              </a:lnSpc>
              <a:spcBef>
                <a:spcPts val="263"/>
              </a:spcBef>
              <a:defRPr/>
            </a:pPr>
            <a:r>
              <a:rPr lang="en-GB" dirty="0"/>
              <a:t>number of levels of control</a:t>
            </a:r>
          </a:p>
          <a:p>
            <a:pPr>
              <a:lnSpc>
                <a:spcPct val="110000"/>
              </a:lnSpc>
              <a:spcBef>
                <a:spcPts val="366"/>
              </a:spcBef>
              <a:defRPr/>
            </a:pPr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Width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  <a:p>
            <a:pPr lvl="1">
              <a:lnSpc>
                <a:spcPct val="110000"/>
              </a:lnSpc>
              <a:spcBef>
                <a:spcPts val="263"/>
              </a:spcBef>
              <a:defRPr/>
            </a:pPr>
            <a:r>
              <a:rPr lang="en-GB" dirty="0"/>
              <a:t>overall span of control.</a:t>
            </a:r>
          </a:p>
          <a:p>
            <a:pPr>
              <a:lnSpc>
                <a:spcPct val="110000"/>
              </a:lnSpc>
              <a:spcBef>
                <a:spcPts val="366"/>
              </a:spcBef>
              <a:defRPr/>
            </a:pPr>
            <a:r>
              <a:rPr lang="en-GB" dirty="0"/>
              <a:t> </a:t>
            </a:r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Fan-out:</a:t>
            </a:r>
          </a:p>
          <a:p>
            <a:pPr lvl="1">
              <a:lnSpc>
                <a:spcPct val="110000"/>
              </a:lnSpc>
              <a:spcBef>
                <a:spcPts val="263"/>
              </a:spcBef>
              <a:defRPr/>
            </a:pPr>
            <a:r>
              <a:rPr lang="en-GB" dirty="0"/>
              <a:t>a measure of the number of modules directly controlled by given module.</a:t>
            </a:r>
          </a:p>
        </p:txBody>
      </p:sp>
      <p:grpSp>
        <p:nvGrpSpPr>
          <p:cNvPr id="53252" name="Group 32"/>
          <p:cNvGrpSpPr>
            <a:grpSpLocks/>
          </p:cNvGrpSpPr>
          <p:nvPr/>
        </p:nvGrpSpPr>
        <p:grpSpPr bwMode="auto">
          <a:xfrm>
            <a:off x="6400800" y="1581150"/>
            <a:ext cx="1828800" cy="1428750"/>
            <a:chOff x="1056" y="1393"/>
            <a:chExt cx="2446" cy="1342"/>
          </a:xfrm>
        </p:grpSpPr>
        <p:sp>
          <p:nvSpPr>
            <p:cNvPr id="5" name="AutoShape 2"/>
            <p:cNvSpPr>
              <a:spLocks noChangeArrowheads="1"/>
            </p:cNvSpPr>
            <p:nvPr/>
          </p:nvSpPr>
          <p:spPr bwMode="auto">
            <a:xfrm>
              <a:off x="2304" y="1393"/>
              <a:ext cx="669" cy="238"/>
            </a:xfrm>
            <a:prstGeom prst="roundRect">
              <a:avLst>
                <a:gd name="adj" fmla="val 417"/>
              </a:avLst>
            </a:prstGeom>
            <a:solidFill>
              <a:srgbClr val="8BAE6C"/>
            </a:solidFill>
            <a:ln w="9525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4950" b="1"/>
            </a:p>
          </p:txBody>
        </p:sp>
        <p:sp>
          <p:nvSpPr>
            <p:cNvPr id="6" name="AutoShape 3"/>
            <p:cNvSpPr>
              <a:spLocks noChangeArrowheads="1"/>
            </p:cNvSpPr>
            <p:nvPr/>
          </p:nvSpPr>
          <p:spPr bwMode="auto">
            <a:xfrm>
              <a:off x="1871" y="2497"/>
              <a:ext cx="670" cy="238"/>
            </a:xfrm>
            <a:prstGeom prst="roundRect">
              <a:avLst>
                <a:gd name="adj" fmla="val 417"/>
              </a:avLst>
            </a:prstGeom>
            <a:solidFill>
              <a:srgbClr val="8BAE6C"/>
            </a:solidFill>
            <a:ln w="9525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4950" b="1"/>
            </a:p>
          </p:txBody>
        </p:sp>
        <p:sp>
          <p:nvSpPr>
            <p:cNvPr id="7" name="AutoShape 4"/>
            <p:cNvSpPr>
              <a:spLocks noChangeArrowheads="1"/>
            </p:cNvSpPr>
            <p:nvPr/>
          </p:nvSpPr>
          <p:spPr bwMode="auto">
            <a:xfrm>
              <a:off x="2688" y="2497"/>
              <a:ext cx="670" cy="238"/>
            </a:xfrm>
            <a:prstGeom prst="roundRect">
              <a:avLst>
                <a:gd name="adj" fmla="val 417"/>
              </a:avLst>
            </a:prstGeom>
            <a:solidFill>
              <a:srgbClr val="8BAE6C"/>
            </a:solidFill>
            <a:ln w="9525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4950" b="1"/>
            </a:p>
          </p:txBody>
        </p:sp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>
              <a:off x="1871" y="1873"/>
              <a:ext cx="670" cy="238"/>
            </a:xfrm>
            <a:prstGeom prst="roundRect">
              <a:avLst>
                <a:gd name="adj" fmla="val 417"/>
              </a:avLst>
            </a:prstGeom>
            <a:solidFill>
              <a:srgbClr val="8BAE6C"/>
            </a:solidFill>
            <a:ln w="9525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4950" b="1"/>
            </a:p>
          </p:txBody>
        </p:sp>
        <p:sp>
          <p:nvSpPr>
            <p:cNvPr id="9" name="AutoShape 6"/>
            <p:cNvSpPr>
              <a:spLocks noChangeArrowheads="1"/>
            </p:cNvSpPr>
            <p:nvPr/>
          </p:nvSpPr>
          <p:spPr bwMode="auto">
            <a:xfrm>
              <a:off x="2832" y="1873"/>
              <a:ext cx="670" cy="238"/>
            </a:xfrm>
            <a:prstGeom prst="roundRect">
              <a:avLst>
                <a:gd name="adj" fmla="val 417"/>
              </a:avLst>
            </a:prstGeom>
            <a:solidFill>
              <a:srgbClr val="8BAE6C"/>
            </a:solidFill>
            <a:ln w="9525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4950" b="1"/>
            </a:p>
          </p:txBody>
        </p:sp>
        <p:sp>
          <p:nvSpPr>
            <p:cNvPr id="10" name="AutoShape 7"/>
            <p:cNvSpPr>
              <a:spLocks noChangeArrowheads="1"/>
            </p:cNvSpPr>
            <p:nvPr/>
          </p:nvSpPr>
          <p:spPr bwMode="auto">
            <a:xfrm>
              <a:off x="1056" y="2497"/>
              <a:ext cx="670" cy="238"/>
            </a:xfrm>
            <a:prstGeom prst="roundRect">
              <a:avLst>
                <a:gd name="adj" fmla="val 417"/>
              </a:avLst>
            </a:prstGeom>
            <a:solidFill>
              <a:srgbClr val="8BAE6C"/>
            </a:solidFill>
            <a:ln w="9525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4950" b="1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H="1">
              <a:off x="2207" y="1633"/>
              <a:ext cx="385" cy="237"/>
            </a:xfrm>
            <a:prstGeom prst="line">
              <a:avLst/>
            </a:prstGeom>
            <a:noFill/>
            <a:ln w="28440">
              <a:solidFill>
                <a:srgbClr val="0033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>
                <a:defRPr/>
              </a:pPr>
              <a:endParaRPr lang="en-US" sz="3600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593" y="1633"/>
              <a:ext cx="527" cy="237"/>
            </a:xfrm>
            <a:prstGeom prst="line">
              <a:avLst/>
            </a:prstGeom>
            <a:noFill/>
            <a:ln w="28440">
              <a:solidFill>
                <a:srgbClr val="0033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>
                <a:defRPr/>
              </a:pPr>
              <a:endParaRPr lang="en-US" sz="3600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>
              <a:off x="1392" y="2113"/>
              <a:ext cx="815" cy="384"/>
            </a:xfrm>
            <a:prstGeom prst="line">
              <a:avLst/>
            </a:prstGeom>
            <a:noFill/>
            <a:ln w="28440">
              <a:solidFill>
                <a:srgbClr val="0033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>
                <a:defRPr/>
              </a:pPr>
              <a:endParaRPr lang="en-US" sz="3600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207" y="2113"/>
              <a:ext cx="2" cy="384"/>
            </a:xfrm>
            <a:prstGeom prst="line">
              <a:avLst/>
            </a:prstGeom>
            <a:noFill/>
            <a:ln w="28440">
              <a:solidFill>
                <a:srgbClr val="0033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>
                <a:defRPr/>
              </a:pPr>
              <a:endParaRPr lang="en-US" sz="3600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2207" y="2113"/>
              <a:ext cx="817" cy="384"/>
            </a:xfrm>
            <a:prstGeom prst="line">
              <a:avLst/>
            </a:prstGeom>
            <a:noFill/>
            <a:ln w="28440">
              <a:solidFill>
                <a:srgbClr val="0033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>
                <a:defRPr/>
              </a:pPr>
              <a:endParaRPr lang="en-US" sz="3600"/>
            </a:p>
          </p:txBody>
        </p:sp>
        <p:grpSp>
          <p:nvGrpSpPr>
            <p:cNvPr id="53264" name="Group 15"/>
            <p:cNvGrpSpPr>
              <a:grpSpLocks/>
            </p:cNvGrpSpPr>
            <p:nvPr/>
          </p:nvGrpSpPr>
          <p:grpSpPr bwMode="auto">
            <a:xfrm>
              <a:off x="2496" y="1441"/>
              <a:ext cx="278" cy="154"/>
              <a:chOff x="2496" y="1441"/>
              <a:chExt cx="278" cy="154"/>
            </a:xfrm>
          </p:grpSpPr>
          <p:sp>
            <p:nvSpPr>
              <p:cNvPr id="32" name="Freeform 14"/>
              <p:cNvSpPr>
                <a:spLocks noChangeArrowheads="1"/>
              </p:cNvSpPr>
              <p:nvPr/>
            </p:nvSpPr>
            <p:spPr bwMode="auto">
              <a:xfrm>
                <a:off x="2496" y="1441"/>
                <a:ext cx="186" cy="154"/>
              </a:xfrm>
              <a:custGeom>
                <a:avLst/>
                <a:gdLst>
                  <a:gd name="T0" fmla="*/ 0 w 825"/>
                  <a:gd name="T1" fmla="*/ 0 h 685"/>
                  <a:gd name="T2" fmla="*/ 0 w 825"/>
                  <a:gd name="T3" fmla="*/ 0 h 685"/>
                  <a:gd name="T4" fmla="*/ 0 w 825"/>
                  <a:gd name="T5" fmla="*/ 0 h 685"/>
                  <a:gd name="T6" fmla="*/ 1 w 825"/>
                  <a:gd name="T7" fmla="*/ 0 h 685"/>
                  <a:gd name="T8" fmla="*/ 1 w 825"/>
                  <a:gd name="T9" fmla="*/ 1 h 685"/>
                  <a:gd name="T10" fmla="*/ 1 w 825"/>
                  <a:gd name="T11" fmla="*/ 1 h 685"/>
                  <a:gd name="T12" fmla="*/ 1 w 825"/>
                  <a:gd name="T13" fmla="*/ 1 h 685"/>
                  <a:gd name="T14" fmla="*/ 1 w 825"/>
                  <a:gd name="T15" fmla="*/ 1 h 685"/>
                  <a:gd name="T16" fmla="*/ 1 w 825"/>
                  <a:gd name="T17" fmla="*/ 1 h 685"/>
                  <a:gd name="T18" fmla="*/ 1 w 825"/>
                  <a:gd name="T19" fmla="*/ 1 h 685"/>
                  <a:gd name="T20" fmla="*/ 1 w 825"/>
                  <a:gd name="T21" fmla="*/ 1 h 685"/>
                  <a:gd name="T22" fmla="*/ 1 w 825"/>
                  <a:gd name="T23" fmla="*/ 1 h 685"/>
                  <a:gd name="T24" fmla="*/ 1 w 825"/>
                  <a:gd name="T25" fmla="*/ 1 h 685"/>
                  <a:gd name="T26" fmla="*/ 1 w 825"/>
                  <a:gd name="T27" fmla="*/ 1 h 685"/>
                  <a:gd name="T28" fmla="*/ 1 w 825"/>
                  <a:gd name="T29" fmla="*/ 1 h 685"/>
                  <a:gd name="T30" fmla="*/ 1 w 825"/>
                  <a:gd name="T31" fmla="*/ 1 h 685"/>
                  <a:gd name="T32" fmla="*/ 1 w 825"/>
                  <a:gd name="T33" fmla="*/ 0 h 685"/>
                  <a:gd name="T34" fmla="*/ 2 w 825"/>
                  <a:gd name="T35" fmla="*/ 0 h 685"/>
                  <a:gd name="T36" fmla="*/ 2 w 825"/>
                  <a:gd name="T37" fmla="*/ 0 h 685"/>
                  <a:gd name="T38" fmla="*/ 2 w 825"/>
                  <a:gd name="T39" fmla="*/ 0 h 685"/>
                  <a:gd name="T40" fmla="*/ 2 w 825"/>
                  <a:gd name="T41" fmla="*/ 0 h 685"/>
                  <a:gd name="T42" fmla="*/ 2 w 825"/>
                  <a:gd name="T43" fmla="*/ 0 h 685"/>
                  <a:gd name="T44" fmla="*/ 2 w 825"/>
                  <a:gd name="T45" fmla="*/ 2 h 685"/>
                  <a:gd name="T46" fmla="*/ 2 w 825"/>
                  <a:gd name="T47" fmla="*/ 2 h 685"/>
                  <a:gd name="T48" fmla="*/ 2 w 825"/>
                  <a:gd name="T49" fmla="*/ 2 h 685"/>
                  <a:gd name="T50" fmla="*/ 2 w 825"/>
                  <a:gd name="T51" fmla="*/ 2 h 685"/>
                  <a:gd name="T52" fmla="*/ 2 w 825"/>
                  <a:gd name="T53" fmla="*/ 2 h 685"/>
                  <a:gd name="T54" fmla="*/ 2 w 825"/>
                  <a:gd name="T55" fmla="*/ 0 h 685"/>
                  <a:gd name="T56" fmla="*/ 2 w 825"/>
                  <a:gd name="T57" fmla="*/ 0 h 685"/>
                  <a:gd name="T58" fmla="*/ 2 w 825"/>
                  <a:gd name="T59" fmla="*/ 0 h 685"/>
                  <a:gd name="T60" fmla="*/ 2 w 825"/>
                  <a:gd name="T61" fmla="*/ 1 h 685"/>
                  <a:gd name="T62" fmla="*/ 1 w 825"/>
                  <a:gd name="T63" fmla="*/ 1 h 685"/>
                  <a:gd name="T64" fmla="*/ 1 w 825"/>
                  <a:gd name="T65" fmla="*/ 1 h 685"/>
                  <a:gd name="T66" fmla="*/ 1 w 825"/>
                  <a:gd name="T67" fmla="*/ 1 h 685"/>
                  <a:gd name="T68" fmla="*/ 1 w 825"/>
                  <a:gd name="T69" fmla="*/ 1 h 685"/>
                  <a:gd name="T70" fmla="*/ 1 w 825"/>
                  <a:gd name="T71" fmla="*/ 2 h 685"/>
                  <a:gd name="T72" fmla="*/ 1 w 825"/>
                  <a:gd name="T73" fmla="*/ 2 h 685"/>
                  <a:gd name="T74" fmla="*/ 1 w 825"/>
                  <a:gd name="T75" fmla="*/ 2 h 685"/>
                  <a:gd name="T76" fmla="*/ 1 w 825"/>
                  <a:gd name="T77" fmla="*/ 2 h 685"/>
                  <a:gd name="T78" fmla="*/ 1 w 825"/>
                  <a:gd name="T79" fmla="*/ 2 h 685"/>
                  <a:gd name="T80" fmla="*/ 1 w 825"/>
                  <a:gd name="T81" fmla="*/ 1 h 685"/>
                  <a:gd name="T82" fmla="*/ 1 w 825"/>
                  <a:gd name="T83" fmla="*/ 1 h 685"/>
                  <a:gd name="T84" fmla="*/ 1 w 825"/>
                  <a:gd name="T85" fmla="*/ 1 h 685"/>
                  <a:gd name="T86" fmla="*/ 1 w 825"/>
                  <a:gd name="T87" fmla="*/ 1 h 685"/>
                  <a:gd name="T88" fmla="*/ 0 w 825"/>
                  <a:gd name="T89" fmla="*/ 1 h 685"/>
                  <a:gd name="T90" fmla="*/ 0 w 825"/>
                  <a:gd name="T91" fmla="*/ 1 h 685"/>
                  <a:gd name="T92" fmla="*/ 0 w 825"/>
                  <a:gd name="T93" fmla="*/ 1 h 685"/>
                  <a:gd name="T94" fmla="*/ 0 w 825"/>
                  <a:gd name="T95" fmla="*/ 0 h 685"/>
                  <a:gd name="T96" fmla="*/ 0 w 825"/>
                  <a:gd name="T97" fmla="*/ 2 h 685"/>
                  <a:gd name="T98" fmla="*/ 0 w 825"/>
                  <a:gd name="T99" fmla="*/ 2 h 685"/>
                  <a:gd name="T100" fmla="*/ 0 w 825"/>
                  <a:gd name="T101" fmla="*/ 2 h 685"/>
                  <a:gd name="T102" fmla="*/ 0 w 825"/>
                  <a:gd name="T103" fmla="*/ 2 h 685"/>
                  <a:gd name="T104" fmla="*/ 0 w 825"/>
                  <a:gd name="T105" fmla="*/ 2 h 685"/>
                  <a:gd name="T106" fmla="*/ 0 w 825"/>
                  <a:gd name="T107" fmla="*/ 0 h 685"/>
                  <a:gd name="T108" fmla="*/ 0 w 825"/>
                  <a:gd name="T109" fmla="*/ 0 h 685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825"/>
                  <a:gd name="T166" fmla="*/ 0 h 685"/>
                  <a:gd name="T167" fmla="*/ 825 w 825"/>
                  <a:gd name="T168" fmla="*/ 685 h 685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825" h="685">
                    <a:moveTo>
                      <a:pt x="5" y="0"/>
                    </a:moveTo>
                    <a:lnTo>
                      <a:pt x="154" y="0"/>
                    </a:lnTo>
                    <a:lnTo>
                      <a:pt x="159" y="7"/>
                    </a:lnTo>
                    <a:lnTo>
                      <a:pt x="159" y="80"/>
                    </a:lnTo>
                    <a:lnTo>
                      <a:pt x="192" y="80"/>
                    </a:lnTo>
                    <a:lnTo>
                      <a:pt x="198" y="88"/>
                    </a:lnTo>
                    <a:lnTo>
                      <a:pt x="198" y="162"/>
                    </a:lnTo>
                    <a:lnTo>
                      <a:pt x="234" y="162"/>
                    </a:lnTo>
                    <a:lnTo>
                      <a:pt x="239" y="170"/>
                    </a:lnTo>
                    <a:lnTo>
                      <a:pt x="239" y="237"/>
                    </a:lnTo>
                    <a:lnTo>
                      <a:pt x="273" y="237"/>
                    </a:lnTo>
                    <a:lnTo>
                      <a:pt x="278" y="242"/>
                    </a:lnTo>
                    <a:lnTo>
                      <a:pt x="278" y="318"/>
                    </a:lnTo>
                    <a:lnTo>
                      <a:pt x="312" y="318"/>
                    </a:lnTo>
                    <a:lnTo>
                      <a:pt x="319" y="324"/>
                    </a:lnTo>
                    <a:lnTo>
                      <a:pt x="319" y="400"/>
                    </a:lnTo>
                    <a:lnTo>
                      <a:pt x="352" y="400"/>
                    </a:lnTo>
                    <a:lnTo>
                      <a:pt x="358" y="405"/>
                    </a:lnTo>
                    <a:lnTo>
                      <a:pt x="358" y="480"/>
                    </a:lnTo>
                    <a:lnTo>
                      <a:pt x="392" y="480"/>
                    </a:lnTo>
                    <a:lnTo>
                      <a:pt x="399" y="485"/>
                    </a:lnTo>
                    <a:lnTo>
                      <a:pt x="399" y="556"/>
                    </a:lnTo>
                    <a:lnTo>
                      <a:pt x="427" y="556"/>
                    </a:lnTo>
                    <a:lnTo>
                      <a:pt x="427" y="485"/>
                    </a:lnTo>
                    <a:lnTo>
                      <a:pt x="433" y="480"/>
                    </a:lnTo>
                    <a:lnTo>
                      <a:pt x="466" y="480"/>
                    </a:lnTo>
                    <a:lnTo>
                      <a:pt x="466" y="366"/>
                    </a:lnTo>
                    <a:lnTo>
                      <a:pt x="473" y="360"/>
                    </a:lnTo>
                    <a:lnTo>
                      <a:pt x="506" y="360"/>
                    </a:lnTo>
                    <a:lnTo>
                      <a:pt x="506" y="284"/>
                    </a:lnTo>
                    <a:lnTo>
                      <a:pt x="512" y="279"/>
                    </a:lnTo>
                    <a:lnTo>
                      <a:pt x="546" y="279"/>
                    </a:lnTo>
                    <a:lnTo>
                      <a:pt x="546" y="170"/>
                    </a:lnTo>
                    <a:lnTo>
                      <a:pt x="551" y="162"/>
                    </a:lnTo>
                    <a:lnTo>
                      <a:pt x="587" y="162"/>
                    </a:lnTo>
                    <a:lnTo>
                      <a:pt x="587" y="88"/>
                    </a:lnTo>
                    <a:lnTo>
                      <a:pt x="592" y="80"/>
                    </a:lnTo>
                    <a:lnTo>
                      <a:pt x="626" y="80"/>
                    </a:lnTo>
                    <a:lnTo>
                      <a:pt x="626" y="7"/>
                    </a:lnTo>
                    <a:lnTo>
                      <a:pt x="632" y="0"/>
                    </a:lnTo>
                    <a:lnTo>
                      <a:pt x="819" y="0"/>
                    </a:lnTo>
                    <a:lnTo>
                      <a:pt x="824" y="7"/>
                    </a:lnTo>
                    <a:lnTo>
                      <a:pt x="824" y="41"/>
                    </a:lnTo>
                    <a:lnTo>
                      <a:pt x="819" y="46"/>
                    </a:lnTo>
                    <a:lnTo>
                      <a:pt x="745" y="46"/>
                    </a:lnTo>
                    <a:lnTo>
                      <a:pt x="745" y="638"/>
                    </a:lnTo>
                    <a:lnTo>
                      <a:pt x="819" y="638"/>
                    </a:lnTo>
                    <a:lnTo>
                      <a:pt x="824" y="645"/>
                    </a:lnTo>
                    <a:lnTo>
                      <a:pt x="824" y="679"/>
                    </a:lnTo>
                    <a:lnTo>
                      <a:pt x="819" y="684"/>
                    </a:lnTo>
                    <a:lnTo>
                      <a:pt x="592" y="684"/>
                    </a:lnTo>
                    <a:lnTo>
                      <a:pt x="587" y="679"/>
                    </a:lnTo>
                    <a:lnTo>
                      <a:pt x="587" y="645"/>
                    </a:lnTo>
                    <a:lnTo>
                      <a:pt x="592" y="638"/>
                    </a:lnTo>
                    <a:lnTo>
                      <a:pt x="664" y="638"/>
                    </a:lnTo>
                    <a:lnTo>
                      <a:pt x="664" y="88"/>
                    </a:lnTo>
                    <a:lnTo>
                      <a:pt x="632" y="88"/>
                    </a:lnTo>
                    <a:lnTo>
                      <a:pt x="632" y="162"/>
                    </a:lnTo>
                    <a:lnTo>
                      <a:pt x="626" y="170"/>
                    </a:lnTo>
                    <a:lnTo>
                      <a:pt x="592" y="170"/>
                    </a:lnTo>
                    <a:lnTo>
                      <a:pt x="592" y="279"/>
                    </a:lnTo>
                    <a:lnTo>
                      <a:pt x="587" y="284"/>
                    </a:lnTo>
                    <a:lnTo>
                      <a:pt x="551" y="284"/>
                    </a:lnTo>
                    <a:lnTo>
                      <a:pt x="551" y="360"/>
                    </a:lnTo>
                    <a:lnTo>
                      <a:pt x="546" y="366"/>
                    </a:lnTo>
                    <a:lnTo>
                      <a:pt x="512" y="366"/>
                    </a:lnTo>
                    <a:lnTo>
                      <a:pt x="512" y="480"/>
                    </a:lnTo>
                    <a:lnTo>
                      <a:pt x="506" y="485"/>
                    </a:lnTo>
                    <a:lnTo>
                      <a:pt x="473" y="485"/>
                    </a:lnTo>
                    <a:lnTo>
                      <a:pt x="473" y="556"/>
                    </a:lnTo>
                    <a:lnTo>
                      <a:pt x="466" y="564"/>
                    </a:lnTo>
                    <a:lnTo>
                      <a:pt x="433" y="564"/>
                    </a:lnTo>
                    <a:lnTo>
                      <a:pt x="433" y="679"/>
                    </a:lnTo>
                    <a:lnTo>
                      <a:pt x="427" y="684"/>
                    </a:lnTo>
                    <a:lnTo>
                      <a:pt x="399" y="684"/>
                    </a:lnTo>
                    <a:lnTo>
                      <a:pt x="392" y="679"/>
                    </a:lnTo>
                    <a:lnTo>
                      <a:pt x="392" y="645"/>
                    </a:lnTo>
                    <a:lnTo>
                      <a:pt x="358" y="645"/>
                    </a:lnTo>
                    <a:lnTo>
                      <a:pt x="352" y="638"/>
                    </a:lnTo>
                    <a:lnTo>
                      <a:pt x="352" y="564"/>
                    </a:lnTo>
                    <a:lnTo>
                      <a:pt x="319" y="564"/>
                    </a:lnTo>
                    <a:lnTo>
                      <a:pt x="312" y="556"/>
                    </a:lnTo>
                    <a:lnTo>
                      <a:pt x="312" y="485"/>
                    </a:lnTo>
                    <a:lnTo>
                      <a:pt x="278" y="485"/>
                    </a:lnTo>
                    <a:lnTo>
                      <a:pt x="273" y="480"/>
                    </a:lnTo>
                    <a:lnTo>
                      <a:pt x="273" y="405"/>
                    </a:lnTo>
                    <a:lnTo>
                      <a:pt x="239" y="405"/>
                    </a:lnTo>
                    <a:lnTo>
                      <a:pt x="234" y="400"/>
                    </a:lnTo>
                    <a:lnTo>
                      <a:pt x="234" y="324"/>
                    </a:lnTo>
                    <a:lnTo>
                      <a:pt x="198" y="324"/>
                    </a:lnTo>
                    <a:lnTo>
                      <a:pt x="192" y="318"/>
                    </a:lnTo>
                    <a:lnTo>
                      <a:pt x="192" y="242"/>
                    </a:lnTo>
                    <a:lnTo>
                      <a:pt x="159" y="242"/>
                    </a:lnTo>
                    <a:lnTo>
                      <a:pt x="154" y="237"/>
                    </a:lnTo>
                    <a:lnTo>
                      <a:pt x="154" y="170"/>
                    </a:lnTo>
                    <a:lnTo>
                      <a:pt x="119" y="170"/>
                    </a:lnTo>
                    <a:lnTo>
                      <a:pt x="119" y="638"/>
                    </a:lnTo>
                    <a:lnTo>
                      <a:pt x="192" y="638"/>
                    </a:lnTo>
                    <a:lnTo>
                      <a:pt x="198" y="645"/>
                    </a:lnTo>
                    <a:lnTo>
                      <a:pt x="198" y="679"/>
                    </a:lnTo>
                    <a:lnTo>
                      <a:pt x="192" y="684"/>
                    </a:lnTo>
                    <a:lnTo>
                      <a:pt x="5" y="684"/>
                    </a:lnTo>
                    <a:lnTo>
                      <a:pt x="0" y="679"/>
                    </a:lnTo>
                    <a:lnTo>
                      <a:pt x="0" y="645"/>
                    </a:lnTo>
                    <a:lnTo>
                      <a:pt x="5" y="638"/>
                    </a:lnTo>
                    <a:lnTo>
                      <a:pt x="79" y="638"/>
                    </a:lnTo>
                    <a:lnTo>
                      <a:pt x="79" y="46"/>
                    </a:lnTo>
                    <a:lnTo>
                      <a:pt x="5" y="46"/>
                    </a:lnTo>
                    <a:lnTo>
                      <a:pt x="0" y="41"/>
                    </a:lnTo>
                    <a:lnTo>
                      <a:pt x="0" y="7"/>
                    </a:lnTo>
                    <a:lnTo>
                      <a:pt x="5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scene3d>
                  <a:camera prst="orthographicFront"/>
                  <a:lightRig rig="glow" dir="tl">
                    <a:rot lat="0" lon="0" rev="5400000"/>
                  </a:lightRig>
                </a:scene3d>
                <a:sp3d contourW="12700">
                  <a:bevelT w="25400" h="25400"/>
                  <a:contourClr>
                    <a:schemeClr val="accent6">
                      <a:shade val="73000"/>
                    </a:schemeClr>
                  </a:contourClr>
                </a:sp3d>
              </a:bodyPr>
              <a:lstStyle/>
              <a:p>
                <a:pPr>
                  <a:defRPr/>
                </a:pPr>
                <a:endParaRPr lang="en-US" sz="3600" b="1" dirty="0">
                  <a:ln w="11430"/>
                  <a:gradFill>
                    <a:gsLst>
                      <a:gs pos="0">
                        <a:schemeClr val="accent6">
                          <a:tint val="90000"/>
                          <a:satMod val="120000"/>
                        </a:schemeClr>
                      </a:gs>
                      <a:gs pos="25000">
                        <a:schemeClr val="accent6">
                          <a:tint val="93000"/>
                          <a:satMod val="120000"/>
                        </a:schemeClr>
                      </a:gs>
                      <a:gs pos="50000">
                        <a:schemeClr val="accent6">
                          <a:shade val="89000"/>
                          <a:satMod val="110000"/>
                        </a:schemeClr>
                      </a:gs>
                      <a:gs pos="75000">
                        <a:schemeClr val="accent6">
                          <a:tint val="93000"/>
                          <a:satMod val="120000"/>
                        </a:schemeClr>
                      </a:gs>
                      <a:gs pos="100000">
                        <a:schemeClr val="accent6">
                          <a:tint val="90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33" name="Freeform 15"/>
              <p:cNvSpPr>
                <a:spLocks noChangeArrowheads="1"/>
              </p:cNvSpPr>
              <p:nvPr/>
            </p:nvSpPr>
            <p:spPr bwMode="auto">
              <a:xfrm>
                <a:off x="2704" y="1441"/>
                <a:ext cx="70" cy="154"/>
              </a:xfrm>
              <a:custGeom>
                <a:avLst/>
                <a:gdLst>
                  <a:gd name="T0" fmla="*/ 0 w 314"/>
                  <a:gd name="T1" fmla="*/ 0 h 685"/>
                  <a:gd name="T2" fmla="*/ 0 w 314"/>
                  <a:gd name="T3" fmla="*/ 0 h 685"/>
                  <a:gd name="T4" fmla="*/ 0 w 314"/>
                  <a:gd name="T5" fmla="*/ 0 h 685"/>
                  <a:gd name="T6" fmla="*/ 0 w 314"/>
                  <a:gd name="T7" fmla="*/ 2 h 685"/>
                  <a:gd name="T8" fmla="*/ 1 w 314"/>
                  <a:gd name="T9" fmla="*/ 2 h 685"/>
                  <a:gd name="T10" fmla="*/ 1 w 314"/>
                  <a:gd name="T11" fmla="*/ 2 h 685"/>
                  <a:gd name="T12" fmla="*/ 1 w 314"/>
                  <a:gd name="T13" fmla="*/ 2 h 685"/>
                  <a:gd name="T14" fmla="*/ 1 w 314"/>
                  <a:gd name="T15" fmla="*/ 2 h 685"/>
                  <a:gd name="T16" fmla="*/ 0 w 314"/>
                  <a:gd name="T17" fmla="*/ 2 h 685"/>
                  <a:gd name="T18" fmla="*/ 0 w 314"/>
                  <a:gd name="T19" fmla="*/ 2 h 685"/>
                  <a:gd name="T20" fmla="*/ 0 w 314"/>
                  <a:gd name="T21" fmla="*/ 2 h 685"/>
                  <a:gd name="T22" fmla="*/ 0 w 314"/>
                  <a:gd name="T23" fmla="*/ 2 h 685"/>
                  <a:gd name="T24" fmla="*/ 0 w 314"/>
                  <a:gd name="T25" fmla="*/ 2 h 685"/>
                  <a:gd name="T26" fmla="*/ 0 w 314"/>
                  <a:gd name="T27" fmla="*/ 0 h 685"/>
                  <a:gd name="T28" fmla="*/ 0 w 314"/>
                  <a:gd name="T29" fmla="*/ 0 h 685"/>
                  <a:gd name="T30" fmla="*/ 0 w 314"/>
                  <a:gd name="T31" fmla="*/ 0 h 685"/>
                  <a:gd name="T32" fmla="*/ 0 w 314"/>
                  <a:gd name="T33" fmla="*/ 0 h 685"/>
                  <a:gd name="T34" fmla="*/ 0 w 314"/>
                  <a:gd name="T35" fmla="*/ 0 h 685"/>
                  <a:gd name="T36" fmla="*/ 0 w 314"/>
                  <a:gd name="T37" fmla="*/ 0 h 685"/>
                  <a:gd name="T38" fmla="*/ 0 w 314"/>
                  <a:gd name="T39" fmla="*/ 0 h 685"/>
                  <a:gd name="T40" fmla="*/ 0 w 314"/>
                  <a:gd name="T41" fmla="*/ 0 h 685"/>
                  <a:gd name="T42" fmla="*/ 0 w 314"/>
                  <a:gd name="T43" fmla="*/ 0 h 685"/>
                  <a:gd name="T44" fmla="*/ 0 w 314"/>
                  <a:gd name="T45" fmla="*/ 0 h 685"/>
                  <a:gd name="T46" fmla="*/ 0 w 314"/>
                  <a:gd name="T47" fmla="*/ 0 h 685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314"/>
                  <a:gd name="T73" fmla="*/ 0 h 685"/>
                  <a:gd name="T74" fmla="*/ 314 w 314"/>
                  <a:gd name="T75" fmla="*/ 685 h 685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314" h="685">
                    <a:moveTo>
                      <a:pt x="157" y="0"/>
                    </a:moveTo>
                    <a:lnTo>
                      <a:pt x="191" y="0"/>
                    </a:lnTo>
                    <a:lnTo>
                      <a:pt x="196" y="7"/>
                    </a:lnTo>
                    <a:lnTo>
                      <a:pt x="196" y="638"/>
                    </a:lnTo>
                    <a:lnTo>
                      <a:pt x="307" y="638"/>
                    </a:lnTo>
                    <a:lnTo>
                      <a:pt x="313" y="645"/>
                    </a:lnTo>
                    <a:lnTo>
                      <a:pt x="313" y="679"/>
                    </a:lnTo>
                    <a:lnTo>
                      <a:pt x="307" y="684"/>
                    </a:lnTo>
                    <a:lnTo>
                      <a:pt x="7" y="684"/>
                    </a:lnTo>
                    <a:lnTo>
                      <a:pt x="0" y="679"/>
                    </a:lnTo>
                    <a:lnTo>
                      <a:pt x="0" y="645"/>
                    </a:lnTo>
                    <a:lnTo>
                      <a:pt x="7" y="638"/>
                    </a:lnTo>
                    <a:lnTo>
                      <a:pt x="113" y="638"/>
                    </a:lnTo>
                    <a:lnTo>
                      <a:pt x="113" y="128"/>
                    </a:lnTo>
                    <a:lnTo>
                      <a:pt x="46" y="128"/>
                    </a:lnTo>
                    <a:lnTo>
                      <a:pt x="40" y="122"/>
                    </a:lnTo>
                    <a:lnTo>
                      <a:pt x="40" y="88"/>
                    </a:lnTo>
                    <a:lnTo>
                      <a:pt x="46" y="80"/>
                    </a:lnTo>
                    <a:lnTo>
                      <a:pt x="113" y="80"/>
                    </a:lnTo>
                    <a:lnTo>
                      <a:pt x="113" y="46"/>
                    </a:lnTo>
                    <a:lnTo>
                      <a:pt x="119" y="41"/>
                    </a:lnTo>
                    <a:lnTo>
                      <a:pt x="152" y="41"/>
                    </a:lnTo>
                    <a:lnTo>
                      <a:pt x="152" y="7"/>
                    </a:lnTo>
                    <a:lnTo>
                      <a:pt x="157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3600"/>
              </a:p>
            </p:txBody>
          </p:sp>
        </p:grpSp>
        <p:grpSp>
          <p:nvGrpSpPr>
            <p:cNvPr id="53265" name="Group 16"/>
            <p:cNvGrpSpPr>
              <a:grpSpLocks/>
            </p:cNvGrpSpPr>
            <p:nvPr/>
          </p:nvGrpSpPr>
          <p:grpSpPr bwMode="auto">
            <a:xfrm>
              <a:off x="2064" y="1909"/>
              <a:ext cx="278" cy="154"/>
              <a:chOff x="2064" y="1909"/>
              <a:chExt cx="278" cy="154"/>
            </a:xfrm>
          </p:grpSpPr>
          <p:sp>
            <p:nvSpPr>
              <p:cNvPr id="30" name="Freeform 17"/>
              <p:cNvSpPr>
                <a:spLocks noChangeArrowheads="1"/>
              </p:cNvSpPr>
              <p:nvPr/>
            </p:nvSpPr>
            <p:spPr bwMode="auto">
              <a:xfrm>
                <a:off x="2064" y="1909"/>
                <a:ext cx="180" cy="154"/>
              </a:xfrm>
              <a:custGeom>
                <a:avLst/>
                <a:gdLst>
                  <a:gd name="T0" fmla="*/ 0 w 799"/>
                  <a:gd name="T1" fmla="*/ 0 h 685"/>
                  <a:gd name="T2" fmla="*/ 0 w 799"/>
                  <a:gd name="T3" fmla="*/ 0 h 685"/>
                  <a:gd name="T4" fmla="*/ 0 w 799"/>
                  <a:gd name="T5" fmla="*/ 0 h 685"/>
                  <a:gd name="T6" fmla="*/ 0 w 799"/>
                  <a:gd name="T7" fmla="*/ 0 h 685"/>
                  <a:gd name="T8" fmla="*/ 1 w 799"/>
                  <a:gd name="T9" fmla="*/ 1 h 685"/>
                  <a:gd name="T10" fmla="*/ 1 w 799"/>
                  <a:gd name="T11" fmla="*/ 1 h 685"/>
                  <a:gd name="T12" fmla="*/ 1 w 799"/>
                  <a:gd name="T13" fmla="*/ 1 h 685"/>
                  <a:gd name="T14" fmla="*/ 1 w 799"/>
                  <a:gd name="T15" fmla="*/ 1 h 685"/>
                  <a:gd name="T16" fmla="*/ 1 w 799"/>
                  <a:gd name="T17" fmla="*/ 1 h 685"/>
                  <a:gd name="T18" fmla="*/ 1 w 799"/>
                  <a:gd name="T19" fmla="*/ 1 h 685"/>
                  <a:gd name="T20" fmla="*/ 1 w 799"/>
                  <a:gd name="T21" fmla="*/ 1 h 685"/>
                  <a:gd name="T22" fmla="*/ 1 w 799"/>
                  <a:gd name="T23" fmla="*/ 1 h 685"/>
                  <a:gd name="T24" fmla="*/ 1 w 799"/>
                  <a:gd name="T25" fmla="*/ 1 h 685"/>
                  <a:gd name="T26" fmla="*/ 1 w 799"/>
                  <a:gd name="T27" fmla="*/ 1 h 685"/>
                  <a:gd name="T28" fmla="*/ 1 w 799"/>
                  <a:gd name="T29" fmla="*/ 1 h 685"/>
                  <a:gd name="T30" fmla="*/ 1 w 799"/>
                  <a:gd name="T31" fmla="*/ 1 h 685"/>
                  <a:gd name="T32" fmla="*/ 1 w 799"/>
                  <a:gd name="T33" fmla="*/ 0 h 685"/>
                  <a:gd name="T34" fmla="*/ 2 w 799"/>
                  <a:gd name="T35" fmla="*/ 0 h 685"/>
                  <a:gd name="T36" fmla="*/ 2 w 799"/>
                  <a:gd name="T37" fmla="*/ 0 h 685"/>
                  <a:gd name="T38" fmla="*/ 2 w 799"/>
                  <a:gd name="T39" fmla="*/ 0 h 685"/>
                  <a:gd name="T40" fmla="*/ 2 w 799"/>
                  <a:gd name="T41" fmla="*/ 0 h 685"/>
                  <a:gd name="T42" fmla="*/ 2 w 799"/>
                  <a:gd name="T43" fmla="*/ 0 h 685"/>
                  <a:gd name="T44" fmla="*/ 2 w 799"/>
                  <a:gd name="T45" fmla="*/ 2 h 685"/>
                  <a:gd name="T46" fmla="*/ 2 w 799"/>
                  <a:gd name="T47" fmla="*/ 2 h 685"/>
                  <a:gd name="T48" fmla="*/ 2 w 799"/>
                  <a:gd name="T49" fmla="*/ 2 h 685"/>
                  <a:gd name="T50" fmla="*/ 2 w 799"/>
                  <a:gd name="T51" fmla="*/ 2 h 685"/>
                  <a:gd name="T52" fmla="*/ 2 w 799"/>
                  <a:gd name="T53" fmla="*/ 2 h 685"/>
                  <a:gd name="T54" fmla="*/ 2 w 799"/>
                  <a:gd name="T55" fmla="*/ 0 h 685"/>
                  <a:gd name="T56" fmla="*/ 2 w 799"/>
                  <a:gd name="T57" fmla="*/ 0 h 685"/>
                  <a:gd name="T58" fmla="*/ 2 w 799"/>
                  <a:gd name="T59" fmla="*/ 0 h 685"/>
                  <a:gd name="T60" fmla="*/ 2 w 799"/>
                  <a:gd name="T61" fmla="*/ 1 h 685"/>
                  <a:gd name="T62" fmla="*/ 1 w 799"/>
                  <a:gd name="T63" fmla="*/ 1 h 685"/>
                  <a:gd name="T64" fmla="*/ 1 w 799"/>
                  <a:gd name="T65" fmla="*/ 1 h 685"/>
                  <a:gd name="T66" fmla="*/ 1 w 799"/>
                  <a:gd name="T67" fmla="*/ 1 h 685"/>
                  <a:gd name="T68" fmla="*/ 1 w 799"/>
                  <a:gd name="T69" fmla="*/ 1 h 685"/>
                  <a:gd name="T70" fmla="*/ 1 w 799"/>
                  <a:gd name="T71" fmla="*/ 2 h 685"/>
                  <a:gd name="T72" fmla="*/ 1 w 799"/>
                  <a:gd name="T73" fmla="*/ 2 h 685"/>
                  <a:gd name="T74" fmla="*/ 1 w 799"/>
                  <a:gd name="T75" fmla="*/ 2 h 685"/>
                  <a:gd name="T76" fmla="*/ 1 w 799"/>
                  <a:gd name="T77" fmla="*/ 2 h 685"/>
                  <a:gd name="T78" fmla="*/ 1 w 799"/>
                  <a:gd name="T79" fmla="*/ 2 h 685"/>
                  <a:gd name="T80" fmla="*/ 1 w 799"/>
                  <a:gd name="T81" fmla="*/ 1 h 685"/>
                  <a:gd name="T82" fmla="*/ 1 w 799"/>
                  <a:gd name="T83" fmla="*/ 1 h 685"/>
                  <a:gd name="T84" fmla="*/ 1 w 799"/>
                  <a:gd name="T85" fmla="*/ 1 h 685"/>
                  <a:gd name="T86" fmla="*/ 0 w 799"/>
                  <a:gd name="T87" fmla="*/ 1 h 685"/>
                  <a:gd name="T88" fmla="*/ 0 w 799"/>
                  <a:gd name="T89" fmla="*/ 1 h 685"/>
                  <a:gd name="T90" fmla="*/ 0 w 799"/>
                  <a:gd name="T91" fmla="*/ 1 h 685"/>
                  <a:gd name="T92" fmla="*/ 0 w 799"/>
                  <a:gd name="T93" fmla="*/ 1 h 685"/>
                  <a:gd name="T94" fmla="*/ 0 w 799"/>
                  <a:gd name="T95" fmla="*/ 0 h 685"/>
                  <a:gd name="T96" fmla="*/ 0 w 799"/>
                  <a:gd name="T97" fmla="*/ 2 h 685"/>
                  <a:gd name="T98" fmla="*/ 0 w 799"/>
                  <a:gd name="T99" fmla="*/ 2 h 685"/>
                  <a:gd name="T100" fmla="*/ 0 w 799"/>
                  <a:gd name="T101" fmla="*/ 2 h 685"/>
                  <a:gd name="T102" fmla="*/ 0 w 799"/>
                  <a:gd name="T103" fmla="*/ 2 h 685"/>
                  <a:gd name="T104" fmla="*/ 0 w 799"/>
                  <a:gd name="T105" fmla="*/ 2 h 685"/>
                  <a:gd name="T106" fmla="*/ 0 w 799"/>
                  <a:gd name="T107" fmla="*/ 0 h 685"/>
                  <a:gd name="T108" fmla="*/ 0 w 799"/>
                  <a:gd name="T109" fmla="*/ 0 h 685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799"/>
                  <a:gd name="T166" fmla="*/ 0 h 685"/>
                  <a:gd name="T167" fmla="*/ 799 w 799"/>
                  <a:gd name="T168" fmla="*/ 685 h 685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799" h="685">
                    <a:moveTo>
                      <a:pt x="4" y="0"/>
                    </a:moveTo>
                    <a:lnTo>
                      <a:pt x="149" y="0"/>
                    </a:lnTo>
                    <a:lnTo>
                      <a:pt x="155" y="7"/>
                    </a:lnTo>
                    <a:lnTo>
                      <a:pt x="155" y="80"/>
                    </a:lnTo>
                    <a:lnTo>
                      <a:pt x="187" y="80"/>
                    </a:lnTo>
                    <a:lnTo>
                      <a:pt x="192" y="88"/>
                    </a:lnTo>
                    <a:lnTo>
                      <a:pt x="192" y="162"/>
                    </a:lnTo>
                    <a:lnTo>
                      <a:pt x="226" y="162"/>
                    </a:lnTo>
                    <a:lnTo>
                      <a:pt x="231" y="170"/>
                    </a:lnTo>
                    <a:lnTo>
                      <a:pt x="231" y="237"/>
                    </a:lnTo>
                    <a:lnTo>
                      <a:pt x="264" y="237"/>
                    </a:lnTo>
                    <a:lnTo>
                      <a:pt x="269" y="242"/>
                    </a:lnTo>
                    <a:lnTo>
                      <a:pt x="269" y="318"/>
                    </a:lnTo>
                    <a:lnTo>
                      <a:pt x="302" y="318"/>
                    </a:lnTo>
                    <a:lnTo>
                      <a:pt x="309" y="324"/>
                    </a:lnTo>
                    <a:lnTo>
                      <a:pt x="309" y="400"/>
                    </a:lnTo>
                    <a:lnTo>
                      <a:pt x="342" y="400"/>
                    </a:lnTo>
                    <a:lnTo>
                      <a:pt x="347" y="405"/>
                    </a:lnTo>
                    <a:lnTo>
                      <a:pt x="347" y="480"/>
                    </a:lnTo>
                    <a:lnTo>
                      <a:pt x="380" y="480"/>
                    </a:lnTo>
                    <a:lnTo>
                      <a:pt x="386" y="485"/>
                    </a:lnTo>
                    <a:lnTo>
                      <a:pt x="386" y="556"/>
                    </a:lnTo>
                    <a:lnTo>
                      <a:pt x="413" y="556"/>
                    </a:lnTo>
                    <a:lnTo>
                      <a:pt x="413" y="485"/>
                    </a:lnTo>
                    <a:lnTo>
                      <a:pt x="419" y="480"/>
                    </a:lnTo>
                    <a:lnTo>
                      <a:pt x="451" y="480"/>
                    </a:lnTo>
                    <a:lnTo>
                      <a:pt x="451" y="366"/>
                    </a:lnTo>
                    <a:lnTo>
                      <a:pt x="458" y="360"/>
                    </a:lnTo>
                    <a:lnTo>
                      <a:pt x="491" y="360"/>
                    </a:lnTo>
                    <a:lnTo>
                      <a:pt x="491" y="284"/>
                    </a:lnTo>
                    <a:lnTo>
                      <a:pt x="496" y="279"/>
                    </a:lnTo>
                    <a:lnTo>
                      <a:pt x="529" y="279"/>
                    </a:lnTo>
                    <a:lnTo>
                      <a:pt x="529" y="170"/>
                    </a:lnTo>
                    <a:lnTo>
                      <a:pt x="534" y="162"/>
                    </a:lnTo>
                    <a:lnTo>
                      <a:pt x="568" y="162"/>
                    </a:lnTo>
                    <a:lnTo>
                      <a:pt x="568" y="88"/>
                    </a:lnTo>
                    <a:lnTo>
                      <a:pt x="573" y="80"/>
                    </a:lnTo>
                    <a:lnTo>
                      <a:pt x="606" y="80"/>
                    </a:lnTo>
                    <a:lnTo>
                      <a:pt x="606" y="7"/>
                    </a:lnTo>
                    <a:lnTo>
                      <a:pt x="611" y="0"/>
                    </a:lnTo>
                    <a:lnTo>
                      <a:pt x="793" y="0"/>
                    </a:lnTo>
                    <a:lnTo>
                      <a:pt x="798" y="7"/>
                    </a:lnTo>
                    <a:lnTo>
                      <a:pt x="798" y="41"/>
                    </a:lnTo>
                    <a:lnTo>
                      <a:pt x="793" y="46"/>
                    </a:lnTo>
                    <a:lnTo>
                      <a:pt x="722" y="46"/>
                    </a:lnTo>
                    <a:lnTo>
                      <a:pt x="722" y="638"/>
                    </a:lnTo>
                    <a:lnTo>
                      <a:pt x="793" y="638"/>
                    </a:lnTo>
                    <a:lnTo>
                      <a:pt x="798" y="645"/>
                    </a:lnTo>
                    <a:lnTo>
                      <a:pt x="798" y="679"/>
                    </a:lnTo>
                    <a:lnTo>
                      <a:pt x="793" y="684"/>
                    </a:lnTo>
                    <a:lnTo>
                      <a:pt x="573" y="684"/>
                    </a:lnTo>
                    <a:lnTo>
                      <a:pt x="568" y="679"/>
                    </a:lnTo>
                    <a:lnTo>
                      <a:pt x="568" y="645"/>
                    </a:lnTo>
                    <a:lnTo>
                      <a:pt x="573" y="638"/>
                    </a:lnTo>
                    <a:lnTo>
                      <a:pt x="644" y="638"/>
                    </a:lnTo>
                    <a:lnTo>
                      <a:pt x="644" y="88"/>
                    </a:lnTo>
                    <a:lnTo>
                      <a:pt x="611" y="88"/>
                    </a:lnTo>
                    <a:lnTo>
                      <a:pt x="611" y="162"/>
                    </a:lnTo>
                    <a:lnTo>
                      <a:pt x="606" y="170"/>
                    </a:lnTo>
                    <a:lnTo>
                      <a:pt x="573" y="170"/>
                    </a:lnTo>
                    <a:lnTo>
                      <a:pt x="573" y="279"/>
                    </a:lnTo>
                    <a:lnTo>
                      <a:pt x="568" y="284"/>
                    </a:lnTo>
                    <a:lnTo>
                      <a:pt x="534" y="284"/>
                    </a:lnTo>
                    <a:lnTo>
                      <a:pt x="534" y="360"/>
                    </a:lnTo>
                    <a:lnTo>
                      <a:pt x="529" y="366"/>
                    </a:lnTo>
                    <a:lnTo>
                      <a:pt x="496" y="366"/>
                    </a:lnTo>
                    <a:lnTo>
                      <a:pt x="496" y="480"/>
                    </a:lnTo>
                    <a:lnTo>
                      <a:pt x="491" y="485"/>
                    </a:lnTo>
                    <a:lnTo>
                      <a:pt x="458" y="485"/>
                    </a:lnTo>
                    <a:lnTo>
                      <a:pt x="458" y="556"/>
                    </a:lnTo>
                    <a:lnTo>
                      <a:pt x="451" y="564"/>
                    </a:lnTo>
                    <a:lnTo>
                      <a:pt x="419" y="564"/>
                    </a:lnTo>
                    <a:lnTo>
                      <a:pt x="419" y="679"/>
                    </a:lnTo>
                    <a:lnTo>
                      <a:pt x="413" y="684"/>
                    </a:lnTo>
                    <a:lnTo>
                      <a:pt x="386" y="684"/>
                    </a:lnTo>
                    <a:lnTo>
                      <a:pt x="380" y="679"/>
                    </a:lnTo>
                    <a:lnTo>
                      <a:pt x="380" y="645"/>
                    </a:lnTo>
                    <a:lnTo>
                      <a:pt x="347" y="645"/>
                    </a:lnTo>
                    <a:lnTo>
                      <a:pt x="342" y="638"/>
                    </a:lnTo>
                    <a:lnTo>
                      <a:pt x="342" y="564"/>
                    </a:lnTo>
                    <a:lnTo>
                      <a:pt x="309" y="564"/>
                    </a:lnTo>
                    <a:lnTo>
                      <a:pt x="302" y="556"/>
                    </a:lnTo>
                    <a:lnTo>
                      <a:pt x="302" y="485"/>
                    </a:lnTo>
                    <a:lnTo>
                      <a:pt x="269" y="485"/>
                    </a:lnTo>
                    <a:lnTo>
                      <a:pt x="264" y="480"/>
                    </a:lnTo>
                    <a:lnTo>
                      <a:pt x="264" y="405"/>
                    </a:lnTo>
                    <a:lnTo>
                      <a:pt x="231" y="405"/>
                    </a:lnTo>
                    <a:lnTo>
                      <a:pt x="226" y="400"/>
                    </a:lnTo>
                    <a:lnTo>
                      <a:pt x="226" y="324"/>
                    </a:lnTo>
                    <a:lnTo>
                      <a:pt x="192" y="324"/>
                    </a:lnTo>
                    <a:lnTo>
                      <a:pt x="187" y="318"/>
                    </a:lnTo>
                    <a:lnTo>
                      <a:pt x="187" y="242"/>
                    </a:lnTo>
                    <a:lnTo>
                      <a:pt x="155" y="242"/>
                    </a:lnTo>
                    <a:lnTo>
                      <a:pt x="149" y="237"/>
                    </a:lnTo>
                    <a:lnTo>
                      <a:pt x="149" y="170"/>
                    </a:lnTo>
                    <a:lnTo>
                      <a:pt x="115" y="170"/>
                    </a:lnTo>
                    <a:lnTo>
                      <a:pt x="115" y="638"/>
                    </a:lnTo>
                    <a:lnTo>
                      <a:pt x="187" y="638"/>
                    </a:lnTo>
                    <a:lnTo>
                      <a:pt x="192" y="645"/>
                    </a:lnTo>
                    <a:lnTo>
                      <a:pt x="192" y="679"/>
                    </a:lnTo>
                    <a:lnTo>
                      <a:pt x="187" y="684"/>
                    </a:lnTo>
                    <a:lnTo>
                      <a:pt x="4" y="684"/>
                    </a:lnTo>
                    <a:lnTo>
                      <a:pt x="0" y="679"/>
                    </a:lnTo>
                    <a:lnTo>
                      <a:pt x="0" y="645"/>
                    </a:lnTo>
                    <a:lnTo>
                      <a:pt x="4" y="638"/>
                    </a:lnTo>
                    <a:lnTo>
                      <a:pt x="77" y="638"/>
                    </a:lnTo>
                    <a:lnTo>
                      <a:pt x="77" y="46"/>
                    </a:lnTo>
                    <a:lnTo>
                      <a:pt x="4" y="46"/>
                    </a:lnTo>
                    <a:lnTo>
                      <a:pt x="0" y="41"/>
                    </a:lnTo>
                    <a:lnTo>
                      <a:pt x="0" y="7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3600"/>
              </a:p>
            </p:txBody>
          </p:sp>
          <p:sp>
            <p:nvSpPr>
              <p:cNvPr id="31" name="Freeform 18"/>
              <p:cNvSpPr>
                <a:spLocks noChangeArrowheads="1"/>
              </p:cNvSpPr>
              <p:nvPr/>
            </p:nvSpPr>
            <p:spPr bwMode="auto">
              <a:xfrm>
                <a:off x="2257" y="1909"/>
                <a:ext cx="91" cy="154"/>
              </a:xfrm>
              <a:custGeom>
                <a:avLst/>
                <a:gdLst>
                  <a:gd name="T0" fmla="*/ 0 w 380"/>
                  <a:gd name="T1" fmla="*/ 0 h 685"/>
                  <a:gd name="T2" fmla="*/ 0 w 380"/>
                  <a:gd name="T3" fmla="*/ 0 h 685"/>
                  <a:gd name="T4" fmla="*/ 1 w 380"/>
                  <a:gd name="T5" fmla="*/ 0 h 685"/>
                  <a:gd name="T6" fmla="*/ 1 w 380"/>
                  <a:gd name="T7" fmla="*/ 0 h 685"/>
                  <a:gd name="T8" fmla="*/ 1 w 380"/>
                  <a:gd name="T9" fmla="*/ 1 h 685"/>
                  <a:gd name="T10" fmla="*/ 1 w 380"/>
                  <a:gd name="T11" fmla="*/ 1 h 685"/>
                  <a:gd name="T12" fmla="*/ 1 w 380"/>
                  <a:gd name="T13" fmla="*/ 1 h 685"/>
                  <a:gd name="T14" fmla="*/ 1 w 380"/>
                  <a:gd name="T15" fmla="*/ 1 h 685"/>
                  <a:gd name="T16" fmla="*/ 0 w 380"/>
                  <a:gd name="T17" fmla="*/ 1 h 685"/>
                  <a:gd name="T18" fmla="*/ 0 w 380"/>
                  <a:gd name="T19" fmla="*/ 1 h 685"/>
                  <a:gd name="T20" fmla="*/ 0 w 380"/>
                  <a:gd name="T21" fmla="*/ 1 h 685"/>
                  <a:gd name="T22" fmla="*/ 0 w 380"/>
                  <a:gd name="T23" fmla="*/ 1 h 685"/>
                  <a:gd name="T24" fmla="*/ 0 w 380"/>
                  <a:gd name="T25" fmla="*/ 2 h 685"/>
                  <a:gd name="T26" fmla="*/ 0 w 380"/>
                  <a:gd name="T27" fmla="*/ 2 h 685"/>
                  <a:gd name="T28" fmla="*/ 1 w 380"/>
                  <a:gd name="T29" fmla="*/ 2 h 685"/>
                  <a:gd name="T30" fmla="*/ 1 w 380"/>
                  <a:gd name="T31" fmla="*/ 1 h 685"/>
                  <a:gd name="T32" fmla="*/ 1 w 380"/>
                  <a:gd name="T33" fmla="*/ 2 h 685"/>
                  <a:gd name="T34" fmla="*/ 1 w 380"/>
                  <a:gd name="T35" fmla="*/ 2 h 685"/>
                  <a:gd name="T36" fmla="*/ 1 w 380"/>
                  <a:gd name="T37" fmla="*/ 2 h 685"/>
                  <a:gd name="T38" fmla="*/ 0 w 380"/>
                  <a:gd name="T39" fmla="*/ 2 h 685"/>
                  <a:gd name="T40" fmla="*/ 0 w 380"/>
                  <a:gd name="T41" fmla="*/ 2 h 685"/>
                  <a:gd name="T42" fmla="*/ 0 w 380"/>
                  <a:gd name="T43" fmla="*/ 2 h 685"/>
                  <a:gd name="T44" fmla="*/ 0 w 380"/>
                  <a:gd name="T45" fmla="*/ 1 h 685"/>
                  <a:gd name="T46" fmla="*/ 0 w 380"/>
                  <a:gd name="T47" fmla="*/ 1 h 685"/>
                  <a:gd name="T48" fmla="*/ 0 w 380"/>
                  <a:gd name="T49" fmla="*/ 1 h 685"/>
                  <a:gd name="T50" fmla="*/ 0 w 380"/>
                  <a:gd name="T51" fmla="*/ 1 h 685"/>
                  <a:gd name="T52" fmla="*/ 0 w 380"/>
                  <a:gd name="T53" fmla="*/ 1 h 685"/>
                  <a:gd name="T54" fmla="*/ 0 w 380"/>
                  <a:gd name="T55" fmla="*/ 1 h 685"/>
                  <a:gd name="T56" fmla="*/ 0 w 380"/>
                  <a:gd name="T57" fmla="*/ 1 h 685"/>
                  <a:gd name="T58" fmla="*/ 0 w 380"/>
                  <a:gd name="T59" fmla="*/ 1 h 685"/>
                  <a:gd name="T60" fmla="*/ 1 w 380"/>
                  <a:gd name="T61" fmla="*/ 0 h 685"/>
                  <a:gd name="T62" fmla="*/ 0 w 380"/>
                  <a:gd name="T63" fmla="*/ 0 h 685"/>
                  <a:gd name="T64" fmla="*/ 0 w 380"/>
                  <a:gd name="T65" fmla="*/ 0 h 685"/>
                  <a:gd name="T66" fmla="*/ 0 w 380"/>
                  <a:gd name="T67" fmla="*/ 0 h 685"/>
                  <a:gd name="T68" fmla="*/ 0 w 380"/>
                  <a:gd name="T69" fmla="*/ 0 h 685"/>
                  <a:gd name="T70" fmla="*/ 0 w 380"/>
                  <a:gd name="T71" fmla="*/ 0 h 685"/>
                  <a:gd name="T72" fmla="*/ 0 w 380"/>
                  <a:gd name="T73" fmla="*/ 0 h 685"/>
                  <a:gd name="T74" fmla="*/ 0 w 380"/>
                  <a:gd name="T75" fmla="*/ 0 h 685"/>
                  <a:gd name="T76" fmla="*/ 0 w 380"/>
                  <a:gd name="T77" fmla="*/ 0 h 685"/>
                  <a:gd name="T78" fmla="*/ 0 w 380"/>
                  <a:gd name="T79" fmla="*/ 0 h 685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380"/>
                  <a:gd name="T121" fmla="*/ 0 h 685"/>
                  <a:gd name="T122" fmla="*/ 380 w 380"/>
                  <a:gd name="T123" fmla="*/ 685 h 685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380" h="685">
                    <a:moveTo>
                      <a:pt x="114" y="0"/>
                    </a:moveTo>
                    <a:lnTo>
                      <a:pt x="222" y="0"/>
                    </a:lnTo>
                    <a:lnTo>
                      <a:pt x="227" y="7"/>
                    </a:lnTo>
                    <a:lnTo>
                      <a:pt x="227" y="41"/>
                    </a:lnTo>
                    <a:lnTo>
                      <a:pt x="297" y="41"/>
                    </a:lnTo>
                    <a:lnTo>
                      <a:pt x="302" y="46"/>
                    </a:lnTo>
                    <a:lnTo>
                      <a:pt x="302" y="80"/>
                    </a:lnTo>
                    <a:lnTo>
                      <a:pt x="335" y="80"/>
                    </a:lnTo>
                    <a:lnTo>
                      <a:pt x="340" y="88"/>
                    </a:lnTo>
                    <a:lnTo>
                      <a:pt x="340" y="279"/>
                    </a:lnTo>
                    <a:lnTo>
                      <a:pt x="335" y="284"/>
                    </a:lnTo>
                    <a:lnTo>
                      <a:pt x="302" y="284"/>
                    </a:lnTo>
                    <a:lnTo>
                      <a:pt x="302" y="360"/>
                    </a:lnTo>
                    <a:lnTo>
                      <a:pt x="297" y="366"/>
                    </a:lnTo>
                    <a:lnTo>
                      <a:pt x="265" y="366"/>
                    </a:lnTo>
                    <a:lnTo>
                      <a:pt x="265" y="400"/>
                    </a:lnTo>
                    <a:lnTo>
                      <a:pt x="260" y="405"/>
                    </a:lnTo>
                    <a:lnTo>
                      <a:pt x="227" y="405"/>
                    </a:lnTo>
                    <a:lnTo>
                      <a:pt x="227" y="480"/>
                    </a:lnTo>
                    <a:lnTo>
                      <a:pt x="222" y="485"/>
                    </a:lnTo>
                    <a:lnTo>
                      <a:pt x="189" y="485"/>
                    </a:lnTo>
                    <a:lnTo>
                      <a:pt x="189" y="522"/>
                    </a:lnTo>
                    <a:lnTo>
                      <a:pt x="185" y="527"/>
                    </a:lnTo>
                    <a:lnTo>
                      <a:pt x="152" y="527"/>
                    </a:lnTo>
                    <a:lnTo>
                      <a:pt x="152" y="556"/>
                    </a:lnTo>
                    <a:lnTo>
                      <a:pt x="147" y="564"/>
                    </a:lnTo>
                    <a:lnTo>
                      <a:pt x="114" y="564"/>
                    </a:lnTo>
                    <a:lnTo>
                      <a:pt x="114" y="598"/>
                    </a:lnTo>
                    <a:lnTo>
                      <a:pt x="335" y="598"/>
                    </a:lnTo>
                    <a:lnTo>
                      <a:pt x="335" y="564"/>
                    </a:lnTo>
                    <a:lnTo>
                      <a:pt x="340" y="556"/>
                    </a:lnTo>
                    <a:lnTo>
                      <a:pt x="374" y="556"/>
                    </a:lnTo>
                    <a:lnTo>
                      <a:pt x="379" y="564"/>
                    </a:lnTo>
                    <a:lnTo>
                      <a:pt x="379" y="638"/>
                    </a:lnTo>
                    <a:lnTo>
                      <a:pt x="374" y="645"/>
                    </a:lnTo>
                    <a:lnTo>
                      <a:pt x="340" y="645"/>
                    </a:lnTo>
                    <a:lnTo>
                      <a:pt x="340" y="679"/>
                    </a:lnTo>
                    <a:lnTo>
                      <a:pt x="335" y="684"/>
                    </a:lnTo>
                    <a:lnTo>
                      <a:pt x="5" y="684"/>
                    </a:lnTo>
                    <a:lnTo>
                      <a:pt x="0" y="679"/>
                    </a:lnTo>
                    <a:lnTo>
                      <a:pt x="0" y="604"/>
                    </a:lnTo>
                    <a:lnTo>
                      <a:pt x="5" y="598"/>
                    </a:lnTo>
                    <a:lnTo>
                      <a:pt x="37" y="598"/>
                    </a:lnTo>
                    <a:lnTo>
                      <a:pt x="37" y="564"/>
                    </a:lnTo>
                    <a:lnTo>
                      <a:pt x="45" y="556"/>
                    </a:lnTo>
                    <a:lnTo>
                      <a:pt x="77" y="556"/>
                    </a:lnTo>
                    <a:lnTo>
                      <a:pt x="77" y="527"/>
                    </a:lnTo>
                    <a:lnTo>
                      <a:pt x="82" y="522"/>
                    </a:lnTo>
                    <a:lnTo>
                      <a:pt x="109" y="522"/>
                    </a:lnTo>
                    <a:lnTo>
                      <a:pt x="109" y="485"/>
                    </a:lnTo>
                    <a:lnTo>
                      <a:pt x="114" y="480"/>
                    </a:lnTo>
                    <a:lnTo>
                      <a:pt x="147" y="480"/>
                    </a:lnTo>
                    <a:lnTo>
                      <a:pt x="147" y="446"/>
                    </a:lnTo>
                    <a:lnTo>
                      <a:pt x="152" y="441"/>
                    </a:lnTo>
                    <a:lnTo>
                      <a:pt x="185" y="441"/>
                    </a:lnTo>
                    <a:lnTo>
                      <a:pt x="185" y="366"/>
                    </a:lnTo>
                    <a:lnTo>
                      <a:pt x="189" y="360"/>
                    </a:lnTo>
                    <a:lnTo>
                      <a:pt x="222" y="360"/>
                    </a:lnTo>
                    <a:lnTo>
                      <a:pt x="222" y="284"/>
                    </a:lnTo>
                    <a:lnTo>
                      <a:pt x="227" y="279"/>
                    </a:lnTo>
                    <a:lnTo>
                      <a:pt x="260" y="279"/>
                    </a:lnTo>
                    <a:lnTo>
                      <a:pt x="260" y="128"/>
                    </a:lnTo>
                    <a:lnTo>
                      <a:pt x="227" y="128"/>
                    </a:lnTo>
                    <a:lnTo>
                      <a:pt x="222" y="122"/>
                    </a:lnTo>
                    <a:lnTo>
                      <a:pt x="222" y="88"/>
                    </a:lnTo>
                    <a:lnTo>
                      <a:pt x="82" y="88"/>
                    </a:lnTo>
                    <a:lnTo>
                      <a:pt x="82" y="122"/>
                    </a:lnTo>
                    <a:lnTo>
                      <a:pt x="77" y="128"/>
                    </a:lnTo>
                    <a:lnTo>
                      <a:pt x="45" y="128"/>
                    </a:lnTo>
                    <a:lnTo>
                      <a:pt x="45" y="204"/>
                    </a:lnTo>
                    <a:lnTo>
                      <a:pt x="37" y="208"/>
                    </a:lnTo>
                    <a:lnTo>
                      <a:pt x="5" y="208"/>
                    </a:lnTo>
                    <a:lnTo>
                      <a:pt x="0" y="204"/>
                    </a:lnTo>
                    <a:lnTo>
                      <a:pt x="0" y="128"/>
                    </a:lnTo>
                    <a:lnTo>
                      <a:pt x="5" y="122"/>
                    </a:lnTo>
                    <a:lnTo>
                      <a:pt x="37" y="122"/>
                    </a:lnTo>
                    <a:lnTo>
                      <a:pt x="37" y="46"/>
                    </a:lnTo>
                    <a:lnTo>
                      <a:pt x="45" y="41"/>
                    </a:lnTo>
                    <a:lnTo>
                      <a:pt x="109" y="41"/>
                    </a:lnTo>
                    <a:lnTo>
                      <a:pt x="109" y="7"/>
                    </a:lnTo>
                    <a:lnTo>
                      <a:pt x="114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3600"/>
              </a:p>
            </p:txBody>
          </p:sp>
        </p:grpSp>
        <p:grpSp>
          <p:nvGrpSpPr>
            <p:cNvPr id="53266" name="Group 19"/>
            <p:cNvGrpSpPr>
              <a:grpSpLocks/>
            </p:cNvGrpSpPr>
            <p:nvPr/>
          </p:nvGrpSpPr>
          <p:grpSpPr bwMode="auto">
            <a:xfrm>
              <a:off x="2984" y="1909"/>
              <a:ext cx="278" cy="154"/>
              <a:chOff x="2984" y="1909"/>
              <a:chExt cx="278" cy="154"/>
            </a:xfrm>
          </p:grpSpPr>
          <p:sp>
            <p:nvSpPr>
              <p:cNvPr id="28" name="Freeform 20"/>
              <p:cNvSpPr>
                <a:spLocks noChangeArrowheads="1"/>
              </p:cNvSpPr>
              <p:nvPr/>
            </p:nvSpPr>
            <p:spPr bwMode="auto">
              <a:xfrm>
                <a:off x="2984" y="1909"/>
                <a:ext cx="185" cy="154"/>
              </a:xfrm>
              <a:custGeom>
                <a:avLst/>
                <a:gdLst>
                  <a:gd name="T0" fmla="*/ 0 w 825"/>
                  <a:gd name="T1" fmla="*/ 0 h 685"/>
                  <a:gd name="T2" fmla="*/ 0 w 825"/>
                  <a:gd name="T3" fmla="*/ 0 h 685"/>
                  <a:gd name="T4" fmla="*/ 0 w 825"/>
                  <a:gd name="T5" fmla="*/ 0 h 685"/>
                  <a:gd name="T6" fmla="*/ 1 w 825"/>
                  <a:gd name="T7" fmla="*/ 0 h 685"/>
                  <a:gd name="T8" fmla="*/ 1 w 825"/>
                  <a:gd name="T9" fmla="*/ 1 h 685"/>
                  <a:gd name="T10" fmla="*/ 1 w 825"/>
                  <a:gd name="T11" fmla="*/ 1 h 685"/>
                  <a:gd name="T12" fmla="*/ 1 w 825"/>
                  <a:gd name="T13" fmla="*/ 1 h 685"/>
                  <a:gd name="T14" fmla="*/ 1 w 825"/>
                  <a:gd name="T15" fmla="*/ 1 h 685"/>
                  <a:gd name="T16" fmla="*/ 1 w 825"/>
                  <a:gd name="T17" fmla="*/ 1 h 685"/>
                  <a:gd name="T18" fmla="*/ 1 w 825"/>
                  <a:gd name="T19" fmla="*/ 1 h 685"/>
                  <a:gd name="T20" fmla="*/ 1 w 825"/>
                  <a:gd name="T21" fmla="*/ 1 h 685"/>
                  <a:gd name="T22" fmla="*/ 1 w 825"/>
                  <a:gd name="T23" fmla="*/ 1 h 685"/>
                  <a:gd name="T24" fmla="*/ 1 w 825"/>
                  <a:gd name="T25" fmla="*/ 1 h 685"/>
                  <a:gd name="T26" fmla="*/ 1 w 825"/>
                  <a:gd name="T27" fmla="*/ 1 h 685"/>
                  <a:gd name="T28" fmla="*/ 1 w 825"/>
                  <a:gd name="T29" fmla="*/ 1 h 685"/>
                  <a:gd name="T30" fmla="*/ 1 w 825"/>
                  <a:gd name="T31" fmla="*/ 1 h 685"/>
                  <a:gd name="T32" fmla="*/ 1 w 825"/>
                  <a:gd name="T33" fmla="*/ 0 h 685"/>
                  <a:gd name="T34" fmla="*/ 2 w 825"/>
                  <a:gd name="T35" fmla="*/ 0 h 685"/>
                  <a:gd name="T36" fmla="*/ 2 w 825"/>
                  <a:gd name="T37" fmla="*/ 0 h 685"/>
                  <a:gd name="T38" fmla="*/ 2 w 825"/>
                  <a:gd name="T39" fmla="*/ 0 h 685"/>
                  <a:gd name="T40" fmla="*/ 2 w 825"/>
                  <a:gd name="T41" fmla="*/ 0 h 685"/>
                  <a:gd name="T42" fmla="*/ 2 w 825"/>
                  <a:gd name="T43" fmla="*/ 0 h 685"/>
                  <a:gd name="T44" fmla="*/ 2 w 825"/>
                  <a:gd name="T45" fmla="*/ 2 h 685"/>
                  <a:gd name="T46" fmla="*/ 2 w 825"/>
                  <a:gd name="T47" fmla="*/ 2 h 685"/>
                  <a:gd name="T48" fmla="*/ 2 w 825"/>
                  <a:gd name="T49" fmla="*/ 2 h 685"/>
                  <a:gd name="T50" fmla="*/ 2 w 825"/>
                  <a:gd name="T51" fmla="*/ 2 h 685"/>
                  <a:gd name="T52" fmla="*/ 2 w 825"/>
                  <a:gd name="T53" fmla="*/ 2 h 685"/>
                  <a:gd name="T54" fmla="*/ 2 w 825"/>
                  <a:gd name="T55" fmla="*/ 0 h 685"/>
                  <a:gd name="T56" fmla="*/ 2 w 825"/>
                  <a:gd name="T57" fmla="*/ 0 h 685"/>
                  <a:gd name="T58" fmla="*/ 2 w 825"/>
                  <a:gd name="T59" fmla="*/ 0 h 685"/>
                  <a:gd name="T60" fmla="*/ 2 w 825"/>
                  <a:gd name="T61" fmla="*/ 1 h 685"/>
                  <a:gd name="T62" fmla="*/ 1 w 825"/>
                  <a:gd name="T63" fmla="*/ 1 h 685"/>
                  <a:gd name="T64" fmla="*/ 1 w 825"/>
                  <a:gd name="T65" fmla="*/ 1 h 685"/>
                  <a:gd name="T66" fmla="*/ 1 w 825"/>
                  <a:gd name="T67" fmla="*/ 1 h 685"/>
                  <a:gd name="T68" fmla="*/ 1 w 825"/>
                  <a:gd name="T69" fmla="*/ 1 h 685"/>
                  <a:gd name="T70" fmla="*/ 1 w 825"/>
                  <a:gd name="T71" fmla="*/ 2 h 685"/>
                  <a:gd name="T72" fmla="*/ 1 w 825"/>
                  <a:gd name="T73" fmla="*/ 2 h 685"/>
                  <a:gd name="T74" fmla="*/ 1 w 825"/>
                  <a:gd name="T75" fmla="*/ 2 h 685"/>
                  <a:gd name="T76" fmla="*/ 1 w 825"/>
                  <a:gd name="T77" fmla="*/ 2 h 685"/>
                  <a:gd name="T78" fmla="*/ 1 w 825"/>
                  <a:gd name="T79" fmla="*/ 2 h 685"/>
                  <a:gd name="T80" fmla="*/ 1 w 825"/>
                  <a:gd name="T81" fmla="*/ 1 h 685"/>
                  <a:gd name="T82" fmla="*/ 1 w 825"/>
                  <a:gd name="T83" fmla="*/ 1 h 685"/>
                  <a:gd name="T84" fmla="*/ 1 w 825"/>
                  <a:gd name="T85" fmla="*/ 1 h 685"/>
                  <a:gd name="T86" fmla="*/ 1 w 825"/>
                  <a:gd name="T87" fmla="*/ 1 h 685"/>
                  <a:gd name="T88" fmla="*/ 0 w 825"/>
                  <a:gd name="T89" fmla="*/ 1 h 685"/>
                  <a:gd name="T90" fmla="*/ 0 w 825"/>
                  <a:gd name="T91" fmla="*/ 1 h 685"/>
                  <a:gd name="T92" fmla="*/ 0 w 825"/>
                  <a:gd name="T93" fmla="*/ 1 h 685"/>
                  <a:gd name="T94" fmla="*/ 0 w 825"/>
                  <a:gd name="T95" fmla="*/ 0 h 685"/>
                  <a:gd name="T96" fmla="*/ 0 w 825"/>
                  <a:gd name="T97" fmla="*/ 2 h 685"/>
                  <a:gd name="T98" fmla="*/ 0 w 825"/>
                  <a:gd name="T99" fmla="*/ 2 h 685"/>
                  <a:gd name="T100" fmla="*/ 0 w 825"/>
                  <a:gd name="T101" fmla="*/ 2 h 685"/>
                  <a:gd name="T102" fmla="*/ 0 w 825"/>
                  <a:gd name="T103" fmla="*/ 2 h 685"/>
                  <a:gd name="T104" fmla="*/ 0 w 825"/>
                  <a:gd name="T105" fmla="*/ 2 h 685"/>
                  <a:gd name="T106" fmla="*/ 0 w 825"/>
                  <a:gd name="T107" fmla="*/ 0 h 685"/>
                  <a:gd name="T108" fmla="*/ 0 w 825"/>
                  <a:gd name="T109" fmla="*/ 0 h 685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825"/>
                  <a:gd name="T166" fmla="*/ 0 h 685"/>
                  <a:gd name="T167" fmla="*/ 825 w 825"/>
                  <a:gd name="T168" fmla="*/ 685 h 685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825" h="685">
                    <a:moveTo>
                      <a:pt x="5" y="0"/>
                    </a:moveTo>
                    <a:lnTo>
                      <a:pt x="154" y="0"/>
                    </a:lnTo>
                    <a:lnTo>
                      <a:pt x="159" y="7"/>
                    </a:lnTo>
                    <a:lnTo>
                      <a:pt x="159" y="80"/>
                    </a:lnTo>
                    <a:lnTo>
                      <a:pt x="192" y="80"/>
                    </a:lnTo>
                    <a:lnTo>
                      <a:pt x="198" y="88"/>
                    </a:lnTo>
                    <a:lnTo>
                      <a:pt x="198" y="162"/>
                    </a:lnTo>
                    <a:lnTo>
                      <a:pt x="234" y="162"/>
                    </a:lnTo>
                    <a:lnTo>
                      <a:pt x="239" y="170"/>
                    </a:lnTo>
                    <a:lnTo>
                      <a:pt x="239" y="237"/>
                    </a:lnTo>
                    <a:lnTo>
                      <a:pt x="273" y="237"/>
                    </a:lnTo>
                    <a:lnTo>
                      <a:pt x="278" y="242"/>
                    </a:lnTo>
                    <a:lnTo>
                      <a:pt x="278" y="318"/>
                    </a:lnTo>
                    <a:lnTo>
                      <a:pt x="312" y="318"/>
                    </a:lnTo>
                    <a:lnTo>
                      <a:pt x="319" y="324"/>
                    </a:lnTo>
                    <a:lnTo>
                      <a:pt x="319" y="400"/>
                    </a:lnTo>
                    <a:lnTo>
                      <a:pt x="352" y="400"/>
                    </a:lnTo>
                    <a:lnTo>
                      <a:pt x="358" y="405"/>
                    </a:lnTo>
                    <a:lnTo>
                      <a:pt x="358" y="480"/>
                    </a:lnTo>
                    <a:lnTo>
                      <a:pt x="392" y="480"/>
                    </a:lnTo>
                    <a:lnTo>
                      <a:pt x="399" y="485"/>
                    </a:lnTo>
                    <a:lnTo>
                      <a:pt x="399" y="556"/>
                    </a:lnTo>
                    <a:lnTo>
                      <a:pt x="427" y="556"/>
                    </a:lnTo>
                    <a:lnTo>
                      <a:pt x="427" y="485"/>
                    </a:lnTo>
                    <a:lnTo>
                      <a:pt x="433" y="480"/>
                    </a:lnTo>
                    <a:lnTo>
                      <a:pt x="466" y="480"/>
                    </a:lnTo>
                    <a:lnTo>
                      <a:pt x="466" y="366"/>
                    </a:lnTo>
                    <a:lnTo>
                      <a:pt x="473" y="360"/>
                    </a:lnTo>
                    <a:lnTo>
                      <a:pt x="506" y="360"/>
                    </a:lnTo>
                    <a:lnTo>
                      <a:pt x="506" y="284"/>
                    </a:lnTo>
                    <a:lnTo>
                      <a:pt x="512" y="279"/>
                    </a:lnTo>
                    <a:lnTo>
                      <a:pt x="546" y="279"/>
                    </a:lnTo>
                    <a:lnTo>
                      <a:pt x="546" y="170"/>
                    </a:lnTo>
                    <a:lnTo>
                      <a:pt x="551" y="162"/>
                    </a:lnTo>
                    <a:lnTo>
                      <a:pt x="587" y="162"/>
                    </a:lnTo>
                    <a:lnTo>
                      <a:pt x="587" y="88"/>
                    </a:lnTo>
                    <a:lnTo>
                      <a:pt x="592" y="80"/>
                    </a:lnTo>
                    <a:lnTo>
                      <a:pt x="626" y="80"/>
                    </a:lnTo>
                    <a:lnTo>
                      <a:pt x="626" y="7"/>
                    </a:lnTo>
                    <a:lnTo>
                      <a:pt x="632" y="0"/>
                    </a:lnTo>
                    <a:lnTo>
                      <a:pt x="819" y="0"/>
                    </a:lnTo>
                    <a:lnTo>
                      <a:pt x="824" y="7"/>
                    </a:lnTo>
                    <a:lnTo>
                      <a:pt x="824" y="41"/>
                    </a:lnTo>
                    <a:lnTo>
                      <a:pt x="819" y="46"/>
                    </a:lnTo>
                    <a:lnTo>
                      <a:pt x="745" y="46"/>
                    </a:lnTo>
                    <a:lnTo>
                      <a:pt x="745" y="638"/>
                    </a:lnTo>
                    <a:lnTo>
                      <a:pt x="819" y="638"/>
                    </a:lnTo>
                    <a:lnTo>
                      <a:pt x="824" y="645"/>
                    </a:lnTo>
                    <a:lnTo>
                      <a:pt x="824" y="679"/>
                    </a:lnTo>
                    <a:lnTo>
                      <a:pt x="819" y="684"/>
                    </a:lnTo>
                    <a:lnTo>
                      <a:pt x="592" y="684"/>
                    </a:lnTo>
                    <a:lnTo>
                      <a:pt x="587" y="679"/>
                    </a:lnTo>
                    <a:lnTo>
                      <a:pt x="587" y="645"/>
                    </a:lnTo>
                    <a:lnTo>
                      <a:pt x="592" y="638"/>
                    </a:lnTo>
                    <a:lnTo>
                      <a:pt x="664" y="638"/>
                    </a:lnTo>
                    <a:lnTo>
                      <a:pt x="664" y="88"/>
                    </a:lnTo>
                    <a:lnTo>
                      <a:pt x="632" y="88"/>
                    </a:lnTo>
                    <a:lnTo>
                      <a:pt x="632" y="162"/>
                    </a:lnTo>
                    <a:lnTo>
                      <a:pt x="626" y="170"/>
                    </a:lnTo>
                    <a:lnTo>
                      <a:pt x="592" y="170"/>
                    </a:lnTo>
                    <a:lnTo>
                      <a:pt x="592" y="279"/>
                    </a:lnTo>
                    <a:lnTo>
                      <a:pt x="587" y="284"/>
                    </a:lnTo>
                    <a:lnTo>
                      <a:pt x="551" y="284"/>
                    </a:lnTo>
                    <a:lnTo>
                      <a:pt x="551" y="360"/>
                    </a:lnTo>
                    <a:lnTo>
                      <a:pt x="546" y="366"/>
                    </a:lnTo>
                    <a:lnTo>
                      <a:pt x="512" y="366"/>
                    </a:lnTo>
                    <a:lnTo>
                      <a:pt x="512" y="480"/>
                    </a:lnTo>
                    <a:lnTo>
                      <a:pt x="506" y="485"/>
                    </a:lnTo>
                    <a:lnTo>
                      <a:pt x="473" y="485"/>
                    </a:lnTo>
                    <a:lnTo>
                      <a:pt x="473" y="556"/>
                    </a:lnTo>
                    <a:lnTo>
                      <a:pt x="466" y="564"/>
                    </a:lnTo>
                    <a:lnTo>
                      <a:pt x="433" y="564"/>
                    </a:lnTo>
                    <a:lnTo>
                      <a:pt x="433" y="679"/>
                    </a:lnTo>
                    <a:lnTo>
                      <a:pt x="427" y="684"/>
                    </a:lnTo>
                    <a:lnTo>
                      <a:pt x="399" y="684"/>
                    </a:lnTo>
                    <a:lnTo>
                      <a:pt x="392" y="679"/>
                    </a:lnTo>
                    <a:lnTo>
                      <a:pt x="392" y="645"/>
                    </a:lnTo>
                    <a:lnTo>
                      <a:pt x="358" y="645"/>
                    </a:lnTo>
                    <a:lnTo>
                      <a:pt x="352" y="638"/>
                    </a:lnTo>
                    <a:lnTo>
                      <a:pt x="352" y="564"/>
                    </a:lnTo>
                    <a:lnTo>
                      <a:pt x="319" y="564"/>
                    </a:lnTo>
                    <a:lnTo>
                      <a:pt x="312" y="556"/>
                    </a:lnTo>
                    <a:lnTo>
                      <a:pt x="312" y="485"/>
                    </a:lnTo>
                    <a:lnTo>
                      <a:pt x="278" y="485"/>
                    </a:lnTo>
                    <a:lnTo>
                      <a:pt x="273" y="480"/>
                    </a:lnTo>
                    <a:lnTo>
                      <a:pt x="273" y="405"/>
                    </a:lnTo>
                    <a:lnTo>
                      <a:pt x="239" y="405"/>
                    </a:lnTo>
                    <a:lnTo>
                      <a:pt x="234" y="400"/>
                    </a:lnTo>
                    <a:lnTo>
                      <a:pt x="234" y="324"/>
                    </a:lnTo>
                    <a:lnTo>
                      <a:pt x="198" y="324"/>
                    </a:lnTo>
                    <a:lnTo>
                      <a:pt x="192" y="318"/>
                    </a:lnTo>
                    <a:lnTo>
                      <a:pt x="192" y="242"/>
                    </a:lnTo>
                    <a:lnTo>
                      <a:pt x="159" y="242"/>
                    </a:lnTo>
                    <a:lnTo>
                      <a:pt x="154" y="237"/>
                    </a:lnTo>
                    <a:lnTo>
                      <a:pt x="154" y="170"/>
                    </a:lnTo>
                    <a:lnTo>
                      <a:pt x="119" y="170"/>
                    </a:lnTo>
                    <a:lnTo>
                      <a:pt x="119" y="638"/>
                    </a:lnTo>
                    <a:lnTo>
                      <a:pt x="192" y="638"/>
                    </a:lnTo>
                    <a:lnTo>
                      <a:pt x="198" y="645"/>
                    </a:lnTo>
                    <a:lnTo>
                      <a:pt x="198" y="679"/>
                    </a:lnTo>
                    <a:lnTo>
                      <a:pt x="192" y="684"/>
                    </a:lnTo>
                    <a:lnTo>
                      <a:pt x="5" y="684"/>
                    </a:lnTo>
                    <a:lnTo>
                      <a:pt x="0" y="679"/>
                    </a:lnTo>
                    <a:lnTo>
                      <a:pt x="0" y="645"/>
                    </a:lnTo>
                    <a:lnTo>
                      <a:pt x="5" y="638"/>
                    </a:lnTo>
                    <a:lnTo>
                      <a:pt x="79" y="638"/>
                    </a:lnTo>
                    <a:lnTo>
                      <a:pt x="79" y="46"/>
                    </a:lnTo>
                    <a:lnTo>
                      <a:pt x="5" y="46"/>
                    </a:lnTo>
                    <a:lnTo>
                      <a:pt x="0" y="41"/>
                    </a:lnTo>
                    <a:lnTo>
                      <a:pt x="0" y="7"/>
                    </a:lnTo>
                    <a:lnTo>
                      <a:pt x="5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3600"/>
              </a:p>
            </p:txBody>
          </p:sp>
          <p:sp>
            <p:nvSpPr>
              <p:cNvPr id="29" name="Freeform 21"/>
              <p:cNvSpPr>
                <a:spLocks noChangeArrowheads="1"/>
              </p:cNvSpPr>
              <p:nvPr/>
            </p:nvSpPr>
            <p:spPr bwMode="auto">
              <a:xfrm>
                <a:off x="3184" y="1909"/>
                <a:ext cx="78" cy="154"/>
              </a:xfrm>
              <a:custGeom>
                <a:avLst/>
                <a:gdLst>
                  <a:gd name="T0" fmla="*/ 1 w 354"/>
                  <a:gd name="T1" fmla="*/ 0 h 685"/>
                  <a:gd name="T2" fmla="*/ 1 w 354"/>
                  <a:gd name="T3" fmla="*/ 0 h 685"/>
                  <a:gd name="T4" fmla="*/ 1 w 354"/>
                  <a:gd name="T5" fmla="*/ 0 h 685"/>
                  <a:gd name="T6" fmla="*/ 1 w 354"/>
                  <a:gd name="T7" fmla="*/ 0 h 685"/>
                  <a:gd name="T8" fmla="*/ 1 w 354"/>
                  <a:gd name="T9" fmla="*/ 0 h 685"/>
                  <a:gd name="T10" fmla="*/ 1 w 354"/>
                  <a:gd name="T11" fmla="*/ 0 h 685"/>
                  <a:gd name="T12" fmla="*/ 1 w 354"/>
                  <a:gd name="T13" fmla="*/ 1 h 685"/>
                  <a:gd name="T14" fmla="*/ 1 w 354"/>
                  <a:gd name="T15" fmla="*/ 1 h 685"/>
                  <a:gd name="T16" fmla="*/ 1 w 354"/>
                  <a:gd name="T17" fmla="*/ 1 h 685"/>
                  <a:gd name="T18" fmla="*/ 1 w 354"/>
                  <a:gd name="T19" fmla="*/ 1 h 685"/>
                  <a:gd name="T20" fmla="*/ 1 w 354"/>
                  <a:gd name="T21" fmla="*/ 1 h 685"/>
                  <a:gd name="T22" fmla="*/ 1 w 354"/>
                  <a:gd name="T23" fmla="*/ 1 h 685"/>
                  <a:gd name="T24" fmla="*/ 1 w 354"/>
                  <a:gd name="T25" fmla="*/ 1 h 685"/>
                  <a:gd name="T26" fmla="*/ 1 w 354"/>
                  <a:gd name="T27" fmla="*/ 2 h 685"/>
                  <a:gd name="T28" fmla="*/ 1 w 354"/>
                  <a:gd name="T29" fmla="*/ 2 h 685"/>
                  <a:gd name="T30" fmla="*/ 1 w 354"/>
                  <a:gd name="T31" fmla="*/ 2 h 685"/>
                  <a:gd name="T32" fmla="*/ 0 w 354"/>
                  <a:gd name="T33" fmla="*/ 2 h 685"/>
                  <a:gd name="T34" fmla="*/ 0 w 354"/>
                  <a:gd name="T35" fmla="*/ 2 h 685"/>
                  <a:gd name="T36" fmla="*/ 0 w 354"/>
                  <a:gd name="T37" fmla="*/ 2 h 685"/>
                  <a:gd name="T38" fmla="*/ 0 w 354"/>
                  <a:gd name="T39" fmla="*/ 2 h 685"/>
                  <a:gd name="T40" fmla="*/ 0 w 354"/>
                  <a:gd name="T41" fmla="*/ 1 h 685"/>
                  <a:gd name="T42" fmla="*/ 0 w 354"/>
                  <a:gd name="T43" fmla="*/ 2 h 685"/>
                  <a:gd name="T44" fmla="*/ 0 w 354"/>
                  <a:gd name="T45" fmla="*/ 2 h 685"/>
                  <a:gd name="T46" fmla="*/ 0 w 354"/>
                  <a:gd name="T47" fmla="*/ 2 h 685"/>
                  <a:gd name="T48" fmla="*/ 0 w 354"/>
                  <a:gd name="T49" fmla="*/ 2 h 685"/>
                  <a:gd name="T50" fmla="*/ 1 w 354"/>
                  <a:gd name="T51" fmla="*/ 2 h 685"/>
                  <a:gd name="T52" fmla="*/ 1 w 354"/>
                  <a:gd name="T53" fmla="*/ 1 h 685"/>
                  <a:gd name="T54" fmla="*/ 1 w 354"/>
                  <a:gd name="T55" fmla="*/ 1 h 685"/>
                  <a:gd name="T56" fmla="*/ 1 w 354"/>
                  <a:gd name="T57" fmla="*/ 1 h 685"/>
                  <a:gd name="T58" fmla="*/ 0 w 354"/>
                  <a:gd name="T59" fmla="*/ 1 h 685"/>
                  <a:gd name="T60" fmla="*/ 0 w 354"/>
                  <a:gd name="T61" fmla="*/ 1 h 685"/>
                  <a:gd name="T62" fmla="*/ 0 w 354"/>
                  <a:gd name="T63" fmla="*/ 1 h 685"/>
                  <a:gd name="T64" fmla="*/ 0 w 354"/>
                  <a:gd name="T65" fmla="*/ 1 h 685"/>
                  <a:gd name="T66" fmla="*/ 0 w 354"/>
                  <a:gd name="T67" fmla="*/ 1 h 685"/>
                  <a:gd name="T68" fmla="*/ 0 w 354"/>
                  <a:gd name="T69" fmla="*/ 1 h 685"/>
                  <a:gd name="T70" fmla="*/ 0 w 354"/>
                  <a:gd name="T71" fmla="*/ 0 h 685"/>
                  <a:gd name="T72" fmla="*/ 1 w 354"/>
                  <a:gd name="T73" fmla="*/ 0 h 685"/>
                  <a:gd name="T74" fmla="*/ 0 w 354"/>
                  <a:gd name="T75" fmla="*/ 0 h 685"/>
                  <a:gd name="T76" fmla="*/ 0 w 354"/>
                  <a:gd name="T77" fmla="*/ 0 h 685"/>
                  <a:gd name="T78" fmla="*/ 0 w 354"/>
                  <a:gd name="T79" fmla="*/ 0 h 685"/>
                  <a:gd name="T80" fmla="*/ 0 w 354"/>
                  <a:gd name="T81" fmla="*/ 0 h 685"/>
                  <a:gd name="T82" fmla="*/ 0 w 354"/>
                  <a:gd name="T83" fmla="*/ 0 h 685"/>
                  <a:gd name="T84" fmla="*/ 0 w 354"/>
                  <a:gd name="T85" fmla="*/ 0 h 685"/>
                  <a:gd name="T86" fmla="*/ 0 w 354"/>
                  <a:gd name="T87" fmla="*/ 0 h 685"/>
                  <a:gd name="T88" fmla="*/ 0 w 354"/>
                  <a:gd name="T89" fmla="*/ 0 h 685"/>
                  <a:gd name="T90" fmla="*/ 0 w 354"/>
                  <a:gd name="T91" fmla="*/ 0 h 685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354"/>
                  <a:gd name="T139" fmla="*/ 0 h 685"/>
                  <a:gd name="T140" fmla="*/ 354 w 354"/>
                  <a:gd name="T141" fmla="*/ 685 h 685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354" h="685">
                    <a:moveTo>
                      <a:pt x="118" y="0"/>
                    </a:moveTo>
                    <a:lnTo>
                      <a:pt x="231" y="0"/>
                    </a:lnTo>
                    <a:lnTo>
                      <a:pt x="236" y="7"/>
                    </a:lnTo>
                    <a:lnTo>
                      <a:pt x="236" y="41"/>
                    </a:lnTo>
                    <a:lnTo>
                      <a:pt x="270" y="41"/>
                    </a:lnTo>
                    <a:lnTo>
                      <a:pt x="275" y="46"/>
                    </a:lnTo>
                    <a:lnTo>
                      <a:pt x="275" y="80"/>
                    </a:lnTo>
                    <a:lnTo>
                      <a:pt x="309" y="80"/>
                    </a:lnTo>
                    <a:lnTo>
                      <a:pt x="314" y="88"/>
                    </a:lnTo>
                    <a:lnTo>
                      <a:pt x="314" y="204"/>
                    </a:lnTo>
                    <a:lnTo>
                      <a:pt x="309" y="208"/>
                    </a:lnTo>
                    <a:lnTo>
                      <a:pt x="275" y="208"/>
                    </a:lnTo>
                    <a:lnTo>
                      <a:pt x="275" y="237"/>
                    </a:lnTo>
                    <a:lnTo>
                      <a:pt x="270" y="242"/>
                    </a:lnTo>
                    <a:lnTo>
                      <a:pt x="236" y="242"/>
                    </a:lnTo>
                    <a:lnTo>
                      <a:pt x="236" y="279"/>
                    </a:lnTo>
                    <a:lnTo>
                      <a:pt x="270" y="279"/>
                    </a:lnTo>
                    <a:lnTo>
                      <a:pt x="275" y="284"/>
                    </a:lnTo>
                    <a:lnTo>
                      <a:pt x="275" y="318"/>
                    </a:lnTo>
                    <a:lnTo>
                      <a:pt x="309" y="318"/>
                    </a:lnTo>
                    <a:lnTo>
                      <a:pt x="314" y="324"/>
                    </a:lnTo>
                    <a:lnTo>
                      <a:pt x="314" y="360"/>
                    </a:lnTo>
                    <a:lnTo>
                      <a:pt x="347" y="360"/>
                    </a:lnTo>
                    <a:lnTo>
                      <a:pt x="353" y="366"/>
                    </a:lnTo>
                    <a:lnTo>
                      <a:pt x="353" y="522"/>
                    </a:lnTo>
                    <a:lnTo>
                      <a:pt x="347" y="527"/>
                    </a:lnTo>
                    <a:lnTo>
                      <a:pt x="314" y="527"/>
                    </a:lnTo>
                    <a:lnTo>
                      <a:pt x="314" y="598"/>
                    </a:lnTo>
                    <a:lnTo>
                      <a:pt x="309" y="604"/>
                    </a:lnTo>
                    <a:lnTo>
                      <a:pt x="275" y="604"/>
                    </a:lnTo>
                    <a:lnTo>
                      <a:pt x="275" y="638"/>
                    </a:lnTo>
                    <a:lnTo>
                      <a:pt x="270" y="645"/>
                    </a:lnTo>
                    <a:lnTo>
                      <a:pt x="197" y="645"/>
                    </a:lnTo>
                    <a:lnTo>
                      <a:pt x="197" y="679"/>
                    </a:lnTo>
                    <a:lnTo>
                      <a:pt x="191" y="684"/>
                    </a:lnTo>
                    <a:lnTo>
                      <a:pt x="46" y="684"/>
                    </a:lnTo>
                    <a:lnTo>
                      <a:pt x="38" y="679"/>
                    </a:lnTo>
                    <a:lnTo>
                      <a:pt x="38" y="645"/>
                    </a:lnTo>
                    <a:lnTo>
                      <a:pt x="4" y="645"/>
                    </a:lnTo>
                    <a:lnTo>
                      <a:pt x="0" y="638"/>
                    </a:lnTo>
                    <a:lnTo>
                      <a:pt x="0" y="564"/>
                    </a:lnTo>
                    <a:lnTo>
                      <a:pt x="4" y="556"/>
                    </a:lnTo>
                    <a:lnTo>
                      <a:pt x="79" y="556"/>
                    </a:lnTo>
                    <a:lnTo>
                      <a:pt x="85" y="564"/>
                    </a:lnTo>
                    <a:lnTo>
                      <a:pt x="85" y="598"/>
                    </a:lnTo>
                    <a:lnTo>
                      <a:pt x="113" y="598"/>
                    </a:lnTo>
                    <a:lnTo>
                      <a:pt x="118" y="604"/>
                    </a:lnTo>
                    <a:lnTo>
                      <a:pt x="118" y="638"/>
                    </a:lnTo>
                    <a:lnTo>
                      <a:pt x="191" y="638"/>
                    </a:lnTo>
                    <a:lnTo>
                      <a:pt x="191" y="604"/>
                    </a:lnTo>
                    <a:lnTo>
                      <a:pt x="197" y="598"/>
                    </a:lnTo>
                    <a:lnTo>
                      <a:pt x="231" y="598"/>
                    </a:lnTo>
                    <a:lnTo>
                      <a:pt x="231" y="564"/>
                    </a:lnTo>
                    <a:lnTo>
                      <a:pt x="236" y="556"/>
                    </a:lnTo>
                    <a:lnTo>
                      <a:pt x="270" y="556"/>
                    </a:lnTo>
                    <a:lnTo>
                      <a:pt x="270" y="405"/>
                    </a:lnTo>
                    <a:lnTo>
                      <a:pt x="236" y="405"/>
                    </a:lnTo>
                    <a:lnTo>
                      <a:pt x="231" y="400"/>
                    </a:lnTo>
                    <a:lnTo>
                      <a:pt x="231" y="366"/>
                    </a:lnTo>
                    <a:lnTo>
                      <a:pt x="197" y="366"/>
                    </a:lnTo>
                    <a:lnTo>
                      <a:pt x="191" y="360"/>
                    </a:lnTo>
                    <a:lnTo>
                      <a:pt x="191" y="324"/>
                    </a:lnTo>
                    <a:lnTo>
                      <a:pt x="118" y="324"/>
                    </a:lnTo>
                    <a:lnTo>
                      <a:pt x="113" y="318"/>
                    </a:lnTo>
                    <a:lnTo>
                      <a:pt x="113" y="284"/>
                    </a:lnTo>
                    <a:lnTo>
                      <a:pt x="118" y="279"/>
                    </a:lnTo>
                    <a:lnTo>
                      <a:pt x="152" y="279"/>
                    </a:lnTo>
                    <a:lnTo>
                      <a:pt x="152" y="242"/>
                    </a:lnTo>
                    <a:lnTo>
                      <a:pt x="158" y="237"/>
                    </a:lnTo>
                    <a:lnTo>
                      <a:pt x="191" y="237"/>
                    </a:lnTo>
                    <a:lnTo>
                      <a:pt x="191" y="208"/>
                    </a:lnTo>
                    <a:lnTo>
                      <a:pt x="197" y="204"/>
                    </a:lnTo>
                    <a:lnTo>
                      <a:pt x="231" y="204"/>
                    </a:lnTo>
                    <a:lnTo>
                      <a:pt x="231" y="128"/>
                    </a:lnTo>
                    <a:lnTo>
                      <a:pt x="197" y="128"/>
                    </a:lnTo>
                    <a:lnTo>
                      <a:pt x="191" y="122"/>
                    </a:lnTo>
                    <a:lnTo>
                      <a:pt x="191" y="88"/>
                    </a:lnTo>
                    <a:lnTo>
                      <a:pt x="85" y="88"/>
                    </a:lnTo>
                    <a:lnTo>
                      <a:pt x="85" y="122"/>
                    </a:lnTo>
                    <a:lnTo>
                      <a:pt x="79" y="128"/>
                    </a:lnTo>
                    <a:lnTo>
                      <a:pt x="46" y="128"/>
                    </a:lnTo>
                    <a:lnTo>
                      <a:pt x="46" y="204"/>
                    </a:lnTo>
                    <a:lnTo>
                      <a:pt x="38" y="208"/>
                    </a:lnTo>
                    <a:lnTo>
                      <a:pt x="4" y="208"/>
                    </a:lnTo>
                    <a:lnTo>
                      <a:pt x="0" y="204"/>
                    </a:lnTo>
                    <a:lnTo>
                      <a:pt x="0" y="128"/>
                    </a:lnTo>
                    <a:lnTo>
                      <a:pt x="4" y="122"/>
                    </a:lnTo>
                    <a:lnTo>
                      <a:pt x="38" y="122"/>
                    </a:lnTo>
                    <a:lnTo>
                      <a:pt x="38" y="46"/>
                    </a:lnTo>
                    <a:lnTo>
                      <a:pt x="46" y="41"/>
                    </a:lnTo>
                    <a:lnTo>
                      <a:pt x="113" y="41"/>
                    </a:lnTo>
                    <a:lnTo>
                      <a:pt x="113" y="7"/>
                    </a:lnTo>
                    <a:lnTo>
                      <a:pt x="118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3600"/>
              </a:p>
            </p:txBody>
          </p:sp>
        </p:grpSp>
        <p:grpSp>
          <p:nvGrpSpPr>
            <p:cNvPr id="53267" name="Group 22"/>
            <p:cNvGrpSpPr>
              <a:grpSpLocks/>
            </p:cNvGrpSpPr>
            <p:nvPr/>
          </p:nvGrpSpPr>
          <p:grpSpPr bwMode="auto">
            <a:xfrm>
              <a:off x="1248" y="2533"/>
              <a:ext cx="278" cy="154"/>
              <a:chOff x="1248" y="2533"/>
              <a:chExt cx="278" cy="154"/>
            </a:xfrm>
          </p:grpSpPr>
          <p:sp>
            <p:nvSpPr>
              <p:cNvPr id="26" name="Freeform 23"/>
              <p:cNvSpPr>
                <a:spLocks noChangeArrowheads="1"/>
              </p:cNvSpPr>
              <p:nvPr/>
            </p:nvSpPr>
            <p:spPr bwMode="auto">
              <a:xfrm>
                <a:off x="1250" y="2533"/>
                <a:ext cx="178" cy="154"/>
              </a:xfrm>
              <a:custGeom>
                <a:avLst/>
                <a:gdLst>
                  <a:gd name="T0" fmla="*/ 0 w 804"/>
                  <a:gd name="T1" fmla="*/ 0 h 684"/>
                  <a:gd name="T2" fmla="*/ 0 w 804"/>
                  <a:gd name="T3" fmla="*/ 0 h 684"/>
                  <a:gd name="T4" fmla="*/ 0 w 804"/>
                  <a:gd name="T5" fmla="*/ 0 h 684"/>
                  <a:gd name="T6" fmla="*/ 0 w 804"/>
                  <a:gd name="T7" fmla="*/ 0 h 684"/>
                  <a:gd name="T8" fmla="*/ 1 w 804"/>
                  <a:gd name="T9" fmla="*/ 1 h 684"/>
                  <a:gd name="T10" fmla="*/ 1 w 804"/>
                  <a:gd name="T11" fmla="*/ 1 h 684"/>
                  <a:gd name="T12" fmla="*/ 1 w 804"/>
                  <a:gd name="T13" fmla="*/ 1 h 684"/>
                  <a:gd name="T14" fmla="*/ 1 w 804"/>
                  <a:gd name="T15" fmla="*/ 1 h 684"/>
                  <a:gd name="T16" fmla="*/ 1 w 804"/>
                  <a:gd name="T17" fmla="*/ 1 h 684"/>
                  <a:gd name="T18" fmla="*/ 1 w 804"/>
                  <a:gd name="T19" fmla="*/ 1 h 684"/>
                  <a:gd name="T20" fmla="*/ 1 w 804"/>
                  <a:gd name="T21" fmla="*/ 1 h 684"/>
                  <a:gd name="T22" fmla="*/ 1 w 804"/>
                  <a:gd name="T23" fmla="*/ 1 h 684"/>
                  <a:gd name="T24" fmla="*/ 1 w 804"/>
                  <a:gd name="T25" fmla="*/ 1 h 684"/>
                  <a:gd name="T26" fmla="*/ 1 w 804"/>
                  <a:gd name="T27" fmla="*/ 1 h 684"/>
                  <a:gd name="T28" fmla="*/ 1 w 804"/>
                  <a:gd name="T29" fmla="*/ 1 h 684"/>
                  <a:gd name="T30" fmla="*/ 1 w 804"/>
                  <a:gd name="T31" fmla="*/ 1 h 684"/>
                  <a:gd name="T32" fmla="*/ 1 w 804"/>
                  <a:gd name="T33" fmla="*/ 0 h 684"/>
                  <a:gd name="T34" fmla="*/ 2 w 804"/>
                  <a:gd name="T35" fmla="*/ 0 h 684"/>
                  <a:gd name="T36" fmla="*/ 2 w 804"/>
                  <a:gd name="T37" fmla="*/ 0 h 684"/>
                  <a:gd name="T38" fmla="*/ 2 w 804"/>
                  <a:gd name="T39" fmla="*/ 0 h 684"/>
                  <a:gd name="T40" fmla="*/ 2 w 804"/>
                  <a:gd name="T41" fmla="*/ 0 h 684"/>
                  <a:gd name="T42" fmla="*/ 2 w 804"/>
                  <a:gd name="T43" fmla="*/ 0 h 684"/>
                  <a:gd name="T44" fmla="*/ 2 w 804"/>
                  <a:gd name="T45" fmla="*/ 2 h 684"/>
                  <a:gd name="T46" fmla="*/ 2 w 804"/>
                  <a:gd name="T47" fmla="*/ 2 h 684"/>
                  <a:gd name="T48" fmla="*/ 2 w 804"/>
                  <a:gd name="T49" fmla="*/ 2 h 684"/>
                  <a:gd name="T50" fmla="*/ 2 w 804"/>
                  <a:gd name="T51" fmla="*/ 2 h 684"/>
                  <a:gd name="T52" fmla="*/ 2 w 804"/>
                  <a:gd name="T53" fmla="*/ 2 h 684"/>
                  <a:gd name="T54" fmla="*/ 2 w 804"/>
                  <a:gd name="T55" fmla="*/ 0 h 684"/>
                  <a:gd name="T56" fmla="*/ 2 w 804"/>
                  <a:gd name="T57" fmla="*/ 0 h 684"/>
                  <a:gd name="T58" fmla="*/ 2 w 804"/>
                  <a:gd name="T59" fmla="*/ 0 h 684"/>
                  <a:gd name="T60" fmla="*/ 2 w 804"/>
                  <a:gd name="T61" fmla="*/ 1 h 684"/>
                  <a:gd name="T62" fmla="*/ 1 w 804"/>
                  <a:gd name="T63" fmla="*/ 1 h 684"/>
                  <a:gd name="T64" fmla="*/ 1 w 804"/>
                  <a:gd name="T65" fmla="*/ 1 h 684"/>
                  <a:gd name="T66" fmla="*/ 1 w 804"/>
                  <a:gd name="T67" fmla="*/ 1 h 684"/>
                  <a:gd name="T68" fmla="*/ 1 w 804"/>
                  <a:gd name="T69" fmla="*/ 1 h 684"/>
                  <a:gd name="T70" fmla="*/ 1 w 804"/>
                  <a:gd name="T71" fmla="*/ 2 h 684"/>
                  <a:gd name="T72" fmla="*/ 1 w 804"/>
                  <a:gd name="T73" fmla="*/ 2 h 684"/>
                  <a:gd name="T74" fmla="*/ 1 w 804"/>
                  <a:gd name="T75" fmla="*/ 2 h 684"/>
                  <a:gd name="T76" fmla="*/ 1 w 804"/>
                  <a:gd name="T77" fmla="*/ 2 h 684"/>
                  <a:gd name="T78" fmla="*/ 1 w 804"/>
                  <a:gd name="T79" fmla="*/ 2 h 684"/>
                  <a:gd name="T80" fmla="*/ 1 w 804"/>
                  <a:gd name="T81" fmla="*/ 1 h 684"/>
                  <a:gd name="T82" fmla="*/ 1 w 804"/>
                  <a:gd name="T83" fmla="*/ 1 h 684"/>
                  <a:gd name="T84" fmla="*/ 1 w 804"/>
                  <a:gd name="T85" fmla="*/ 1 h 684"/>
                  <a:gd name="T86" fmla="*/ 0 w 804"/>
                  <a:gd name="T87" fmla="*/ 1 h 684"/>
                  <a:gd name="T88" fmla="*/ 0 w 804"/>
                  <a:gd name="T89" fmla="*/ 1 h 684"/>
                  <a:gd name="T90" fmla="*/ 0 w 804"/>
                  <a:gd name="T91" fmla="*/ 1 h 684"/>
                  <a:gd name="T92" fmla="*/ 0 w 804"/>
                  <a:gd name="T93" fmla="*/ 1 h 684"/>
                  <a:gd name="T94" fmla="*/ 0 w 804"/>
                  <a:gd name="T95" fmla="*/ 0 h 684"/>
                  <a:gd name="T96" fmla="*/ 0 w 804"/>
                  <a:gd name="T97" fmla="*/ 2 h 684"/>
                  <a:gd name="T98" fmla="*/ 0 w 804"/>
                  <a:gd name="T99" fmla="*/ 2 h 684"/>
                  <a:gd name="T100" fmla="*/ 0 w 804"/>
                  <a:gd name="T101" fmla="*/ 2 h 684"/>
                  <a:gd name="T102" fmla="*/ 0 w 804"/>
                  <a:gd name="T103" fmla="*/ 2 h 684"/>
                  <a:gd name="T104" fmla="*/ 0 w 804"/>
                  <a:gd name="T105" fmla="*/ 2 h 684"/>
                  <a:gd name="T106" fmla="*/ 0 w 804"/>
                  <a:gd name="T107" fmla="*/ 0 h 684"/>
                  <a:gd name="T108" fmla="*/ 0 w 804"/>
                  <a:gd name="T109" fmla="*/ 0 h 684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804"/>
                  <a:gd name="T166" fmla="*/ 0 h 684"/>
                  <a:gd name="T167" fmla="*/ 804 w 804"/>
                  <a:gd name="T168" fmla="*/ 684 h 684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804" h="684">
                    <a:moveTo>
                      <a:pt x="4" y="0"/>
                    </a:moveTo>
                    <a:lnTo>
                      <a:pt x="149" y="0"/>
                    </a:lnTo>
                    <a:lnTo>
                      <a:pt x="155" y="7"/>
                    </a:lnTo>
                    <a:lnTo>
                      <a:pt x="155" y="80"/>
                    </a:lnTo>
                    <a:lnTo>
                      <a:pt x="187" y="80"/>
                    </a:lnTo>
                    <a:lnTo>
                      <a:pt x="194" y="88"/>
                    </a:lnTo>
                    <a:lnTo>
                      <a:pt x="194" y="162"/>
                    </a:lnTo>
                    <a:lnTo>
                      <a:pt x="227" y="162"/>
                    </a:lnTo>
                    <a:lnTo>
                      <a:pt x="232" y="169"/>
                    </a:lnTo>
                    <a:lnTo>
                      <a:pt x="232" y="237"/>
                    </a:lnTo>
                    <a:lnTo>
                      <a:pt x="265" y="237"/>
                    </a:lnTo>
                    <a:lnTo>
                      <a:pt x="272" y="242"/>
                    </a:lnTo>
                    <a:lnTo>
                      <a:pt x="272" y="317"/>
                    </a:lnTo>
                    <a:lnTo>
                      <a:pt x="305" y="317"/>
                    </a:lnTo>
                    <a:lnTo>
                      <a:pt x="310" y="324"/>
                    </a:lnTo>
                    <a:lnTo>
                      <a:pt x="310" y="399"/>
                    </a:lnTo>
                    <a:lnTo>
                      <a:pt x="344" y="399"/>
                    </a:lnTo>
                    <a:lnTo>
                      <a:pt x="350" y="404"/>
                    </a:lnTo>
                    <a:lnTo>
                      <a:pt x="350" y="480"/>
                    </a:lnTo>
                    <a:lnTo>
                      <a:pt x="382" y="480"/>
                    </a:lnTo>
                    <a:lnTo>
                      <a:pt x="388" y="484"/>
                    </a:lnTo>
                    <a:lnTo>
                      <a:pt x="388" y="555"/>
                    </a:lnTo>
                    <a:lnTo>
                      <a:pt x="415" y="555"/>
                    </a:lnTo>
                    <a:lnTo>
                      <a:pt x="415" y="484"/>
                    </a:lnTo>
                    <a:lnTo>
                      <a:pt x="420" y="480"/>
                    </a:lnTo>
                    <a:lnTo>
                      <a:pt x="455" y="480"/>
                    </a:lnTo>
                    <a:lnTo>
                      <a:pt x="455" y="365"/>
                    </a:lnTo>
                    <a:lnTo>
                      <a:pt x="460" y="359"/>
                    </a:lnTo>
                    <a:lnTo>
                      <a:pt x="493" y="359"/>
                    </a:lnTo>
                    <a:lnTo>
                      <a:pt x="493" y="284"/>
                    </a:lnTo>
                    <a:lnTo>
                      <a:pt x="498" y="279"/>
                    </a:lnTo>
                    <a:lnTo>
                      <a:pt x="531" y="279"/>
                    </a:lnTo>
                    <a:lnTo>
                      <a:pt x="531" y="169"/>
                    </a:lnTo>
                    <a:lnTo>
                      <a:pt x="536" y="162"/>
                    </a:lnTo>
                    <a:lnTo>
                      <a:pt x="570" y="162"/>
                    </a:lnTo>
                    <a:lnTo>
                      <a:pt x="570" y="88"/>
                    </a:lnTo>
                    <a:lnTo>
                      <a:pt x="576" y="80"/>
                    </a:lnTo>
                    <a:lnTo>
                      <a:pt x="608" y="80"/>
                    </a:lnTo>
                    <a:lnTo>
                      <a:pt x="608" y="7"/>
                    </a:lnTo>
                    <a:lnTo>
                      <a:pt x="614" y="0"/>
                    </a:lnTo>
                    <a:lnTo>
                      <a:pt x="797" y="0"/>
                    </a:lnTo>
                    <a:lnTo>
                      <a:pt x="803" y="7"/>
                    </a:lnTo>
                    <a:lnTo>
                      <a:pt x="803" y="41"/>
                    </a:lnTo>
                    <a:lnTo>
                      <a:pt x="797" y="46"/>
                    </a:lnTo>
                    <a:lnTo>
                      <a:pt x="725" y="46"/>
                    </a:lnTo>
                    <a:lnTo>
                      <a:pt x="725" y="637"/>
                    </a:lnTo>
                    <a:lnTo>
                      <a:pt x="797" y="637"/>
                    </a:lnTo>
                    <a:lnTo>
                      <a:pt x="803" y="645"/>
                    </a:lnTo>
                    <a:lnTo>
                      <a:pt x="803" y="678"/>
                    </a:lnTo>
                    <a:lnTo>
                      <a:pt x="797" y="683"/>
                    </a:lnTo>
                    <a:lnTo>
                      <a:pt x="576" y="683"/>
                    </a:lnTo>
                    <a:lnTo>
                      <a:pt x="570" y="678"/>
                    </a:lnTo>
                    <a:lnTo>
                      <a:pt x="570" y="645"/>
                    </a:lnTo>
                    <a:lnTo>
                      <a:pt x="576" y="637"/>
                    </a:lnTo>
                    <a:lnTo>
                      <a:pt x="648" y="637"/>
                    </a:lnTo>
                    <a:lnTo>
                      <a:pt x="648" y="88"/>
                    </a:lnTo>
                    <a:lnTo>
                      <a:pt x="614" y="88"/>
                    </a:lnTo>
                    <a:lnTo>
                      <a:pt x="614" y="162"/>
                    </a:lnTo>
                    <a:lnTo>
                      <a:pt x="608" y="169"/>
                    </a:lnTo>
                    <a:lnTo>
                      <a:pt x="576" y="169"/>
                    </a:lnTo>
                    <a:lnTo>
                      <a:pt x="576" y="279"/>
                    </a:lnTo>
                    <a:lnTo>
                      <a:pt x="570" y="284"/>
                    </a:lnTo>
                    <a:lnTo>
                      <a:pt x="536" y="284"/>
                    </a:lnTo>
                    <a:lnTo>
                      <a:pt x="536" y="359"/>
                    </a:lnTo>
                    <a:lnTo>
                      <a:pt x="531" y="365"/>
                    </a:lnTo>
                    <a:lnTo>
                      <a:pt x="498" y="365"/>
                    </a:lnTo>
                    <a:lnTo>
                      <a:pt x="498" y="480"/>
                    </a:lnTo>
                    <a:lnTo>
                      <a:pt x="493" y="484"/>
                    </a:lnTo>
                    <a:lnTo>
                      <a:pt x="460" y="484"/>
                    </a:lnTo>
                    <a:lnTo>
                      <a:pt x="460" y="555"/>
                    </a:lnTo>
                    <a:lnTo>
                      <a:pt x="455" y="563"/>
                    </a:lnTo>
                    <a:lnTo>
                      <a:pt x="420" y="563"/>
                    </a:lnTo>
                    <a:lnTo>
                      <a:pt x="420" y="678"/>
                    </a:lnTo>
                    <a:lnTo>
                      <a:pt x="415" y="683"/>
                    </a:lnTo>
                    <a:lnTo>
                      <a:pt x="388" y="683"/>
                    </a:lnTo>
                    <a:lnTo>
                      <a:pt x="382" y="678"/>
                    </a:lnTo>
                    <a:lnTo>
                      <a:pt x="382" y="645"/>
                    </a:lnTo>
                    <a:lnTo>
                      <a:pt x="350" y="645"/>
                    </a:lnTo>
                    <a:lnTo>
                      <a:pt x="344" y="637"/>
                    </a:lnTo>
                    <a:lnTo>
                      <a:pt x="344" y="563"/>
                    </a:lnTo>
                    <a:lnTo>
                      <a:pt x="310" y="563"/>
                    </a:lnTo>
                    <a:lnTo>
                      <a:pt x="305" y="555"/>
                    </a:lnTo>
                    <a:lnTo>
                      <a:pt x="305" y="484"/>
                    </a:lnTo>
                    <a:lnTo>
                      <a:pt x="272" y="484"/>
                    </a:lnTo>
                    <a:lnTo>
                      <a:pt x="265" y="480"/>
                    </a:lnTo>
                    <a:lnTo>
                      <a:pt x="265" y="404"/>
                    </a:lnTo>
                    <a:lnTo>
                      <a:pt x="232" y="404"/>
                    </a:lnTo>
                    <a:lnTo>
                      <a:pt x="227" y="399"/>
                    </a:lnTo>
                    <a:lnTo>
                      <a:pt x="227" y="324"/>
                    </a:lnTo>
                    <a:lnTo>
                      <a:pt x="194" y="324"/>
                    </a:lnTo>
                    <a:lnTo>
                      <a:pt x="187" y="317"/>
                    </a:lnTo>
                    <a:lnTo>
                      <a:pt x="187" y="242"/>
                    </a:lnTo>
                    <a:lnTo>
                      <a:pt x="155" y="242"/>
                    </a:lnTo>
                    <a:lnTo>
                      <a:pt x="149" y="237"/>
                    </a:lnTo>
                    <a:lnTo>
                      <a:pt x="149" y="169"/>
                    </a:lnTo>
                    <a:lnTo>
                      <a:pt x="115" y="169"/>
                    </a:lnTo>
                    <a:lnTo>
                      <a:pt x="115" y="637"/>
                    </a:lnTo>
                    <a:lnTo>
                      <a:pt x="187" y="637"/>
                    </a:lnTo>
                    <a:lnTo>
                      <a:pt x="194" y="645"/>
                    </a:lnTo>
                    <a:lnTo>
                      <a:pt x="194" y="678"/>
                    </a:lnTo>
                    <a:lnTo>
                      <a:pt x="187" y="683"/>
                    </a:lnTo>
                    <a:lnTo>
                      <a:pt x="4" y="683"/>
                    </a:lnTo>
                    <a:lnTo>
                      <a:pt x="0" y="678"/>
                    </a:lnTo>
                    <a:lnTo>
                      <a:pt x="0" y="645"/>
                    </a:lnTo>
                    <a:lnTo>
                      <a:pt x="4" y="637"/>
                    </a:lnTo>
                    <a:lnTo>
                      <a:pt x="77" y="637"/>
                    </a:lnTo>
                    <a:lnTo>
                      <a:pt x="77" y="46"/>
                    </a:lnTo>
                    <a:lnTo>
                      <a:pt x="4" y="46"/>
                    </a:lnTo>
                    <a:lnTo>
                      <a:pt x="0" y="41"/>
                    </a:lnTo>
                    <a:lnTo>
                      <a:pt x="0" y="7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3600"/>
              </a:p>
            </p:txBody>
          </p:sp>
          <p:sp>
            <p:nvSpPr>
              <p:cNvPr id="27" name="Freeform 24"/>
              <p:cNvSpPr>
                <a:spLocks noChangeArrowheads="1"/>
              </p:cNvSpPr>
              <p:nvPr/>
            </p:nvSpPr>
            <p:spPr bwMode="auto">
              <a:xfrm>
                <a:off x="1441" y="2533"/>
                <a:ext cx="83" cy="154"/>
              </a:xfrm>
              <a:custGeom>
                <a:avLst/>
                <a:gdLst>
                  <a:gd name="T0" fmla="*/ 0 w 381"/>
                  <a:gd name="T1" fmla="*/ 0 h 684"/>
                  <a:gd name="T2" fmla="*/ 0 w 381"/>
                  <a:gd name="T3" fmla="*/ 0 h 684"/>
                  <a:gd name="T4" fmla="*/ 0 w 381"/>
                  <a:gd name="T5" fmla="*/ 1 h 684"/>
                  <a:gd name="T6" fmla="*/ 0 w 381"/>
                  <a:gd name="T7" fmla="*/ 1 h 684"/>
                  <a:gd name="T8" fmla="*/ 0 w 381"/>
                  <a:gd name="T9" fmla="*/ 1 h 684"/>
                  <a:gd name="T10" fmla="*/ 0 w 381"/>
                  <a:gd name="T11" fmla="*/ 1 h 684"/>
                  <a:gd name="T12" fmla="*/ 0 w 381"/>
                  <a:gd name="T13" fmla="*/ 1 h 684"/>
                  <a:gd name="T14" fmla="*/ 0 w 381"/>
                  <a:gd name="T15" fmla="*/ 1 h 684"/>
                  <a:gd name="T16" fmla="*/ 0 w 381"/>
                  <a:gd name="T17" fmla="*/ 1 h 684"/>
                  <a:gd name="T18" fmla="*/ 0 w 381"/>
                  <a:gd name="T19" fmla="*/ 1 h 684"/>
                  <a:gd name="T20" fmla="*/ 0 w 381"/>
                  <a:gd name="T21" fmla="*/ 0 h 684"/>
                  <a:gd name="T22" fmla="*/ 0 w 381"/>
                  <a:gd name="T23" fmla="*/ 0 h 684"/>
                  <a:gd name="T24" fmla="*/ 0 w 381"/>
                  <a:gd name="T25" fmla="*/ 0 h 684"/>
                  <a:gd name="T26" fmla="*/ 0 w 381"/>
                  <a:gd name="T27" fmla="*/ 0 h 684"/>
                  <a:gd name="T28" fmla="*/ 0 w 381"/>
                  <a:gd name="T29" fmla="*/ 0 h 684"/>
                  <a:gd name="T30" fmla="*/ 1 w 381"/>
                  <a:gd name="T31" fmla="*/ 0 h 684"/>
                  <a:gd name="T32" fmla="*/ 1 w 381"/>
                  <a:gd name="T33" fmla="*/ 0 h 684"/>
                  <a:gd name="T34" fmla="*/ 1 w 381"/>
                  <a:gd name="T35" fmla="*/ 1 h 684"/>
                  <a:gd name="T36" fmla="*/ 1 w 381"/>
                  <a:gd name="T37" fmla="*/ 1 h 684"/>
                  <a:gd name="T38" fmla="*/ 1 w 381"/>
                  <a:gd name="T39" fmla="*/ 1 h 684"/>
                  <a:gd name="T40" fmla="*/ 1 w 381"/>
                  <a:gd name="T41" fmla="*/ 1 h 684"/>
                  <a:gd name="T42" fmla="*/ 1 w 381"/>
                  <a:gd name="T43" fmla="*/ 1 h 684"/>
                  <a:gd name="T44" fmla="*/ 1 w 381"/>
                  <a:gd name="T45" fmla="*/ 1 h 684"/>
                  <a:gd name="T46" fmla="*/ 1 w 381"/>
                  <a:gd name="T47" fmla="*/ 2 h 684"/>
                  <a:gd name="T48" fmla="*/ 1 w 381"/>
                  <a:gd name="T49" fmla="*/ 2 h 684"/>
                  <a:gd name="T50" fmla="*/ 0 w 381"/>
                  <a:gd name="T51" fmla="*/ 2 h 684"/>
                  <a:gd name="T52" fmla="*/ 0 w 381"/>
                  <a:gd name="T53" fmla="*/ 2 h 684"/>
                  <a:gd name="T54" fmla="*/ 0 w 381"/>
                  <a:gd name="T55" fmla="*/ 1 h 684"/>
                  <a:gd name="T56" fmla="*/ 0 w 381"/>
                  <a:gd name="T57" fmla="*/ 1 h 684"/>
                  <a:gd name="T58" fmla="*/ 0 w 381"/>
                  <a:gd name="T59" fmla="*/ 1 h 684"/>
                  <a:gd name="T60" fmla="*/ 0 w 381"/>
                  <a:gd name="T61" fmla="*/ 1 h 684"/>
                  <a:gd name="T62" fmla="*/ 0 w 381"/>
                  <a:gd name="T63" fmla="*/ 1 h 684"/>
                  <a:gd name="T64" fmla="*/ 0 w 381"/>
                  <a:gd name="T65" fmla="*/ 1 h 684"/>
                  <a:gd name="T66" fmla="*/ 0 w 381"/>
                  <a:gd name="T67" fmla="*/ 1 h 684"/>
                  <a:gd name="T68" fmla="*/ 0 w 381"/>
                  <a:gd name="T69" fmla="*/ 1 h 684"/>
                  <a:gd name="T70" fmla="*/ 0 w 381"/>
                  <a:gd name="T71" fmla="*/ 1 h 684"/>
                  <a:gd name="T72" fmla="*/ 0 w 381"/>
                  <a:gd name="T73" fmla="*/ 1 h 684"/>
                  <a:gd name="T74" fmla="*/ 0 w 381"/>
                  <a:gd name="T75" fmla="*/ 1 h 684"/>
                  <a:gd name="T76" fmla="*/ 0 w 381"/>
                  <a:gd name="T77" fmla="*/ 1 h 684"/>
                  <a:gd name="T78" fmla="*/ 0 w 381"/>
                  <a:gd name="T79" fmla="*/ 0 h 684"/>
                  <a:gd name="T80" fmla="*/ 0 w 381"/>
                  <a:gd name="T81" fmla="*/ 0 h 684"/>
                  <a:gd name="T82" fmla="*/ 0 w 381"/>
                  <a:gd name="T83" fmla="*/ 0 h 684"/>
                  <a:gd name="T84" fmla="*/ 0 w 381"/>
                  <a:gd name="T85" fmla="*/ 0 h 684"/>
                  <a:gd name="T86" fmla="*/ 0 w 381"/>
                  <a:gd name="T87" fmla="*/ 0 h 684"/>
                  <a:gd name="T88" fmla="*/ 0 w 381"/>
                  <a:gd name="T89" fmla="*/ 0 h 684"/>
                  <a:gd name="T90" fmla="*/ 0 w 381"/>
                  <a:gd name="T91" fmla="*/ 0 h 684"/>
                  <a:gd name="T92" fmla="*/ 0 w 381"/>
                  <a:gd name="T93" fmla="*/ 0 h 684"/>
                  <a:gd name="T94" fmla="*/ 0 w 381"/>
                  <a:gd name="T95" fmla="*/ 0 h 684"/>
                  <a:gd name="T96" fmla="*/ 0 w 381"/>
                  <a:gd name="T97" fmla="*/ 0 h 684"/>
                  <a:gd name="T98" fmla="*/ 0 w 381"/>
                  <a:gd name="T99" fmla="*/ 0 h 684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381"/>
                  <a:gd name="T151" fmla="*/ 0 h 684"/>
                  <a:gd name="T152" fmla="*/ 381 w 381"/>
                  <a:gd name="T153" fmla="*/ 684 h 684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381" h="684">
                    <a:moveTo>
                      <a:pt x="188" y="128"/>
                    </a:moveTo>
                    <a:lnTo>
                      <a:pt x="222" y="128"/>
                    </a:lnTo>
                    <a:lnTo>
                      <a:pt x="222" y="441"/>
                    </a:lnTo>
                    <a:lnTo>
                      <a:pt x="82" y="441"/>
                    </a:lnTo>
                    <a:lnTo>
                      <a:pt x="82" y="365"/>
                    </a:lnTo>
                    <a:lnTo>
                      <a:pt x="109" y="365"/>
                    </a:lnTo>
                    <a:lnTo>
                      <a:pt x="114" y="359"/>
                    </a:lnTo>
                    <a:lnTo>
                      <a:pt x="114" y="284"/>
                    </a:lnTo>
                    <a:lnTo>
                      <a:pt x="147" y="284"/>
                    </a:lnTo>
                    <a:lnTo>
                      <a:pt x="152" y="279"/>
                    </a:lnTo>
                    <a:lnTo>
                      <a:pt x="152" y="208"/>
                    </a:lnTo>
                    <a:lnTo>
                      <a:pt x="184" y="208"/>
                    </a:lnTo>
                    <a:lnTo>
                      <a:pt x="188" y="203"/>
                    </a:lnTo>
                    <a:lnTo>
                      <a:pt x="188" y="128"/>
                    </a:lnTo>
                    <a:close/>
                    <a:moveTo>
                      <a:pt x="227" y="0"/>
                    </a:moveTo>
                    <a:lnTo>
                      <a:pt x="298" y="0"/>
                    </a:lnTo>
                    <a:lnTo>
                      <a:pt x="303" y="7"/>
                    </a:lnTo>
                    <a:lnTo>
                      <a:pt x="303" y="441"/>
                    </a:lnTo>
                    <a:lnTo>
                      <a:pt x="375" y="441"/>
                    </a:lnTo>
                    <a:lnTo>
                      <a:pt x="380" y="446"/>
                    </a:lnTo>
                    <a:lnTo>
                      <a:pt x="380" y="521"/>
                    </a:lnTo>
                    <a:lnTo>
                      <a:pt x="375" y="526"/>
                    </a:lnTo>
                    <a:lnTo>
                      <a:pt x="303" y="526"/>
                    </a:lnTo>
                    <a:lnTo>
                      <a:pt x="303" y="678"/>
                    </a:lnTo>
                    <a:lnTo>
                      <a:pt x="298" y="683"/>
                    </a:lnTo>
                    <a:lnTo>
                      <a:pt x="227" y="683"/>
                    </a:lnTo>
                    <a:lnTo>
                      <a:pt x="222" y="678"/>
                    </a:lnTo>
                    <a:lnTo>
                      <a:pt x="222" y="526"/>
                    </a:lnTo>
                    <a:lnTo>
                      <a:pt x="4" y="526"/>
                    </a:lnTo>
                    <a:lnTo>
                      <a:pt x="0" y="521"/>
                    </a:lnTo>
                    <a:lnTo>
                      <a:pt x="0" y="404"/>
                    </a:lnTo>
                    <a:lnTo>
                      <a:pt x="4" y="399"/>
                    </a:lnTo>
                    <a:lnTo>
                      <a:pt x="37" y="399"/>
                    </a:lnTo>
                    <a:lnTo>
                      <a:pt x="37" y="324"/>
                    </a:lnTo>
                    <a:lnTo>
                      <a:pt x="42" y="317"/>
                    </a:lnTo>
                    <a:lnTo>
                      <a:pt x="75" y="317"/>
                    </a:lnTo>
                    <a:lnTo>
                      <a:pt x="75" y="242"/>
                    </a:lnTo>
                    <a:lnTo>
                      <a:pt x="82" y="237"/>
                    </a:lnTo>
                    <a:lnTo>
                      <a:pt x="109" y="237"/>
                    </a:lnTo>
                    <a:lnTo>
                      <a:pt x="109" y="169"/>
                    </a:lnTo>
                    <a:lnTo>
                      <a:pt x="114" y="162"/>
                    </a:lnTo>
                    <a:lnTo>
                      <a:pt x="147" y="162"/>
                    </a:lnTo>
                    <a:lnTo>
                      <a:pt x="147" y="128"/>
                    </a:lnTo>
                    <a:lnTo>
                      <a:pt x="152" y="122"/>
                    </a:lnTo>
                    <a:lnTo>
                      <a:pt x="184" y="122"/>
                    </a:lnTo>
                    <a:lnTo>
                      <a:pt x="184" y="46"/>
                    </a:lnTo>
                    <a:lnTo>
                      <a:pt x="188" y="41"/>
                    </a:lnTo>
                    <a:lnTo>
                      <a:pt x="222" y="41"/>
                    </a:lnTo>
                    <a:lnTo>
                      <a:pt x="222" y="7"/>
                    </a:lnTo>
                    <a:lnTo>
                      <a:pt x="227" y="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3600"/>
              </a:p>
            </p:txBody>
          </p:sp>
        </p:grpSp>
        <p:grpSp>
          <p:nvGrpSpPr>
            <p:cNvPr id="53268" name="Group 25"/>
            <p:cNvGrpSpPr>
              <a:grpSpLocks/>
            </p:cNvGrpSpPr>
            <p:nvPr/>
          </p:nvGrpSpPr>
          <p:grpSpPr bwMode="auto">
            <a:xfrm>
              <a:off x="2064" y="2533"/>
              <a:ext cx="278" cy="154"/>
              <a:chOff x="2064" y="2533"/>
              <a:chExt cx="278" cy="154"/>
            </a:xfrm>
          </p:grpSpPr>
          <p:sp>
            <p:nvSpPr>
              <p:cNvPr id="24" name="Freeform 26"/>
              <p:cNvSpPr>
                <a:spLocks noChangeArrowheads="1"/>
              </p:cNvSpPr>
              <p:nvPr/>
            </p:nvSpPr>
            <p:spPr bwMode="auto">
              <a:xfrm>
                <a:off x="2064" y="2533"/>
                <a:ext cx="180" cy="154"/>
              </a:xfrm>
              <a:custGeom>
                <a:avLst/>
                <a:gdLst>
                  <a:gd name="T0" fmla="*/ 0 w 799"/>
                  <a:gd name="T1" fmla="*/ 0 h 684"/>
                  <a:gd name="T2" fmla="*/ 0 w 799"/>
                  <a:gd name="T3" fmla="*/ 0 h 684"/>
                  <a:gd name="T4" fmla="*/ 0 w 799"/>
                  <a:gd name="T5" fmla="*/ 0 h 684"/>
                  <a:gd name="T6" fmla="*/ 0 w 799"/>
                  <a:gd name="T7" fmla="*/ 0 h 684"/>
                  <a:gd name="T8" fmla="*/ 1 w 799"/>
                  <a:gd name="T9" fmla="*/ 1 h 684"/>
                  <a:gd name="T10" fmla="*/ 1 w 799"/>
                  <a:gd name="T11" fmla="*/ 1 h 684"/>
                  <a:gd name="T12" fmla="*/ 1 w 799"/>
                  <a:gd name="T13" fmla="*/ 1 h 684"/>
                  <a:gd name="T14" fmla="*/ 1 w 799"/>
                  <a:gd name="T15" fmla="*/ 1 h 684"/>
                  <a:gd name="T16" fmla="*/ 1 w 799"/>
                  <a:gd name="T17" fmla="*/ 1 h 684"/>
                  <a:gd name="T18" fmla="*/ 1 w 799"/>
                  <a:gd name="T19" fmla="*/ 1 h 684"/>
                  <a:gd name="T20" fmla="*/ 1 w 799"/>
                  <a:gd name="T21" fmla="*/ 1 h 684"/>
                  <a:gd name="T22" fmla="*/ 1 w 799"/>
                  <a:gd name="T23" fmla="*/ 1 h 684"/>
                  <a:gd name="T24" fmla="*/ 1 w 799"/>
                  <a:gd name="T25" fmla="*/ 1 h 684"/>
                  <a:gd name="T26" fmla="*/ 1 w 799"/>
                  <a:gd name="T27" fmla="*/ 1 h 684"/>
                  <a:gd name="T28" fmla="*/ 1 w 799"/>
                  <a:gd name="T29" fmla="*/ 1 h 684"/>
                  <a:gd name="T30" fmla="*/ 1 w 799"/>
                  <a:gd name="T31" fmla="*/ 1 h 684"/>
                  <a:gd name="T32" fmla="*/ 1 w 799"/>
                  <a:gd name="T33" fmla="*/ 0 h 684"/>
                  <a:gd name="T34" fmla="*/ 2 w 799"/>
                  <a:gd name="T35" fmla="*/ 0 h 684"/>
                  <a:gd name="T36" fmla="*/ 2 w 799"/>
                  <a:gd name="T37" fmla="*/ 0 h 684"/>
                  <a:gd name="T38" fmla="*/ 2 w 799"/>
                  <a:gd name="T39" fmla="*/ 0 h 684"/>
                  <a:gd name="T40" fmla="*/ 2 w 799"/>
                  <a:gd name="T41" fmla="*/ 0 h 684"/>
                  <a:gd name="T42" fmla="*/ 2 w 799"/>
                  <a:gd name="T43" fmla="*/ 0 h 684"/>
                  <a:gd name="T44" fmla="*/ 2 w 799"/>
                  <a:gd name="T45" fmla="*/ 2 h 684"/>
                  <a:gd name="T46" fmla="*/ 2 w 799"/>
                  <a:gd name="T47" fmla="*/ 2 h 684"/>
                  <a:gd name="T48" fmla="*/ 2 w 799"/>
                  <a:gd name="T49" fmla="*/ 2 h 684"/>
                  <a:gd name="T50" fmla="*/ 2 w 799"/>
                  <a:gd name="T51" fmla="*/ 2 h 684"/>
                  <a:gd name="T52" fmla="*/ 2 w 799"/>
                  <a:gd name="T53" fmla="*/ 2 h 684"/>
                  <a:gd name="T54" fmla="*/ 2 w 799"/>
                  <a:gd name="T55" fmla="*/ 0 h 684"/>
                  <a:gd name="T56" fmla="*/ 2 w 799"/>
                  <a:gd name="T57" fmla="*/ 0 h 684"/>
                  <a:gd name="T58" fmla="*/ 2 w 799"/>
                  <a:gd name="T59" fmla="*/ 0 h 684"/>
                  <a:gd name="T60" fmla="*/ 2 w 799"/>
                  <a:gd name="T61" fmla="*/ 1 h 684"/>
                  <a:gd name="T62" fmla="*/ 1 w 799"/>
                  <a:gd name="T63" fmla="*/ 1 h 684"/>
                  <a:gd name="T64" fmla="*/ 1 w 799"/>
                  <a:gd name="T65" fmla="*/ 1 h 684"/>
                  <a:gd name="T66" fmla="*/ 1 w 799"/>
                  <a:gd name="T67" fmla="*/ 1 h 684"/>
                  <a:gd name="T68" fmla="*/ 1 w 799"/>
                  <a:gd name="T69" fmla="*/ 1 h 684"/>
                  <a:gd name="T70" fmla="*/ 1 w 799"/>
                  <a:gd name="T71" fmla="*/ 2 h 684"/>
                  <a:gd name="T72" fmla="*/ 1 w 799"/>
                  <a:gd name="T73" fmla="*/ 2 h 684"/>
                  <a:gd name="T74" fmla="*/ 1 w 799"/>
                  <a:gd name="T75" fmla="*/ 2 h 684"/>
                  <a:gd name="T76" fmla="*/ 1 w 799"/>
                  <a:gd name="T77" fmla="*/ 2 h 684"/>
                  <a:gd name="T78" fmla="*/ 1 w 799"/>
                  <a:gd name="T79" fmla="*/ 2 h 684"/>
                  <a:gd name="T80" fmla="*/ 1 w 799"/>
                  <a:gd name="T81" fmla="*/ 1 h 684"/>
                  <a:gd name="T82" fmla="*/ 1 w 799"/>
                  <a:gd name="T83" fmla="*/ 1 h 684"/>
                  <a:gd name="T84" fmla="*/ 1 w 799"/>
                  <a:gd name="T85" fmla="*/ 1 h 684"/>
                  <a:gd name="T86" fmla="*/ 0 w 799"/>
                  <a:gd name="T87" fmla="*/ 1 h 684"/>
                  <a:gd name="T88" fmla="*/ 0 w 799"/>
                  <a:gd name="T89" fmla="*/ 1 h 684"/>
                  <a:gd name="T90" fmla="*/ 0 w 799"/>
                  <a:gd name="T91" fmla="*/ 1 h 684"/>
                  <a:gd name="T92" fmla="*/ 0 w 799"/>
                  <a:gd name="T93" fmla="*/ 1 h 684"/>
                  <a:gd name="T94" fmla="*/ 0 w 799"/>
                  <a:gd name="T95" fmla="*/ 0 h 684"/>
                  <a:gd name="T96" fmla="*/ 0 w 799"/>
                  <a:gd name="T97" fmla="*/ 2 h 684"/>
                  <a:gd name="T98" fmla="*/ 0 w 799"/>
                  <a:gd name="T99" fmla="*/ 2 h 684"/>
                  <a:gd name="T100" fmla="*/ 0 w 799"/>
                  <a:gd name="T101" fmla="*/ 2 h 684"/>
                  <a:gd name="T102" fmla="*/ 0 w 799"/>
                  <a:gd name="T103" fmla="*/ 2 h 684"/>
                  <a:gd name="T104" fmla="*/ 0 w 799"/>
                  <a:gd name="T105" fmla="*/ 2 h 684"/>
                  <a:gd name="T106" fmla="*/ 0 w 799"/>
                  <a:gd name="T107" fmla="*/ 0 h 684"/>
                  <a:gd name="T108" fmla="*/ 0 w 799"/>
                  <a:gd name="T109" fmla="*/ 0 h 684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799"/>
                  <a:gd name="T166" fmla="*/ 0 h 684"/>
                  <a:gd name="T167" fmla="*/ 799 w 799"/>
                  <a:gd name="T168" fmla="*/ 684 h 684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799" h="684">
                    <a:moveTo>
                      <a:pt x="4" y="0"/>
                    </a:moveTo>
                    <a:lnTo>
                      <a:pt x="149" y="0"/>
                    </a:lnTo>
                    <a:lnTo>
                      <a:pt x="155" y="7"/>
                    </a:lnTo>
                    <a:lnTo>
                      <a:pt x="155" y="80"/>
                    </a:lnTo>
                    <a:lnTo>
                      <a:pt x="187" y="80"/>
                    </a:lnTo>
                    <a:lnTo>
                      <a:pt x="192" y="88"/>
                    </a:lnTo>
                    <a:lnTo>
                      <a:pt x="192" y="162"/>
                    </a:lnTo>
                    <a:lnTo>
                      <a:pt x="226" y="162"/>
                    </a:lnTo>
                    <a:lnTo>
                      <a:pt x="231" y="169"/>
                    </a:lnTo>
                    <a:lnTo>
                      <a:pt x="231" y="237"/>
                    </a:lnTo>
                    <a:lnTo>
                      <a:pt x="264" y="237"/>
                    </a:lnTo>
                    <a:lnTo>
                      <a:pt x="269" y="242"/>
                    </a:lnTo>
                    <a:lnTo>
                      <a:pt x="269" y="317"/>
                    </a:lnTo>
                    <a:lnTo>
                      <a:pt x="302" y="317"/>
                    </a:lnTo>
                    <a:lnTo>
                      <a:pt x="309" y="324"/>
                    </a:lnTo>
                    <a:lnTo>
                      <a:pt x="309" y="399"/>
                    </a:lnTo>
                    <a:lnTo>
                      <a:pt x="342" y="399"/>
                    </a:lnTo>
                    <a:lnTo>
                      <a:pt x="347" y="404"/>
                    </a:lnTo>
                    <a:lnTo>
                      <a:pt x="347" y="480"/>
                    </a:lnTo>
                    <a:lnTo>
                      <a:pt x="380" y="480"/>
                    </a:lnTo>
                    <a:lnTo>
                      <a:pt x="386" y="484"/>
                    </a:lnTo>
                    <a:lnTo>
                      <a:pt x="386" y="555"/>
                    </a:lnTo>
                    <a:lnTo>
                      <a:pt x="413" y="555"/>
                    </a:lnTo>
                    <a:lnTo>
                      <a:pt x="413" y="484"/>
                    </a:lnTo>
                    <a:lnTo>
                      <a:pt x="419" y="480"/>
                    </a:lnTo>
                    <a:lnTo>
                      <a:pt x="451" y="480"/>
                    </a:lnTo>
                    <a:lnTo>
                      <a:pt x="451" y="365"/>
                    </a:lnTo>
                    <a:lnTo>
                      <a:pt x="458" y="359"/>
                    </a:lnTo>
                    <a:lnTo>
                      <a:pt x="491" y="359"/>
                    </a:lnTo>
                    <a:lnTo>
                      <a:pt x="491" y="284"/>
                    </a:lnTo>
                    <a:lnTo>
                      <a:pt x="496" y="279"/>
                    </a:lnTo>
                    <a:lnTo>
                      <a:pt x="529" y="279"/>
                    </a:lnTo>
                    <a:lnTo>
                      <a:pt x="529" y="169"/>
                    </a:lnTo>
                    <a:lnTo>
                      <a:pt x="534" y="162"/>
                    </a:lnTo>
                    <a:lnTo>
                      <a:pt x="568" y="162"/>
                    </a:lnTo>
                    <a:lnTo>
                      <a:pt x="568" y="88"/>
                    </a:lnTo>
                    <a:lnTo>
                      <a:pt x="573" y="80"/>
                    </a:lnTo>
                    <a:lnTo>
                      <a:pt x="606" y="80"/>
                    </a:lnTo>
                    <a:lnTo>
                      <a:pt x="606" y="7"/>
                    </a:lnTo>
                    <a:lnTo>
                      <a:pt x="611" y="0"/>
                    </a:lnTo>
                    <a:lnTo>
                      <a:pt x="793" y="0"/>
                    </a:lnTo>
                    <a:lnTo>
                      <a:pt x="798" y="7"/>
                    </a:lnTo>
                    <a:lnTo>
                      <a:pt x="798" y="41"/>
                    </a:lnTo>
                    <a:lnTo>
                      <a:pt x="793" y="46"/>
                    </a:lnTo>
                    <a:lnTo>
                      <a:pt x="722" y="46"/>
                    </a:lnTo>
                    <a:lnTo>
                      <a:pt x="722" y="637"/>
                    </a:lnTo>
                    <a:lnTo>
                      <a:pt x="793" y="637"/>
                    </a:lnTo>
                    <a:lnTo>
                      <a:pt x="798" y="645"/>
                    </a:lnTo>
                    <a:lnTo>
                      <a:pt x="798" y="678"/>
                    </a:lnTo>
                    <a:lnTo>
                      <a:pt x="793" y="683"/>
                    </a:lnTo>
                    <a:lnTo>
                      <a:pt x="573" y="683"/>
                    </a:lnTo>
                    <a:lnTo>
                      <a:pt x="568" y="678"/>
                    </a:lnTo>
                    <a:lnTo>
                      <a:pt x="568" y="645"/>
                    </a:lnTo>
                    <a:lnTo>
                      <a:pt x="573" y="637"/>
                    </a:lnTo>
                    <a:lnTo>
                      <a:pt x="644" y="637"/>
                    </a:lnTo>
                    <a:lnTo>
                      <a:pt x="644" y="88"/>
                    </a:lnTo>
                    <a:lnTo>
                      <a:pt x="611" y="88"/>
                    </a:lnTo>
                    <a:lnTo>
                      <a:pt x="611" y="162"/>
                    </a:lnTo>
                    <a:lnTo>
                      <a:pt x="606" y="169"/>
                    </a:lnTo>
                    <a:lnTo>
                      <a:pt x="573" y="169"/>
                    </a:lnTo>
                    <a:lnTo>
                      <a:pt x="573" y="279"/>
                    </a:lnTo>
                    <a:lnTo>
                      <a:pt x="568" y="284"/>
                    </a:lnTo>
                    <a:lnTo>
                      <a:pt x="534" y="284"/>
                    </a:lnTo>
                    <a:lnTo>
                      <a:pt x="534" y="359"/>
                    </a:lnTo>
                    <a:lnTo>
                      <a:pt x="529" y="365"/>
                    </a:lnTo>
                    <a:lnTo>
                      <a:pt x="496" y="365"/>
                    </a:lnTo>
                    <a:lnTo>
                      <a:pt x="496" y="480"/>
                    </a:lnTo>
                    <a:lnTo>
                      <a:pt x="491" y="484"/>
                    </a:lnTo>
                    <a:lnTo>
                      <a:pt x="458" y="484"/>
                    </a:lnTo>
                    <a:lnTo>
                      <a:pt x="458" y="555"/>
                    </a:lnTo>
                    <a:lnTo>
                      <a:pt x="451" y="563"/>
                    </a:lnTo>
                    <a:lnTo>
                      <a:pt x="419" y="563"/>
                    </a:lnTo>
                    <a:lnTo>
                      <a:pt x="419" y="678"/>
                    </a:lnTo>
                    <a:lnTo>
                      <a:pt x="413" y="683"/>
                    </a:lnTo>
                    <a:lnTo>
                      <a:pt x="386" y="683"/>
                    </a:lnTo>
                    <a:lnTo>
                      <a:pt x="380" y="678"/>
                    </a:lnTo>
                    <a:lnTo>
                      <a:pt x="380" y="645"/>
                    </a:lnTo>
                    <a:lnTo>
                      <a:pt x="347" y="645"/>
                    </a:lnTo>
                    <a:lnTo>
                      <a:pt x="342" y="637"/>
                    </a:lnTo>
                    <a:lnTo>
                      <a:pt x="342" y="563"/>
                    </a:lnTo>
                    <a:lnTo>
                      <a:pt x="309" y="563"/>
                    </a:lnTo>
                    <a:lnTo>
                      <a:pt x="302" y="555"/>
                    </a:lnTo>
                    <a:lnTo>
                      <a:pt x="302" y="484"/>
                    </a:lnTo>
                    <a:lnTo>
                      <a:pt x="269" y="484"/>
                    </a:lnTo>
                    <a:lnTo>
                      <a:pt x="264" y="480"/>
                    </a:lnTo>
                    <a:lnTo>
                      <a:pt x="264" y="404"/>
                    </a:lnTo>
                    <a:lnTo>
                      <a:pt x="231" y="404"/>
                    </a:lnTo>
                    <a:lnTo>
                      <a:pt x="226" y="399"/>
                    </a:lnTo>
                    <a:lnTo>
                      <a:pt x="226" y="324"/>
                    </a:lnTo>
                    <a:lnTo>
                      <a:pt x="192" y="324"/>
                    </a:lnTo>
                    <a:lnTo>
                      <a:pt x="187" y="317"/>
                    </a:lnTo>
                    <a:lnTo>
                      <a:pt x="187" y="242"/>
                    </a:lnTo>
                    <a:lnTo>
                      <a:pt x="155" y="242"/>
                    </a:lnTo>
                    <a:lnTo>
                      <a:pt x="149" y="237"/>
                    </a:lnTo>
                    <a:lnTo>
                      <a:pt x="149" y="169"/>
                    </a:lnTo>
                    <a:lnTo>
                      <a:pt x="115" y="169"/>
                    </a:lnTo>
                    <a:lnTo>
                      <a:pt x="115" y="637"/>
                    </a:lnTo>
                    <a:lnTo>
                      <a:pt x="187" y="637"/>
                    </a:lnTo>
                    <a:lnTo>
                      <a:pt x="192" y="645"/>
                    </a:lnTo>
                    <a:lnTo>
                      <a:pt x="192" y="678"/>
                    </a:lnTo>
                    <a:lnTo>
                      <a:pt x="187" y="683"/>
                    </a:lnTo>
                    <a:lnTo>
                      <a:pt x="4" y="683"/>
                    </a:lnTo>
                    <a:lnTo>
                      <a:pt x="0" y="678"/>
                    </a:lnTo>
                    <a:lnTo>
                      <a:pt x="0" y="645"/>
                    </a:lnTo>
                    <a:lnTo>
                      <a:pt x="4" y="637"/>
                    </a:lnTo>
                    <a:lnTo>
                      <a:pt x="77" y="637"/>
                    </a:lnTo>
                    <a:lnTo>
                      <a:pt x="77" y="46"/>
                    </a:lnTo>
                    <a:lnTo>
                      <a:pt x="4" y="46"/>
                    </a:lnTo>
                    <a:lnTo>
                      <a:pt x="0" y="41"/>
                    </a:lnTo>
                    <a:lnTo>
                      <a:pt x="0" y="7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3600"/>
              </a:p>
            </p:txBody>
          </p:sp>
          <p:sp>
            <p:nvSpPr>
              <p:cNvPr id="25" name="Freeform 27"/>
              <p:cNvSpPr>
                <a:spLocks noChangeArrowheads="1"/>
              </p:cNvSpPr>
              <p:nvPr/>
            </p:nvSpPr>
            <p:spPr bwMode="auto">
              <a:xfrm>
                <a:off x="2257" y="2533"/>
                <a:ext cx="91" cy="154"/>
              </a:xfrm>
              <a:custGeom>
                <a:avLst/>
                <a:gdLst>
                  <a:gd name="T0" fmla="*/ 1 w 380"/>
                  <a:gd name="T1" fmla="*/ 0 h 684"/>
                  <a:gd name="T2" fmla="*/ 1 w 380"/>
                  <a:gd name="T3" fmla="*/ 0 h 684"/>
                  <a:gd name="T4" fmla="*/ 1 w 380"/>
                  <a:gd name="T5" fmla="*/ 0 h 684"/>
                  <a:gd name="T6" fmla="*/ 1 w 380"/>
                  <a:gd name="T7" fmla="*/ 0 h 684"/>
                  <a:gd name="T8" fmla="*/ 0 w 380"/>
                  <a:gd name="T9" fmla="*/ 0 h 684"/>
                  <a:gd name="T10" fmla="*/ 0 w 380"/>
                  <a:gd name="T11" fmla="*/ 0 h 684"/>
                  <a:gd name="T12" fmla="*/ 1 w 380"/>
                  <a:gd name="T13" fmla="*/ 1 h 684"/>
                  <a:gd name="T14" fmla="*/ 1 w 380"/>
                  <a:gd name="T15" fmla="*/ 1 h 684"/>
                  <a:gd name="T16" fmla="*/ 1 w 380"/>
                  <a:gd name="T17" fmla="*/ 1 h 684"/>
                  <a:gd name="T18" fmla="*/ 1 w 380"/>
                  <a:gd name="T19" fmla="*/ 1 h 684"/>
                  <a:gd name="T20" fmla="*/ 1 w 380"/>
                  <a:gd name="T21" fmla="*/ 1 h 684"/>
                  <a:gd name="T22" fmla="*/ 1 w 380"/>
                  <a:gd name="T23" fmla="*/ 2 h 684"/>
                  <a:gd name="T24" fmla="*/ 1 w 380"/>
                  <a:gd name="T25" fmla="*/ 2 h 684"/>
                  <a:gd name="T26" fmla="*/ 1 w 380"/>
                  <a:gd name="T27" fmla="*/ 2 h 684"/>
                  <a:gd name="T28" fmla="*/ 0 w 380"/>
                  <a:gd name="T29" fmla="*/ 2 h 684"/>
                  <a:gd name="T30" fmla="*/ 0 w 380"/>
                  <a:gd name="T31" fmla="*/ 2 h 684"/>
                  <a:gd name="T32" fmla="*/ 0 w 380"/>
                  <a:gd name="T33" fmla="*/ 2 h 684"/>
                  <a:gd name="T34" fmla="*/ 0 w 380"/>
                  <a:gd name="T35" fmla="*/ 1 h 684"/>
                  <a:gd name="T36" fmla="*/ 0 w 380"/>
                  <a:gd name="T37" fmla="*/ 2 h 684"/>
                  <a:gd name="T38" fmla="*/ 0 w 380"/>
                  <a:gd name="T39" fmla="*/ 2 h 684"/>
                  <a:gd name="T40" fmla="*/ 0 w 380"/>
                  <a:gd name="T41" fmla="*/ 2 h 684"/>
                  <a:gd name="T42" fmla="*/ 0 w 380"/>
                  <a:gd name="T43" fmla="*/ 2 h 684"/>
                  <a:gd name="T44" fmla="*/ 1 w 380"/>
                  <a:gd name="T45" fmla="*/ 2 h 684"/>
                  <a:gd name="T46" fmla="*/ 1 w 380"/>
                  <a:gd name="T47" fmla="*/ 1 h 684"/>
                  <a:gd name="T48" fmla="*/ 1 w 380"/>
                  <a:gd name="T49" fmla="*/ 1 h 684"/>
                  <a:gd name="T50" fmla="*/ 1 w 380"/>
                  <a:gd name="T51" fmla="*/ 1 h 684"/>
                  <a:gd name="T52" fmla="*/ 0 w 380"/>
                  <a:gd name="T53" fmla="*/ 1 h 684"/>
                  <a:gd name="T54" fmla="*/ 0 w 380"/>
                  <a:gd name="T55" fmla="*/ 1 h 684"/>
                  <a:gd name="T56" fmla="*/ 0 w 380"/>
                  <a:gd name="T57" fmla="*/ 1 h 684"/>
                  <a:gd name="T58" fmla="*/ 0 w 380"/>
                  <a:gd name="T59" fmla="*/ 1 h 684"/>
                  <a:gd name="T60" fmla="*/ 0 w 380"/>
                  <a:gd name="T61" fmla="*/ 0 h 684"/>
                  <a:gd name="T62" fmla="*/ 0 w 380"/>
                  <a:gd name="T63" fmla="*/ 0 h 684"/>
                  <a:gd name="T64" fmla="*/ 0 w 380"/>
                  <a:gd name="T65" fmla="*/ 0 h 684"/>
                  <a:gd name="T66" fmla="*/ 0 w 380"/>
                  <a:gd name="T67" fmla="*/ 0 h 68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380"/>
                  <a:gd name="T103" fmla="*/ 0 h 684"/>
                  <a:gd name="T104" fmla="*/ 380 w 380"/>
                  <a:gd name="T105" fmla="*/ 684 h 68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380" h="684">
                    <a:moveTo>
                      <a:pt x="114" y="0"/>
                    </a:moveTo>
                    <a:lnTo>
                      <a:pt x="374" y="0"/>
                    </a:lnTo>
                    <a:lnTo>
                      <a:pt x="379" y="7"/>
                    </a:lnTo>
                    <a:lnTo>
                      <a:pt x="379" y="41"/>
                    </a:lnTo>
                    <a:lnTo>
                      <a:pt x="374" y="46"/>
                    </a:lnTo>
                    <a:lnTo>
                      <a:pt x="340" y="46"/>
                    </a:lnTo>
                    <a:lnTo>
                      <a:pt x="340" y="80"/>
                    </a:lnTo>
                    <a:lnTo>
                      <a:pt x="335" y="88"/>
                    </a:lnTo>
                    <a:lnTo>
                      <a:pt x="114" y="88"/>
                    </a:lnTo>
                    <a:lnTo>
                      <a:pt x="114" y="203"/>
                    </a:lnTo>
                    <a:lnTo>
                      <a:pt x="185" y="203"/>
                    </a:lnTo>
                    <a:lnTo>
                      <a:pt x="189" y="208"/>
                    </a:lnTo>
                    <a:lnTo>
                      <a:pt x="189" y="237"/>
                    </a:lnTo>
                    <a:lnTo>
                      <a:pt x="260" y="237"/>
                    </a:lnTo>
                    <a:lnTo>
                      <a:pt x="265" y="242"/>
                    </a:lnTo>
                    <a:lnTo>
                      <a:pt x="265" y="279"/>
                    </a:lnTo>
                    <a:lnTo>
                      <a:pt x="335" y="279"/>
                    </a:lnTo>
                    <a:lnTo>
                      <a:pt x="340" y="284"/>
                    </a:lnTo>
                    <a:lnTo>
                      <a:pt x="340" y="359"/>
                    </a:lnTo>
                    <a:lnTo>
                      <a:pt x="374" y="359"/>
                    </a:lnTo>
                    <a:lnTo>
                      <a:pt x="379" y="365"/>
                    </a:lnTo>
                    <a:lnTo>
                      <a:pt x="379" y="555"/>
                    </a:lnTo>
                    <a:lnTo>
                      <a:pt x="374" y="563"/>
                    </a:lnTo>
                    <a:lnTo>
                      <a:pt x="340" y="563"/>
                    </a:lnTo>
                    <a:lnTo>
                      <a:pt x="340" y="637"/>
                    </a:lnTo>
                    <a:lnTo>
                      <a:pt x="335" y="645"/>
                    </a:lnTo>
                    <a:lnTo>
                      <a:pt x="265" y="645"/>
                    </a:lnTo>
                    <a:lnTo>
                      <a:pt x="265" y="678"/>
                    </a:lnTo>
                    <a:lnTo>
                      <a:pt x="260" y="683"/>
                    </a:lnTo>
                    <a:lnTo>
                      <a:pt x="45" y="683"/>
                    </a:lnTo>
                    <a:lnTo>
                      <a:pt x="37" y="678"/>
                    </a:lnTo>
                    <a:lnTo>
                      <a:pt x="37" y="645"/>
                    </a:lnTo>
                    <a:lnTo>
                      <a:pt x="5" y="645"/>
                    </a:lnTo>
                    <a:lnTo>
                      <a:pt x="0" y="637"/>
                    </a:lnTo>
                    <a:lnTo>
                      <a:pt x="0" y="563"/>
                    </a:lnTo>
                    <a:lnTo>
                      <a:pt x="5" y="555"/>
                    </a:lnTo>
                    <a:lnTo>
                      <a:pt x="77" y="555"/>
                    </a:lnTo>
                    <a:lnTo>
                      <a:pt x="82" y="563"/>
                    </a:lnTo>
                    <a:lnTo>
                      <a:pt x="82" y="597"/>
                    </a:lnTo>
                    <a:lnTo>
                      <a:pt x="109" y="597"/>
                    </a:lnTo>
                    <a:lnTo>
                      <a:pt x="114" y="603"/>
                    </a:lnTo>
                    <a:lnTo>
                      <a:pt x="114" y="637"/>
                    </a:lnTo>
                    <a:lnTo>
                      <a:pt x="222" y="637"/>
                    </a:lnTo>
                    <a:lnTo>
                      <a:pt x="222" y="603"/>
                    </a:lnTo>
                    <a:lnTo>
                      <a:pt x="227" y="597"/>
                    </a:lnTo>
                    <a:lnTo>
                      <a:pt x="260" y="597"/>
                    </a:lnTo>
                    <a:lnTo>
                      <a:pt x="260" y="563"/>
                    </a:lnTo>
                    <a:lnTo>
                      <a:pt x="265" y="555"/>
                    </a:lnTo>
                    <a:lnTo>
                      <a:pt x="297" y="555"/>
                    </a:lnTo>
                    <a:lnTo>
                      <a:pt x="297" y="404"/>
                    </a:lnTo>
                    <a:lnTo>
                      <a:pt x="265" y="404"/>
                    </a:lnTo>
                    <a:lnTo>
                      <a:pt x="260" y="399"/>
                    </a:lnTo>
                    <a:lnTo>
                      <a:pt x="260" y="365"/>
                    </a:lnTo>
                    <a:lnTo>
                      <a:pt x="227" y="365"/>
                    </a:lnTo>
                    <a:lnTo>
                      <a:pt x="222" y="359"/>
                    </a:lnTo>
                    <a:lnTo>
                      <a:pt x="222" y="324"/>
                    </a:lnTo>
                    <a:lnTo>
                      <a:pt x="152" y="324"/>
                    </a:lnTo>
                    <a:lnTo>
                      <a:pt x="147" y="317"/>
                    </a:lnTo>
                    <a:lnTo>
                      <a:pt x="147" y="284"/>
                    </a:lnTo>
                    <a:lnTo>
                      <a:pt x="45" y="284"/>
                    </a:lnTo>
                    <a:lnTo>
                      <a:pt x="37" y="279"/>
                    </a:lnTo>
                    <a:lnTo>
                      <a:pt x="37" y="169"/>
                    </a:lnTo>
                    <a:lnTo>
                      <a:pt x="45" y="162"/>
                    </a:lnTo>
                    <a:lnTo>
                      <a:pt x="77" y="162"/>
                    </a:lnTo>
                    <a:lnTo>
                      <a:pt x="77" y="88"/>
                    </a:lnTo>
                    <a:lnTo>
                      <a:pt x="82" y="80"/>
                    </a:lnTo>
                    <a:lnTo>
                      <a:pt x="109" y="80"/>
                    </a:lnTo>
                    <a:lnTo>
                      <a:pt x="109" y="7"/>
                    </a:lnTo>
                    <a:lnTo>
                      <a:pt x="114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3600"/>
              </a:p>
            </p:txBody>
          </p:sp>
        </p:grpSp>
        <p:grpSp>
          <p:nvGrpSpPr>
            <p:cNvPr id="53269" name="Group 28"/>
            <p:cNvGrpSpPr>
              <a:grpSpLocks/>
            </p:cNvGrpSpPr>
            <p:nvPr/>
          </p:nvGrpSpPr>
          <p:grpSpPr bwMode="auto">
            <a:xfrm>
              <a:off x="2880" y="2533"/>
              <a:ext cx="278" cy="154"/>
              <a:chOff x="2880" y="2533"/>
              <a:chExt cx="278" cy="154"/>
            </a:xfrm>
          </p:grpSpPr>
          <p:sp>
            <p:nvSpPr>
              <p:cNvPr id="22" name="Freeform 29"/>
              <p:cNvSpPr>
                <a:spLocks noChangeArrowheads="1"/>
              </p:cNvSpPr>
              <p:nvPr/>
            </p:nvSpPr>
            <p:spPr bwMode="auto">
              <a:xfrm>
                <a:off x="2878" y="2533"/>
                <a:ext cx="183" cy="154"/>
              </a:xfrm>
              <a:custGeom>
                <a:avLst/>
                <a:gdLst>
                  <a:gd name="T0" fmla="*/ 0 w 804"/>
                  <a:gd name="T1" fmla="*/ 0 h 684"/>
                  <a:gd name="T2" fmla="*/ 0 w 804"/>
                  <a:gd name="T3" fmla="*/ 0 h 684"/>
                  <a:gd name="T4" fmla="*/ 0 w 804"/>
                  <a:gd name="T5" fmla="*/ 0 h 684"/>
                  <a:gd name="T6" fmla="*/ 0 w 804"/>
                  <a:gd name="T7" fmla="*/ 0 h 684"/>
                  <a:gd name="T8" fmla="*/ 1 w 804"/>
                  <a:gd name="T9" fmla="*/ 1 h 684"/>
                  <a:gd name="T10" fmla="*/ 1 w 804"/>
                  <a:gd name="T11" fmla="*/ 1 h 684"/>
                  <a:gd name="T12" fmla="*/ 1 w 804"/>
                  <a:gd name="T13" fmla="*/ 1 h 684"/>
                  <a:gd name="T14" fmla="*/ 1 w 804"/>
                  <a:gd name="T15" fmla="*/ 1 h 684"/>
                  <a:gd name="T16" fmla="*/ 1 w 804"/>
                  <a:gd name="T17" fmla="*/ 1 h 684"/>
                  <a:gd name="T18" fmla="*/ 1 w 804"/>
                  <a:gd name="T19" fmla="*/ 1 h 684"/>
                  <a:gd name="T20" fmla="*/ 1 w 804"/>
                  <a:gd name="T21" fmla="*/ 1 h 684"/>
                  <a:gd name="T22" fmla="*/ 1 w 804"/>
                  <a:gd name="T23" fmla="*/ 1 h 684"/>
                  <a:gd name="T24" fmla="*/ 1 w 804"/>
                  <a:gd name="T25" fmla="*/ 1 h 684"/>
                  <a:gd name="T26" fmla="*/ 1 w 804"/>
                  <a:gd name="T27" fmla="*/ 1 h 684"/>
                  <a:gd name="T28" fmla="*/ 1 w 804"/>
                  <a:gd name="T29" fmla="*/ 1 h 684"/>
                  <a:gd name="T30" fmla="*/ 1 w 804"/>
                  <a:gd name="T31" fmla="*/ 1 h 684"/>
                  <a:gd name="T32" fmla="*/ 1 w 804"/>
                  <a:gd name="T33" fmla="*/ 0 h 684"/>
                  <a:gd name="T34" fmla="*/ 2 w 804"/>
                  <a:gd name="T35" fmla="*/ 0 h 684"/>
                  <a:gd name="T36" fmla="*/ 2 w 804"/>
                  <a:gd name="T37" fmla="*/ 0 h 684"/>
                  <a:gd name="T38" fmla="*/ 2 w 804"/>
                  <a:gd name="T39" fmla="*/ 0 h 684"/>
                  <a:gd name="T40" fmla="*/ 2 w 804"/>
                  <a:gd name="T41" fmla="*/ 0 h 684"/>
                  <a:gd name="T42" fmla="*/ 2 w 804"/>
                  <a:gd name="T43" fmla="*/ 0 h 684"/>
                  <a:gd name="T44" fmla="*/ 2 w 804"/>
                  <a:gd name="T45" fmla="*/ 2 h 684"/>
                  <a:gd name="T46" fmla="*/ 2 w 804"/>
                  <a:gd name="T47" fmla="*/ 2 h 684"/>
                  <a:gd name="T48" fmla="*/ 2 w 804"/>
                  <a:gd name="T49" fmla="*/ 2 h 684"/>
                  <a:gd name="T50" fmla="*/ 2 w 804"/>
                  <a:gd name="T51" fmla="*/ 2 h 684"/>
                  <a:gd name="T52" fmla="*/ 2 w 804"/>
                  <a:gd name="T53" fmla="*/ 2 h 684"/>
                  <a:gd name="T54" fmla="*/ 2 w 804"/>
                  <a:gd name="T55" fmla="*/ 0 h 684"/>
                  <a:gd name="T56" fmla="*/ 2 w 804"/>
                  <a:gd name="T57" fmla="*/ 0 h 684"/>
                  <a:gd name="T58" fmla="*/ 2 w 804"/>
                  <a:gd name="T59" fmla="*/ 0 h 684"/>
                  <a:gd name="T60" fmla="*/ 2 w 804"/>
                  <a:gd name="T61" fmla="*/ 1 h 684"/>
                  <a:gd name="T62" fmla="*/ 1 w 804"/>
                  <a:gd name="T63" fmla="*/ 1 h 684"/>
                  <a:gd name="T64" fmla="*/ 1 w 804"/>
                  <a:gd name="T65" fmla="*/ 1 h 684"/>
                  <a:gd name="T66" fmla="*/ 1 w 804"/>
                  <a:gd name="T67" fmla="*/ 1 h 684"/>
                  <a:gd name="T68" fmla="*/ 1 w 804"/>
                  <a:gd name="T69" fmla="*/ 1 h 684"/>
                  <a:gd name="T70" fmla="*/ 1 w 804"/>
                  <a:gd name="T71" fmla="*/ 2 h 684"/>
                  <a:gd name="T72" fmla="*/ 1 w 804"/>
                  <a:gd name="T73" fmla="*/ 2 h 684"/>
                  <a:gd name="T74" fmla="*/ 1 w 804"/>
                  <a:gd name="T75" fmla="*/ 2 h 684"/>
                  <a:gd name="T76" fmla="*/ 1 w 804"/>
                  <a:gd name="T77" fmla="*/ 2 h 684"/>
                  <a:gd name="T78" fmla="*/ 1 w 804"/>
                  <a:gd name="T79" fmla="*/ 2 h 684"/>
                  <a:gd name="T80" fmla="*/ 1 w 804"/>
                  <a:gd name="T81" fmla="*/ 1 h 684"/>
                  <a:gd name="T82" fmla="*/ 1 w 804"/>
                  <a:gd name="T83" fmla="*/ 1 h 684"/>
                  <a:gd name="T84" fmla="*/ 1 w 804"/>
                  <a:gd name="T85" fmla="*/ 1 h 684"/>
                  <a:gd name="T86" fmla="*/ 0 w 804"/>
                  <a:gd name="T87" fmla="*/ 1 h 684"/>
                  <a:gd name="T88" fmla="*/ 0 w 804"/>
                  <a:gd name="T89" fmla="*/ 1 h 684"/>
                  <a:gd name="T90" fmla="*/ 0 w 804"/>
                  <a:gd name="T91" fmla="*/ 1 h 684"/>
                  <a:gd name="T92" fmla="*/ 0 w 804"/>
                  <a:gd name="T93" fmla="*/ 1 h 684"/>
                  <a:gd name="T94" fmla="*/ 0 w 804"/>
                  <a:gd name="T95" fmla="*/ 0 h 684"/>
                  <a:gd name="T96" fmla="*/ 0 w 804"/>
                  <a:gd name="T97" fmla="*/ 2 h 684"/>
                  <a:gd name="T98" fmla="*/ 0 w 804"/>
                  <a:gd name="T99" fmla="*/ 2 h 684"/>
                  <a:gd name="T100" fmla="*/ 0 w 804"/>
                  <a:gd name="T101" fmla="*/ 2 h 684"/>
                  <a:gd name="T102" fmla="*/ 0 w 804"/>
                  <a:gd name="T103" fmla="*/ 2 h 684"/>
                  <a:gd name="T104" fmla="*/ 0 w 804"/>
                  <a:gd name="T105" fmla="*/ 2 h 684"/>
                  <a:gd name="T106" fmla="*/ 0 w 804"/>
                  <a:gd name="T107" fmla="*/ 0 h 684"/>
                  <a:gd name="T108" fmla="*/ 0 w 804"/>
                  <a:gd name="T109" fmla="*/ 0 h 684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804"/>
                  <a:gd name="T166" fmla="*/ 0 h 684"/>
                  <a:gd name="T167" fmla="*/ 804 w 804"/>
                  <a:gd name="T168" fmla="*/ 684 h 684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804" h="684">
                    <a:moveTo>
                      <a:pt x="4" y="0"/>
                    </a:moveTo>
                    <a:lnTo>
                      <a:pt x="149" y="0"/>
                    </a:lnTo>
                    <a:lnTo>
                      <a:pt x="155" y="7"/>
                    </a:lnTo>
                    <a:lnTo>
                      <a:pt x="155" y="80"/>
                    </a:lnTo>
                    <a:lnTo>
                      <a:pt x="187" y="80"/>
                    </a:lnTo>
                    <a:lnTo>
                      <a:pt x="194" y="88"/>
                    </a:lnTo>
                    <a:lnTo>
                      <a:pt x="194" y="162"/>
                    </a:lnTo>
                    <a:lnTo>
                      <a:pt x="227" y="162"/>
                    </a:lnTo>
                    <a:lnTo>
                      <a:pt x="232" y="169"/>
                    </a:lnTo>
                    <a:lnTo>
                      <a:pt x="232" y="237"/>
                    </a:lnTo>
                    <a:lnTo>
                      <a:pt x="265" y="237"/>
                    </a:lnTo>
                    <a:lnTo>
                      <a:pt x="272" y="242"/>
                    </a:lnTo>
                    <a:lnTo>
                      <a:pt x="272" y="317"/>
                    </a:lnTo>
                    <a:lnTo>
                      <a:pt x="305" y="317"/>
                    </a:lnTo>
                    <a:lnTo>
                      <a:pt x="310" y="324"/>
                    </a:lnTo>
                    <a:lnTo>
                      <a:pt x="310" y="399"/>
                    </a:lnTo>
                    <a:lnTo>
                      <a:pt x="344" y="399"/>
                    </a:lnTo>
                    <a:lnTo>
                      <a:pt x="350" y="404"/>
                    </a:lnTo>
                    <a:lnTo>
                      <a:pt x="350" y="480"/>
                    </a:lnTo>
                    <a:lnTo>
                      <a:pt x="382" y="480"/>
                    </a:lnTo>
                    <a:lnTo>
                      <a:pt x="388" y="484"/>
                    </a:lnTo>
                    <a:lnTo>
                      <a:pt x="388" y="555"/>
                    </a:lnTo>
                    <a:lnTo>
                      <a:pt x="415" y="555"/>
                    </a:lnTo>
                    <a:lnTo>
                      <a:pt x="415" y="484"/>
                    </a:lnTo>
                    <a:lnTo>
                      <a:pt x="420" y="480"/>
                    </a:lnTo>
                    <a:lnTo>
                      <a:pt x="455" y="480"/>
                    </a:lnTo>
                    <a:lnTo>
                      <a:pt x="455" y="365"/>
                    </a:lnTo>
                    <a:lnTo>
                      <a:pt x="460" y="359"/>
                    </a:lnTo>
                    <a:lnTo>
                      <a:pt x="493" y="359"/>
                    </a:lnTo>
                    <a:lnTo>
                      <a:pt x="493" y="284"/>
                    </a:lnTo>
                    <a:lnTo>
                      <a:pt x="498" y="279"/>
                    </a:lnTo>
                    <a:lnTo>
                      <a:pt x="531" y="279"/>
                    </a:lnTo>
                    <a:lnTo>
                      <a:pt x="531" y="169"/>
                    </a:lnTo>
                    <a:lnTo>
                      <a:pt x="536" y="162"/>
                    </a:lnTo>
                    <a:lnTo>
                      <a:pt x="570" y="162"/>
                    </a:lnTo>
                    <a:lnTo>
                      <a:pt x="570" y="88"/>
                    </a:lnTo>
                    <a:lnTo>
                      <a:pt x="576" y="80"/>
                    </a:lnTo>
                    <a:lnTo>
                      <a:pt x="608" y="80"/>
                    </a:lnTo>
                    <a:lnTo>
                      <a:pt x="608" y="7"/>
                    </a:lnTo>
                    <a:lnTo>
                      <a:pt x="614" y="0"/>
                    </a:lnTo>
                    <a:lnTo>
                      <a:pt x="797" y="0"/>
                    </a:lnTo>
                    <a:lnTo>
                      <a:pt x="803" y="7"/>
                    </a:lnTo>
                    <a:lnTo>
                      <a:pt x="803" y="41"/>
                    </a:lnTo>
                    <a:lnTo>
                      <a:pt x="797" y="46"/>
                    </a:lnTo>
                    <a:lnTo>
                      <a:pt x="725" y="46"/>
                    </a:lnTo>
                    <a:lnTo>
                      <a:pt x="725" y="637"/>
                    </a:lnTo>
                    <a:lnTo>
                      <a:pt x="797" y="637"/>
                    </a:lnTo>
                    <a:lnTo>
                      <a:pt x="803" y="645"/>
                    </a:lnTo>
                    <a:lnTo>
                      <a:pt x="803" y="678"/>
                    </a:lnTo>
                    <a:lnTo>
                      <a:pt x="797" y="683"/>
                    </a:lnTo>
                    <a:lnTo>
                      <a:pt x="576" y="683"/>
                    </a:lnTo>
                    <a:lnTo>
                      <a:pt x="570" y="678"/>
                    </a:lnTo>
                    <a:lnTo>
                      <a:pt x="570" y="645"/>
                    </a:lnTo>
                    <a:lnTo>
                      <a:pt x="576" y="637"/>
                    </a:lnTo>
                    <a:lnTo>
                      <a:pt x="648" y="637"/>
                    </a:lnTo>
                    <a:lnTo>
                      <a:pt x="648" y="88"/>
                    </a:lnTo>
                    <a:lnTo>
                      <a:pt x="614" y="88"/>
                    </a:lnTo>
                    <a:lnTo>
                      <a:pt x="614" y="162"/>
                    </a:lnTo>
                    <a:lnTo>
                      <a:pt x="608" y="169"/>
                    </a:lnTo>
                    <a:lnTo>
                      <a:pt x="576" y="169"/>
                    </a:lnTo>
                    <a:lnTo>
                      <a:pt x="576" y="279"/>
                    </a:lnTo>
                    <a:lnTo>
                      <a:pt x="570" y="284"/>
                    </a:lnTo>
                    <a:lnTo>
                      <a:pt x="536" y="284"/>
                    </a:lnTo>
                    <a:lnTo>
                      <a:pt x="536" y="359"/>
                    </a:lnTo>
                    <a:lnTo>
                      <a:pt x="531" y="365"/>
                    </a:lnTo>
                    <a:lnTo>
                      <a:pt x="498" y="365"/>
                    </a:lnTo>
                    <a:lnTo>
                      <a:pt x="498" y="480"/>
                    </a:lnTo>
                    <a:lnTo>
                      <a:pt x="493" y="484"/>
                    </a:lnTo>
                    <a:lnTo>
                      <a:pt x="460" y="484"/>
                    </a:lnTo>
                    <a:lnTo>
                      <a:pt x="460" y="555"/>
                    </a:lnTo>
                    <a:lnTo>
                      <a:pt x="455" y="563"/>
                    </a:lnTo>
                    <a:lnTo>
                      <a:pt x="420" y="563"/>
                    </a:lnTo>
                    <a:lnTo>
                      <a:pt x="420" y="678"/>
                    </a:lnTo>
                    <a:lnTo>
                      <a:pt x="415" y="683"/>
                    </a:lnTo>
                    <a:lnTo>
                      <a:pt x="388" y="683"/>
                    </a:lnTo>
                    <a:lnTo>
                      <a:pt x="382" y="678"/>
                    </a:lnTo>
                    <a:lnTo>
                      <a:pt x="382" y="645"/>
                    </a:lnTo>
                    <a:lnTo>
                      <a:pt x="350" y="645"/>
                    </a:lnTo>
                    <a:lnTo>
                      <a:pt x="344" y="637"/>
                    </a:lnTo>
                    <a:lnTo>
                      <a:pt x="344" y="563"/>
                    </a:lnTo>
                    <a:lnTo>
                      <a:pt x="310" y="563"/>
                    </a:lnTo>
                    <a:lnTo>
                      <a:pt x="305" y="555"/>
                    </a:lnTo>
                    <a:lnTo>
                      <a:pt x="305" y="484"/>
                    </a:lnTo>
                    <a:lnTo>
                      <a:pt x="272" y="484"/>
                    </a:lnTo>
                    <a:lnTo>
                      <a:pt x="265" y="480"/>
                    </a:lnTo>
                    <a:lnTo>
                      <a:pt x="265" y="404"/>
                    </a:lnTo>
                    <a:lnTo>
                      <a:pt x="232" y="404"/>
                    </a:lnTo>
                    <a:lnTo>
                      <a:pt x="227" y="399"/>
                    </a:lnTo>
                    <a:lnTo>
                      <a:pt x="227" y="324"/>
                    </a:lnTo>
                    <a:lnTo>
                      <a:pt x="194" y="324"/>
                    </a:lnTo>
                    <a:lnTo>
                      <a:pt x="187" y="317"/>
                    </a:lnTo>
                    <a:lnTo>
                      <a:pt x="187" y="242"/>
                    </a:lnTo>
                    <a:lnTo>
                      <a:pt x="155" y="242"/>
                    </a:lnTo>
                    <a:lnTo>
                      <a:pt x="149" y="237"/>
                    </a:lnTo>
                    <a:lnTo>
                      <a:pt x="149" y="169"/>
                    </a:lnTo>
                    <a:lnTo>
                      <a:pt x="115" y="169"/>
                    </a:lnTo>
                    <a:lnTo>
                      <a:pt x="115" y="637"/>
                    </a:lnTo>
                    <a:lnTo>
                      <a:pt x="187" y="637"/>
                    </a:lnTo>
                    <a:lnTo>
                      <a:pt x="194" y="645"/>
                    </a:lnTo>
                    <a:lnTo>
                      <a:pt x="194" y="678"/>
                    </a:lnTo>
                    <a:lnTo>
                      <a:pt x="187" y="683"/>
                    </a:lnTo>
                    <a:lnTo>
                      <a:pt x="4" y="683"/>
                    </a:lnTo>
                    <a:lnTo>
                      <a:pt x="0" y="678"/>
                    </a:lnTo>
                    <a:lnTo>
                      <a:pt x="0" y="645"/>
                    </a:lnTo>
                    <a:lnTo>
                      <a:pt x="4" y="637"/>
                    </a:lnTo>
                    <a:lnTo>
                      <a:pt x="77" y="637"/>
                    </a:lnTo>
                    <a:lnTo>
                      <a:pt x="77" y="46"/>
                    </a:lnTo>
                    <a:lnTo>
                      <a:pt x="4" y="46"/>
                    </a:lnTo>
                    <a:lnTo>
                      <a:pt x="0" y="41"/>
                    </a:lnTo>
                    <a:lnTo>
                      <a:pt x="0" y="7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3600"/>
              </a:p>
            </p:txBody>
          </p:sp>
          <p:sp>
            <p:nvSpPr>
              <p:cNvPr id="23" name="Freeform 30"/>
              <p:cNvSpPr>
                <a:spLocks noChangeArrowheads="1"/>
              </p:cNvSpPr>
              <p:nvPr/>
            </p:nvSpPr>
            <p:spPr bwMode="auto">
              <a:xfrm>
                <a:off x="3072" y="2533"/>
                <a:ext cx="86" cy="154"/>
              </a:xfrm>
              <a:custGeom>
                <a:avLst/>
                <a:gdLst>
                  <a:gd name="T0" fmla="*/ 0 w 380"/>
                  <a:gd name="T1" fmla="*/ 1 h 684"/>
                  <a:gd name="T2" fmla="*/ 0 w 380"/>
                  <a:gd name="T3" fmla="*/ 1 h 684"/>
                  <a:gd name="T4" fmla="*/ 1 w 380"/>
                  <a:gd name="T5" fmla="*/ 1 h 684"/>
                  <a:gd name="T6" fmla="*/ 1 w 380"/>
                  <a:gd name="T7" fmla="*/ 1 h 684"/>
                  <a:gd name="T8" fmla="*/ 1 w 380"/>
                  <a:gd name="T9" fmla="*/ 1 h 684"/>
                  <a:gd name="T10" fmla="*/ 1 w 380"/>
                  <a:gd name="T11" fmla="*/ 2 h 684"/>
                  <a:gd name="T12" fmla="*/ 0 w 380"/>
                  <a:gd name="T13" fmla="*/ 2 h 684"/>
                  <a:gd name="T14" fmla="*/ 0 w 380"/>
                  <a:gd name="T15" fmla="*/ 2 h 684"/>
                  <a:gd name="T16" fmla="*/ 0 w 380"/>
                  <a:gd name="T17" fmla="*/ 2 h 684"/>
                  <a:gd name="T18" fmla="*/ 0 w 380"/>
                  <a:gd name="T19" fmla="*/ 1 h 684"/>
                  <a:gd name="T20" fmla="*/ 0 w 380"/>
                  <a:gd name="T21" fmla="*/ 1 h 684"/>
                  <a:gd name="T22" fmla="*/ 0 w 380"/>
                  <a:gd name="T23" fmla="*/ 1 h 684"/>
                  <a:gd name="T24" fmla="*/ 0 w 380"/>
                  <a:gd name="T25" fmla="*/ 1 h 684"/>
                  <a:gd name="T26" fmla="*/ 1 w 380"/>
                  <a:gd name="T27" fmla="*/ 0 h 684"/>
                  <a:gd name="T28" fmla="*/ 1 w 380"/>
                  <a:gd name="T29" fmla="*/ 0 h 684"/>
                  <a:gd name="T30" fmla="*/ 1 w 380"/>
                  <a:gd name="T31" fmla="*/ 0 h 684"/>
                  <a:gd name="T32" fmla="*/ 1 w 380"/>
                  <a:gd name="T33" fmla="*/ 0 h 684"/>
                  <a:gd name="T34" fmla="*/ 0 w 380"/>
                  <a:gd name="T35" fmla="*/ 0 h 684"/>
                  <a:gd name="T36" fmla="*/ 0 w 380"/>
                  <a:gd name="T37" fmla="*/ 0 h 684"/>
                  <a:gd name="T38" fmla="*/ 0 w 380"/>
                  <a:gd name="T39" fmla="*/ 0 h 684"/>
                  <a:gd name="T40" fmla="*/ 0 w 380"/>
                  <a:gd name="T41" fmla="*/ 1 h 684"/>
                  <a:gd name="T42" fmla="*/ 0 w 380"/>
                  <a:gd name="T43" fmla="*/ 1 h 684"/>
                  <a:gd name="T44" fmla="*/ 1 w 380"/>
                  <a:gd name="T45" fmla="*/ 1 h 684"/>
                  <a:gd name="T46" fmla="*/ 1 w 380"/>
                  <a:gd name="T47" fmla="*/ 1 h 684"/>
                  <a:gd name="T48" fmla="*/ 1 w 380"/>
                  <a:gd name="T49" fmla="*/ 1 h 684"/>
                  <a:gd name="T50" fmla="*/ 1 w 380"/>
                  <a:gd name="T51" fmla="*/ 1 h 684"/>
                  <a:gd name="T52" fmla="*/ 1 w 380"/>
                  <a:gd name="T53" fmla="*/ 1 h 684"/>
                  <a:gd name="T54" fmla="*/ 1 w 380"/>
                  <a:gd name="T55" fmla="*/ 2 h 684"/>
                  <a:gd name="T56" fmla="*/ 1 w 380"/>
                  <a:gd name="T57" fmla="*/ 2 h 684"/>
                  <a:gd name="T58" fmla="*/ 1 w 380"/>
                  <a:gd name="T59" fmla="*/ 2 h 684"/>
                  <a:gd name="T60" fmla="*/ 0 w 380"/>
                  <a:gd name="T61" fmla="*/ 2 h 684"/>
                  <a:gd name="T62" fmla="*/ 0 w 380"/>
                  <a:gd name="T63" fmla="*/ 2 h 684"/>
                  <a:gd name="T64" fmla="*/ 0 w 380"/>
                  <a:gd name="T65" fmla="*/ 2 h 684"/>
                  <a:gd name="T66" fmla="*/ 0 w 380"/>
                  <a:gd name="T67" fmla="*/ 2 h 684"/>
                  <a:gd name="T68" fmla="*/ 0 w 380"/>
                  <a:gd name="T69" fmla="*/ 1 h 684"/>
                  <a:gd name="T70" fmla="*/ 0 w 380"/>
                  <a:gd name="T71" fmla="*/ 1 h 684"/>
                  <a:gd name="T72" fmla="*/ 0 w 380"/>
                  <a:gd name="T73" fmla="*/ 0 h 684"/>
                  <a:gd name="T74" fmla="*/ 0 w 380"/>
                  <a:gd name="T75" fmla="*/ 0 h 684"/>
                  <a:gd name="T76" fmla="*/ 0 w 380"/>
                  <a:gd name="T77" fmla="*/ 0 h 684"/>
                  <a:gd name="T78" fmla="*/ 0 w 380"/>
                  <a:gd name="T79" fmla="*/ 0 h 684"/>
                  <a:gd name="T80" fmla="*/ 0 w 380"/>
                  <a:gd name="T81" fmla="*/ 0 h 684"/>
                  <a:gd name="T82" fmla="*/ 0 w 380"/>
                  <a:gd name="T83" fmla="*/ 0 h 684"/>
                  <a:gd name="T84" fmla="*/ 0 w 380"/>
                  <a:gd name="T85" fmla="*/ 0 h 68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380"/>
                  <a:gd name="T130" fmla="*/ 0 h 684"/>
                  <a:gd name="T131" fmla="*/ 380 w 380"/>
                  <a:gd name="T132" fmla="*/ 684 h 68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380" h="684">
                    <a:moveTo>
                      <a:pt x="151" y="284"/>
                    </a:moveTo>
                    <a:lnTo>
                      <a:pt x="222" y="284"/>
                    </a:lnTo>
                    <a:lnTo>
                      <a:pt x="222" y="317"/>
                    </a:lnTo>
                    <a:lnTo>
                      <a:pt x="227" y="324"/>
                    </a:lnTo>
                    <a:lnTo>
                      <a:pt x="259" y="324"/>
                    </a:lnTo>
                    <a:lnTo>
                      <a:pt x="259" y="359"/>
                    </a:lnTo>
                    <a:lnTo>
                      <a:pt x="264" y="365"/>
                    </a:lnTo>
                    <a:lnTo>
                      <a:pt x="297" y="365"/>
                    </a:lnTo>
                    <a:lnTo>
                      <a:pt x="297" y="555"/>
                    </a:lnTo>
                    <a:lnTo>
                      <a:pt x="264" y="555"/>
                    </a:lnTo>
                    <a:lnTo>
                      <a:pt x="259" y="563"/>
                    </a:lnTo>
                    <a:lnTo>
                      <a:pt x="259" y="597"/>
                    </a:lnTo>
                    <a:lnTo>
                      <a:pt x="227" y="597"/>
                    </a:lnTo>
                    <a:lnTo>
                      <a:pt x="222" y="603"/>
                    </a:lnTo>
                    <a:lnTo>
                      <a:pt x="222" y="637"/>
                    </a:lnTo>
                    <a:lnTo>
                      <a:pt x="188" y="637"/>
                    </a:lnTo>
                    <a:lnTo>
                      <a:pt x="188" y="603"/>
                    </a:lnTo>
                    <a:lnTo>
                      <a:pt x="184" y="597"/>
                    </a:lnTo>
                    <a:lnTo>
                      <a:pt x="114" y="597"/>
                    </a:lnTo>
                    <a:lnTo>
                      <a:pt x="114" y="526"/>
                    </a:lnTo>
                    <a:lnTo>
                      <a:pt x="109" y="521"/>
                    </a:lnTo>
                    <a:lnTo>
                      <a:pt x="82" y="521"/>
                    </a:lnTo>
                    <a:lnTo>
                      <a:pt x="82" y="324"/>
                    </a:lnTo>
                    <a:lnTo>
                      <a:pt x="146" y="324"/>
                    </a:lnTo>
                    <a:lnTo>
                      <a:pt x="151" y="317"/>
                    </a:lnTo>
                    <a:lnTo>
                      <a:pt x="151" y="284"/>
                    </a:lnTo>
                    <a:close/>
                    <a:moveTo>
                      <a:pt x="227" y="0"/>
                    </a:moveTo>
                    <a:lnTo>
                      <a:pt x="374" y="0"/>
                    </a:lnTo>
                    <a:lnTo>
                      <a:pt x="379" y="7"/>
                    </a:lnTo>
                    <a:lnTo>
                      <a:pt x="379" y="41"/>
                    </a:lnTo>
                    <a:lnTo>
                      <a:pt x="374" y="46"/>
                    </a:lnTo>
                    <a:lnTo>
                      <a:pt x="264" y="46"/>
                    </a:lnTo>
                    <a:lnTo>
                      <a:pt x="264" y="80"/>
                    </a:lnTo>
                    <a:lnTo>
                      <a:pt x="259" y="88"/>
                    </a:lnTo>
                    <a:lnTo>
                      <a:pt x="188" y="88"/>
                    </a:lnTo>
                    <a:lnTo>
                      <a:pt x="188" y="122"/>
                    </a:lnTo>
                    <a:lnTo>
                      <a:pt x="184" y="128"/>
                    </a:lnTo>
                    <a:lnTo>
                      <a:pt x="151" y="128"/>
                    </a:lnTo>
                    <a:lnTo>
                      <a:pt x="151" y="203"/>
                    </a:lnTo>
                    <a:lnTo>
                      <a:pt x="146" y="208"/>
                    </a:lnTo>
                    <a:lnTo>
                      <a:pt x="114" y="208"/>
                    </a:lnTo>
                    <a:lnTo>
                      <a:pt x="114" y="279"/>
                    </a:lnTo>
                    <a:lnTo>
                      <a:pt x="146" y="279"/>
                    </a:lnTo>
                    <a:lnTo>
                      <a:pt x="146" y="242"/>
                    </a:lnTo>
                    <a:lnTo>
                      <a:pt x="151" y="237"/>
                    </a:lnTo>
                    <a:lnTo>
                      <a:pt x="259" y="237"/>
                    </a:lnTo>
                    <a:lnTo>
                      <a:pt x="264" y="242"/>
                    </a:lnTo>
                    <a:lnTo>
                      <a:pt x="264" y="279"/>
                    </a:lnTo>
                    <a:lnTo>
                      <a:pt x="335" y="279"/>
                    </a:lnTo>
                    <a:lnTo>
                      <a:pt x="340" y="284"/>
                    </a:lnTo>
                    <a:lnTo>
                      <a:pt x="340" y="359"/>
                    </a:lnTo>
                    <a:lnTo>
                      <a:pt x="374" y="359"/>
                    </a:lnTo>
                    <a:lnTo>
                      <a:pt x="379" y="365"/>
                    </a:lnTo>
                    <a:lnTo>
                      <a:pt x="379" y="555"/>
                    </a:lnTo>
                    <a:lnTo>
                      <a:pt x="374" y="563"/>
                    </a:lnTo>
                    <a:lnTo>
                      <a:pt x="340" y="563"/>
                    </a:lnTo>
                    <a:lnTo>
                      <a:pt x="340" y="637"/>
                    </a:lnTo>
                    <a:lnTo>
                      <a:pt x="335" y="645"/>
                    </a:lnTo>
                    <a:lnTo>
                      <a:pt x="264" y="645"/>
                    </a:lnTo>
                    <a:lnTo>
                      <a:pt x="264" y="678"/>
                    </a:lnTo>
                    <a:lnTo>
                      <a:pt x="259" y="683"/>
                    </a:lnTo>
                    <a:lnTo>
                      <a:pt x="114" y="683"/>
                    </a:lnTo>
                    <a:lnTo>
                      <a:pt x="109" y="678"/>
                    </a:lnTo>
                    <a:lnTo>
                      <a:pt x="109" y="645"/>
                    </a:lnTo>
                    <a:lnTo>
                      <a:pt x="42" y="645"/>
                    </a:lnTo>
                    <a:lnTo>
                      <a:pt x="37" y="637"/>
                    </a:lnTo>
                    <a:lnTo>
                      <a:pt x="37" y="563"/>
                    </a:lnTo>
                    <a:lnTo>
                      <a:pt x="4" y="563"/>
                    </a:lnTo>
                    <a:lnTo>
                      <a:pt x="0" y="555"/>
                    </a:lnTo>
                    <a:lnTo>
                      <a:pt x="0" y="242"/>
                    </a:lnTo>
                    <a:lnTo>
                      <a:pt x="4" y="237"/>
                    </a:lnTo>
                    <a:lnTo>
                      <a:pt x="37" y="237"/>
                    </a:lnTo>
                    <a:lnTo>
                      <a:pt x="37" y="169"/>
                    </a:lnTo>
                    <a:lnTo>
                      <a:pt x="42" y="162"/>
                    </a:lnTo>
                    <a:lnTo>
                      <a:pt x="75" y="162"/>
                    </a:lnTo>
                    <a:lnTo>
                      <a:pt x="75" y="128"/>
                    </a:lnTo>
                    <a:lnTo>
                      <a:pt x="82" y="122"/>
                    </a:lnTo>
                    <a:lnTo>
                      <a:pt x="109" y="122"/>
                    </a:lnTo>
                    <a:lnTo>
                      <a:pt x="109" y="88"/>
                    </a:lnTo>
                    <a:lnTo>
                      <a:pt x="114" y="80"/>
                    </a:lnTo>
                    <a:lnTo>
                      <a:pt x="146" y="80"/>
                    </a:lnTo>
                    <a:lnTo>
                      <a:pt x="146" y="46"/>
                    </a:lnTo>
                    <a:lnTo>
                      <a:pt x="151" y="41"/>
                    </a:lnTo>
                    <a:lnTo>
                      <a:pt x="222" y="41"/>
                    </a:lnTo>
                    <a:lnTo>
                      <a:pt x="222" y="7"/>
                    </a:lnTo>
                    <a:lnTo>
                      <a:pt x="227" y="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36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712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"/>
          <p:cNvSpPr>
            <a:spLocks noGrp="1" noChangeArrowheads="1"/>
          </p:cNvSpPr>
          <p:nvPr>
            <p:ph type="title"/>
          </p:nvPr>
        </p:nvSpPr>
        <p:spPr>
          <a:xfrm>
            <a:off x="1447800" y="86917"/>
            <a:ext cx="7086600" cy="954881"/>
          </a:xfrm>
        </p:spPr>
        <p:txBody>
          <a:bodyPr vert="horz" lIns="13500" tIns="35100" rIns="13500" bIns="35100" rtlCol="0" anchor="ctr">
            <a:normAutofit/>
          </a:bodyPr>
          <a:lstStyle/>
          <a:p>
            <a:pPr>
              <a:spcBef>
                <a:spcPts val="394"/>
              </a:spcBef>
            </a:pPr>
            <a:r>
              <a:rPr lang="en-GB" altLang="en-US" sz="3200" b="1" dirty="0" smtClean="0"/>
              <a:t>Characteristics of Module Structure</a:t>
            </a: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4812" y="895350"/>
            <a:ext cx="7541419" cy="3640932"/>
          </a:xfrm>
        </p:spPr>
        <p:txBody>
          <a:bodyPr vert="horz" lIns="13500" tIns="35100" rIns="13500" bIns="35100" rtlCol="0">
            <a:normAutofit/>
          </a:bodyPr>
          <a:lstStyle/>
          <a:p>
            <a:pPr>
              <a:lnSpc>
                <a:spcPct val="110000"/>
              </a:lnSpc>
              <a:spcBef>
                <a:spcPts val="450"/>
              </a:spcBef>
              <a:spcAft>
                <a:spcPts val="600"/>
              </a:spcAft>
            </a:pPr>
            <a:r>
              <a:rPr lang="en-GB" altLang="en-US" sz="3600" dirty="0"/>
              <a:t>Fan-in: </a:t>
            </a:r>
          </a:p>
          <a:p>
            <a:pPr lvl="1">
              <a:lnSpc>
                <a:spcPct val="110000"/>
              </a:lnSpc>
              <a:spcBef>
                <a:spcPts val="450"/>
              </a:spcBef>
              <a:spcAft>
                <a:spcPts val="600"/>
              </a:spcAft>
            </a:pPr>
            <a:r>
              <a:rPr lang="en-GB" altLang="en-US" sz="3200" dirty="0"/>
              <a:t>indicates how many modules directly invoke a given module.</a:t>
            </a:r>
          </a:p>
          <a:p>
            <a:pPr lvl="1">
              <a:lnSpc>
                <a:spcPct val="110000"/>
              </a:lnSpc>
              <a:spcBef>
                <a:spcPts val="450"/>
              </a:spcBef>
              <a:spcAft>
                <a:spcPts val="600"/>
              </a:spcAft>
            </a:pPr>
            <a:r>
              <a:rPr lang="en-GB" altLang="en-US" sz="3200" dirty="0">
                <a:solidFill>
                  <a:srgbClr val="0000FF"/>
                </a:solidFill>
              </a:rPr>
              <a:t>High fan-in represents code reuse and is in general encouraged.</a:t>
            </a:r>
          </a:p>
        </p:txBody>
      </p:sp>
      <p:grpSp>
        <p:nvGrpSpPr>
          <p:cNvPr id="54276" name="Group 32"/>
          <p:cNvGrpSpPr>
            <a:grpSpLocks/>
          </p:cNvGrpSpPr>
          <p:nvPr/>
        </p:nvGrpSpPr>
        <p:grpSpPr bwMode="auto">
          <a:xfrm>
            <a:off x="7086600" y="1134667"/>
            <a:ext cx="1828800" cy="1428750"/>
            <a:chOff x="1056" y="1393"/>
            <a:chExt cx="2446" cy="1342"/>
          </a:xfrm>
        </p:grpSpPr>
        <p:sp>
          <p:nvSpPr>
            <p:cNvPr id="5" name="AutoShape 2"/>
            <p:cNvSpPr>
              <a:spLocks noChangeArrowheads="1"/>
            </p:cNvSpPr>
            <p:nvPr/>
          </p:nvSpPr>
          <p:spPr bwMode="auto">
            <a:xfrm>
              <a:off x="2304" y="1393"/>
              <a:ext cx="669" cy="238"/>
            </a:xfrm>
            <a:prstGeom prst="roundRect">
              <a:avLst>
                <a:gd name="adj" fmla="val 417"/>
              </a:avLst>
            </a:prstGeom>
            <a:solidFill>
              <a:srgbClr val="8BAE6C"/>
            </a:solidFill>
            <a:ln w="9525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4950" b="1"/>
            </a:p>
          </p:txBody>
        </p:sp>
        <p:sp>
          <p:nvSpPr>
            <p:cNvPr id="6" name="AutoShape 3"/>
            <p:cNvSpPr>
              <a:spLocks noChangeArrowheads="1"/>
            </p:cNvSpPr>
            <p:nvPr/>
          </p:nvSpPr>
          <p:spPr bwMode="auto">
            <a:xfrm>
              <a:off x="1871" y="2497"/>
              <a:ext cx="670" cy="238"/>
            </a:xfrm>
            <a:prstGeom prst="roundRect">
              <a:avLst>
                <a:gd name="adj" fmla="val 417"/>
              </a:avLst>
            </a:prstGeom>
            <a:solidFill>
              <a:srgbClr val="8BAE6C"/>
            </a:solidFill>
            <a:ln w="9525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4950" b="1"/>
            </a:p>
          </p:txBody>
        </p:sp>
        <p:sp>
          <p:nvSpPr>
            <p:cNvPr id="7" name="AutoShape 4"/>
            <p:cNvSpPr>
              <a:spLocks noChangeArrowheads="1"/>
            </p:cNvSpPr>
            <p:nvPr/>
          </p:nvSpPr>
          <p:spPr bwMode="auto">
            <a:xfrm>
              <a:off x="2688" y="2497"/>
              <a:ext cx="670" cy="238"/>
            </a:xfrm>
            <a:prstGeom prst="roundRect">
              <a:avLst>
                <a:gd name="adj" fmla="val 417"/>
              </a:avLst>
            </a:prstGeom>
            <a:solidFill>
              <a:srgbClr val="8BAE6C"/>
            </a:solidFill>
            <a:ln w="9525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4950" b="1"/>
            </a:p>
          </p:txBody>
        </p:sp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>
              <a:off x="1871" y="1873"/>
              <a:ext cx="670" cy="238"/>
            </a:xfrm>
            <a:prstGeom prst="roundRect">
              <a:avLst>
                <a:gd name="adj" fmla="val 417"/>
              </a:avLst>
            </a:prstGeom>
            <a:solidFill>
              <a:srgbClr val="8BAE6C"/>
            </a:solidFill>
            <a:ln w="9525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4950" b="1"/>
            </a:p>
          </p:txBody>
        </p:sp>
        <p:sp>
          <p:nvSpPr>
            <p:cNvPr id="9" name="AutoShape 6"/>
            <p:cNvSpPr>
              <a:spLocks noChangeArrowheads="1"/>
            </p:cNvSpPr>
            <p:nvPr/>
          </p:nvSpPr>
          <p:spPr bwMode="auto">
            <a:xfrm>
              <a:off x="2832" y="1873"/>
              <a:ext cx="670" cy="238"/>
            </a:xfrm>
            <a:prstGeom prst="roundRect">
              <a:avLst>
                <a:gd name="adj" fmla="val 417"/>
              </a:avLst>
            </a:prstGeom>
            <a:solidFill>
              <a:srgbClr val="8BAE6C"/>
            </a:solidFill>
            <a:ln w="9525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4950" b="1"/>
            </a:p>
          </p:txBody>
        </p:sp>
        <p:sp>
          <p:nvSpPr>
            <p:cNvPr id="10" name="AutoShape 7"/>
            <p:cNvSpPr>
              <a:spLocks noChangeArrowheads="1"/>
            </p:cNvSpPr>
            <p:nvPr/>
          </p:nvSpPr>
          <p:spPr bwMode="auto">
            <a:xfrm>
              <a:off x="1056" y="2497"/>
              <a:ext cx="670" cy="238"/>
            </a:xfrm>
            <a:prstGeom prst="roundRect">
              <a:avLst>
                <a:gd name="adj" fmla="val 417"/>
              </a:avLst>
            </a:prstGeom>
            <a:solidFill>
              <a:srgbClr val="8BAE6C"/>
            </a:solidFill>
            <a:ln w="9525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4950" b="1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H="1">
              <a:off x="2207" y="1633"/>
              <a:ext cx="385" cy="237"/>
            </a:xfrm>
            <a:prstGeom prst="line">
              <a:avLst/>
            </a:prstGeom>
            <a:noFill/>
            <a:ln w="28440">
              <a:solidFill>
                <a:srgbClr val="0033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>
                <a:defRPr/>
              </a:pPr>
              <a:endParaRPr lang="en-US" sz="3600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593" y="1633"/>
              <a:ext cx="527" cy="237"/>
            </a:xfrm>
            <a:prstGeom prst="line">
              <a:avLst/>
            </a:prstGeom>
            <a:noFill/>
            <a:ln w="28440">
              <a:solidFill>
                <a:srgbClr val="0033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>
                <a:defRPr/>
              </a:pPr>
              <a:endParaRPr lang="en-US" sz="3600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>
              <a:off x="1392" y="2113"/>
              <a:ext cx="815" cy="384"/>
            </a:xfrm>
            <a:prstGeom prst="line">
              <a:avLst/>
            </a:prstGeom>
            <a:noFill/>
            <a:ln w="28440">
              <a:solidFill>
                <a:srgbClr val="0033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>
                <a:defRPr/>
              </a:pPr>
              <a:endParaRPr lang="en-US" sz="3600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207" y="2113"/>
              <a:ext cx="2" cy="384"/>
            </a:xfrm>
            <a:prstGeom prst="line">
              <a:avLst/>
            </a:prstGeom>
            <a:noFill/>
            <a:ln w="28440">
              <a:solidFill>
                <a:srgbClr val="0033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>
                <a:defRPr/>
              </a:pPr>
              <a:endParaRPr lang="en-US" sz="3600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2207" y="2113"/>
              <a:ext cx="817" cy="384"/>
            </a:xfrm>
            <a:prstGeom prst="line">
              <a:avLst/>
            </a:prstGeom>
            <a:noFill/>
            <a:ln w="28440">
              <a:solidFill>
                <a:srgbClr val="0033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>
                <a:defRPr/>
              </a:pPr>
              <a:endParaRPr lang="en-US" sz="3600"/>
            </a:p>
          </p:txBody>
        </p:sp>
        <p:grpSp>
          <p:nvGrpSpPr>
            <p:cNvPr id="54288" name="Group 15"/>
            <p:cNvGrpSpPr>
              <a:grpSpLocks/>
            </p:cNvGrpSpPr>
            <p:nvPr/>
          </p:nvGrpSpPr>
          <p:grpSpPr bwMode="auto">
            <a:xfrm>
              <a:off x="2496" y="1441"/>
              <a:ext cx="278" cy="154"/>
              <a:chOff x="2496" y="1441"/>
              <a:chExt cx="278" cy="154"/>
            </a:xfrm>
          </p:grpSpPr>
          <p:sp>
            <p:nvSpPr>
              <p:cNvPr id="32" name="Freeform 14"/>
              <p:cNvSpPr>
                <a:spLocks noChangeArrowheads="1"/>
              </p:cNvSpPr>
              <p:nvPr/>
            </p:nvSpPr>
            <p:spPr bwMode="auto">
              <a:xfrm>
                <a:off x="2496" y="1441"/>
                <a:ext cx="186" cy="154"/>
              </a:xfrm>
              <a:custGeom>
                <a:avLst/>
                <a:gdLst>
                  <a:gd name="T0" fmla="*/ 0 w 825"/>
                  <a:gd name="T1" fmla="*/ 0 h 685"/>
                  <a:gd name="T2" fmla="*/ 0 w 825"/>
                  <a:gd name="T3" fmla="*/ 0 h 685"/>
                  <a:gd name="T4" fmla="*/ 0 w 825"/>
                  <a:gd name="T5" fmla="*/ 0 h 685"/>
                  <a:gd name="T6" fmla="*/ 1 w 825"/>
                  <a:gd name="T7" fmla="*/ 0 h 685"/>
                  <a:gd name="T8" fmla="*/ 1 w 825"/>
                  <a:gd name="T9" fmla="*/ 1 h 685"/>
                  <a:gd name="T10" fmla="*/ 1 w 825"/>
                  <a:gd name="T11" fmla="*/ 1 h 685"/>
                  <a:gd name="T12" fmla="*/ 1 w 825"/>
                  <a:gd name="T13" fmla="*/ 1 h 685"/>
                  <a:gd name="T14" fmla="*/ 1 w 825"/>
                  <a:gd name="T15" fmla="*/ 1 h 685"/>
                  <a:gd name="T16" fmla="*/ 1 w 825"/>
                  <a:gd name="T17" fmla="*/ 1 h 685"/>
                  <a:gd name="T18" fmla="*/ 1 w 825"/>
                  <a:gd name="T19" fmla="*/ 1 h 685"/>
                  <a:gd name="T20" fmla="*/ 1 w 825"/>
                  <a:gd name="T21" fmla="*/ 1 h 685"/>
                  <a:gd name="T22" fmla="*/ 1 w 825"/>
                  <a:gd name="T23" fmla="*/ 1 h 685"/>
                  <a:gd name="T24" fmla="*/ 1 w 825"/>
                  <a:gd name="T25" fmla="*/ 1 h 685"/>
                  <a:gd name="T26" fmla="*/ 1 w 825"/>
                  <a:gd name="T27" fmla="*/ 1 h 685"/>
                  <a:gd name="T28" fmla="*/ 1 w 825"/>
                  <a:gd name="T29" fmla="*/ 1 h 685"/>
                  <a:gd name="T30" fmla="*/ 1 w 825"/>
                  <a:gd name="T31" fmla="*/ 1 h 685"/>
                  <a:gd name="T32" fmla="*/ 1 w 825"/>
                  <a:gd name="T33" fmla="*/ 0 h 685"/>
                  <a:gd name="T34" fmla="*/ 2 w 825"/>
                  <a:gd name="T35" fmla="*/ 0 h 685"/>
                  <a:gd name="T36" fmla="*/ 2 w 825"/>
                  <a:gd name="T37" fmla="*/ 0 h 685"/>
                  <a:gd name="T38" fmla="*/ 2 w 825"/>
                  <a:gd name="T39" fmla="*/ 0 h 685"/>
                  <a:gd name="T40" fmla="*/ 2 w 825"/>
                  <a:gd name="T41" fmla="*/ 0 h 685"/>
                  <a:gd name="T42" fmla="*/ 2 w 825"/>
                  <a:gd name="T43" fmla="*/ 0 h 685"/>
                  <a:gd name="T44" fmla="*/ 2 w 825"/>
                  <a:gd name="T45" fmla="*/ 2 h 685"/>
                  <a:gd name="T46" fmla="*/ 2 w 825"/>
                  <a:gd name="T47" fmla="*/ 2 h 685"/>
                  <a:gd name="T48" fmla="*/ 2 w 825"/>
                  <a:gd name="T49" fmla="*/ 2 h 685"/>
                  <a:gd name="T50" fmla="*/ 2 w 825"/>
                  <a:gd name="T51" fmla="*/ 2 h 685"/>
                  <a:gd name="T52" fmla="*/ 2 w 825"/>
                  <a:gd name="T53" fmla="*/ 2 h 685"/>
                  <a:gd name="T54" fmla="*/ 2 w 825"/>
                  <a:gd name="T55" fmla="*/ 0 h 685"/>
                  <a:gd name="T56" fmla="*/ 2 w 825"/>
                  <a:gd name="T57" fmla="*/ 0 h 685"/>
                  <a:gd name="T58" fmla="*/ 2 w 825"/>
                  <a:gd name="T59" fmla="*/ 0 h 685"/>
                  <a:gd name="T60" fmla="*/ 2 w 825"/>
                  <a:gd name="T61" fmla="*/ 1 h 685"/>
                  <a:gd name="T62" fmla="*/ 1 w 825"/>
                  <a:gd name="T63" fmla="*/ 1 h 685"/>
                  <a:gd name="T64" fmla="*/ 1 w 825"/>
                  <a:gd name="T65" fmla="*/ 1 h 685"/>
                  <a:gd name="T66" fmla="*/ 1 w 825"/>
                  <a:gd name="T67" fmla="*/ 1 h 685"/>
                  <a:gd name="T68" fmla="*/ 1 w 825"/>
                  <a:gd name="T69" fmla="*/ 1 h 685"/>
                  <a:gd name="T70" fmla="*/ 1 w 825"/>
                  <a:gd name="T71" fmla="*/ 2 h 685"/>
                  <a:gd name="T72" fmla="*/ 1 w 825"/>
                  <a:gd name="T73" fmla="*/ 2 h 685"/>
                  <a:gd name="T74" fmla="*/ 1 w 825"/>
                  <a:gd name="T75" fmla="*/ 2 h 685"/>
                  <a:gd name="T76" fmla="*/ 1 w 825"/>
                  <a:gd name="T77" fmla="*/ 2 h 685"/>
                  <a:gd name="T78" fmla="*/ 1 w 825"/>
                  <a:gd name="T79" fmla="*/ 2 h 685"/>
                  <a:gd name="T80" fmla="*/ 1 w 825"/>
                  <a:gd name="T81" fmla="*/ 1 h 685"/>
                  <a:gd name="T82" fmla="*/ 1 w 825"/>
                  <a:gd name="T83" fmla="*/ 1 h 685"/>
                  <a:gd name="T84" fmla="*/ 1 w 825"/>
                  <a:gd name="T85" fmla="*/ 1 h 685"/>
                  <a:gd name="T86" fmla="*/ 1 w 825"/>
                  <a:gd name="T87" fmla="*/ 1 h 685"/>
                  <a:gd name="T88" fmla="*/ 0 w 825"/>
                  <a:gd name="T89" fmla="*/ 1 h 685"/>
                  <a:gd name="T90" fmla="*/ 0 w 825"/>
                  <a:gd name="T91" fmla="*/ 1 h 685"/>
                  <a:gd name="T92" fmla="*/ 0 w 825"/>
                  <a:gd name="T93" fmla="*/ 1 h 685"/>
                  <a:gd name="T94" fmla="*/ 0 w 825"/>
                  <a:gd name="T95" fmla="*/ 0 h 685"/>
                  <a:gd name="T96" fmla="*/ 0 w 825"/>
                  <a:gd name="T97" fmla="*/ 2 h 685"/>
                  <a:gd name="T98" fmla="*/ 0 w 825"/>
                  <a:gd name="T99" fmla="*/ 2 h 685"/>
                  <a:gd name="T100" fmla="*/ 0 w 825"/>
                  <a:gd name="T101" fmla="*/ 2 h 685"/>
                  <a:gd name="T102" fmla="*/ 0 w 825"/>
                  <a:gd name="T103" fmla="*/ 2 h 685"/>
                  <a:gd name="T104" fmla="*/ 0 w 825"/>
                  <a:gd name="T105" fmla="*/ 2 h 685"/>
                  <a:gd name="T106" fmla="*/ 0 w 825"/>
                  <a:gd name="T107" fmla="*/ 0 h 685"/>
                  <a:gd name="T108" fmla="*/ 0 w 825"/>
                  <a:gd name="T109" fmla="*/ 0 h 685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825"/>
                  <a:gd name="T166" fmla="*/ 0 h 685"/>
                  <a:gd name="T167" fmla="*/ 825 w 825"/>
                  <a:gd name="T168" fmla="*/ 685 h 685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825" h="685">
                    <a:moveTo>
                      <a:pt x="5" y="0"/>
                    </a:moveTo>
                    <a:lnTo>
                      <a:pt x="154" y="0"/>
                    </a:lnTo>
                    <a:lnTo>
                      <a:pt x="159" y="7"/>
                    </a:lnTo>
                    <a:lnTo>
                      <a:pt x="159" y="80"/>
                    </a:lnTo>
                    <a:lnTo>
                      <a:pt x="192" y="80"/>
                    </a:lnTo>
                    <a:lnTo>
                      <a:pt x="198" y="88"/>
                    </a:lnTo>
                    <a:lnTo>
                      <a:pt x="198" y="162"/>
                    </a:lnTo>
                    <a:lnTo>
                      <a:pt x="234" y="162"/>
                    </a:lnTo>
                    <a:lnTo>
                      <a:pt x="239" y="170"/>
                    </a:lnTo>
                    <a:lnTo>
                      <a:pt x="239" y="237"/>
                    </a:lnTo>
                    <a:lnTo>
                      <a:pt x="273" y="237"/>
                    </a:lnTo>
                    <a:lnTo>
                      <a:pt x="278" y="242"/>
                    </a:lnTo>
                    <a:lnTo>
                      <a:pt x="278" y="318"/>
                    </a:lnTo>
                    <a:lnTo>
                      <a:pt x="312" y="318"/>
                    </a:lnTo>
                    <a:lnTo>
                      <a:pt x="319" y="324"/>
                    </a:lnTo>
                    <a:lnTo>
                      <a:pt x="319" y="400"/>
                    </a:lnTo>
                    <a:lnTo>
                      <a:pt x="352" y="400"/>
                    </a:lnTo>
                    <a:lnTo>
                      <a:pt x="358" y="405"/>
                    </a:lnTo>
                    <a:lnTo>
                      <a:pt x="358" y="480"/>
                    </a:lnTo>
                    <a:lnTo>
                      <a:pt x="392" y="480"/>
                    </a:lnTo>
                    <a:lnTo>
                      <a:pt x="399" y="485"/>
                    </a:lnTo>
                    <a:lnTo>
                      <a:pt x="399" y="556"/>
                    </a:lnTo>
                    <a:lnTo>
                      <a:pt x="427" y="556"/>
                    </a:lnTo>
                    <a:lnTo>
                      <a:pt x="427" y="485"/>
                    </a:lnTo>
                    <a:lnTo>
                      <a:pt x="433" y="480"/>
                    </a:lnTo>
                    <a:lnTo>
                      <a:pt x="466" y="480"/>
                    </a:lnTo>
                    <a:lnTo>
                      <a:pt x="466" y="366"/>
                    </a:lnTo>
                    <a:lnTo>
                      <a:pt x="473" y="360"/>
                    </a:lnTo>
                    <a:lnTo>
                      <a:pt x="506" y="360"/>
                    </a:lnTo>
                    <a:lnTo>
                      <a:pt x="506" y="284"/>
                    </a:lnTo>
                    <a:lnTo>
                      <a:pt x="512" y="279"/>
                    </a:lnTo>
                    <a:lnTo>
                      <a:pt x="546" y="279"/>
                    </a:lnTo>
                    <a:lnTo>
                      <a:pt x="546" y="170"/>
                    </a:lnTo>
                    <a:lnTo>
                      <a:pt x="551" y="162"/>
                    </a:lnTo>
                    <a:lnTo>
                      <a:pt x="587" y="162"/>
                    </a:lnTo>
                    <a:lnTo>
                      <a:pt x="587" y="88"/>
                    </a:lnTo>
                    <a:lnTo>
                      <a:pt x="592" y="80"/>
                    </a:lnTo>
                    <a:lnTo>
                      <a:pt x="626" y="80"/>
                    </a:lnTo>
                    <a:lnTo>
                      <a:pt x="626" y="7"/>
                    </a:lnTo>
                    <a:lnTo>
                      <a:pt x="632" y="0"/>
                    </a:lnTo>
                    <a:lnTo>
                      <a:pt x="819" y="0"/>
                    </a:lnTo>
                    <a:lnTo>
                      <a:pt x="824" y="7"/>
                    </a:lnTo>
                    <a:lnTo>
                      <a:pt x="824" y="41"/>
                    </a:lnTo>
                    <a:lnTo>
                      <a:pt x="819" y="46"/>
                    </a:lnTo>
                    <a:lnTo>
                      <a:pt x="745" y="46"/>
                    </a:lnTo>
                    <a:lnTo>
                      <a:pt x="745" y="638"/>
                    </a:lnTo>
                    <a:lnTo>
                      <a:pt x="819" y="638"/>
                    </a:lnTo>
                    <a:lnTo>
                      <a:pt x="824" y="645"/>
                    </a:lnTo>
                    <a:lnTo>
                      <a:pt x="824" y="679"/>
                    </a:lnTo>
                    <a:lnTo>
                      <a:pt x="819" y="684"/>
                    </a:lnTo>
                    <a:lnTo>
                      <a:pt x="592" y="684"/>
                    </a:lnTo>
                    <a:lnTo>
                      <a:pt x="587" y="679"/>
                    </a:lnTo>
                    <a:lnTo>
                      <a:pt x="587" y="645"/>
                    </a:lnTo>
                    <a:lnTo>
                      <a:pt x="592" y="638"/>
                    </a:lnTo>
                    <a:lnTo>
                      <a:pt x="664" y="638"/>
                    </a:lnTo>
                    <a:lnTo>
                      <a:pt x="664" y="88"/>
                    </a:lnTo>
                    <a:lnTo>
                      <a:pt x="632" y="88"/>
                    </a:lnTo>
                    <a:lnTo>
                      <a:pt x="632" y="162"/>
                    </a:lnTo>
                    <a:lnTo>
                      <a:pt x="626" y="170"/>
                    </a:lnTo>
                    <a:lnTo>
                      <a:pt x="592" y="170"/>
                    </a:lnTo>
                    <a:lnTo>
                      <a:pt x="592" y="279"/>
                    </a:lnTo>
                    <a:lnTo>
                      <a:pt x="587" y="284"/>
                    </a:lnTo>
                    <a:lnTo>
                      <a:pt x="551" y="284"/>
                    </a:lnTo>
                    <a:lnTo>
                      <a:pt x="551" y="360"/>
                    </a:lnTo>
                    <a:lnTo>
                      <a:pt x="546" y="366"/>
                    </a:lnTo>
                    <a:lnTo>
                      <a:pt x="512" y="366"/>
                    </a:lnTo>
                    <a:lnTo>
                      <a:pt x="512" y="480"/>
                    </a:lnTo>
                    <a:lnTo>
                      <a:pt x="506" y="485"/>
                    </a:lnTo>
                    <a:lnTo>
                      <a:pt x="473" y="485"/>
                    </a:lnTo>
                    <a:lnTo>
                      <a:pt x="473" y="556"/>
                    </a:lnTo>
                    <a:lnTo>
                      <a:pt x="466" y="564"/>
                    </a:lnTo>
                    <a:lnTo>
                      <a:pt x="433" y="564"/>
                    </a:lnTo>
                    <a:lnTo>
                      <a:pt x="433" y="679"/>
                    </a:lnTo>
                    <a:lnTo>
                      <a:pt x="427" y="684"/>
                    </a:lnTo>
                    <a:lnTo>
                      <a:pt x="399" y="684"/>
                    </a:lnTo>
                    <a:lnTo>
                      <a:pt x="392" y="679"/>
                    </a:lnTo>
                    <a:lnTo>
                      <a:pt x="392" y="645"/>
                    </a:lnTo>
                    <a:lnTo>
                      <a:pt x="358" y="645"/>
                    </a:lnTo>
                    <a:lnTo>
                      <a:pt x="352" y="638"/>
                    </a:lnTo>
                    <a:lnTo>
                      <a:pt x="352" y="564"/>
                    </a:lnTo>
                    <a:lnTo>
                      <a:pt x="319" y="564"/>
                    </a:lnTo>
                    <a:lnTo>
                      <a:pt x="312" y="556"/>
                    </a:lnTo>
                    <a:lnTo>
                      <a:pt x="312" y="485"/>
                    </a:lnTo>
                    <a:lnTo>
                      <a:pt x="278" y="485"/>
                    </a:lnTo>
                    <a:lnTo>
                      <a:pt x="273" y="480"/>
                    </a:lnTo>
                    <a:lnTo>
                      <a:pt x="273" y="405"/>
                    </a:lnTo>
                    <a:lnTo>
                      <a:pt x="239" y="405"/>
                    </a:lnTo>
                    <a:lnTo>
                      <a:pt x="234" y="400"/>
                    </a:lnTo>
                    <a:lnTo>
                      <a:pt x="234" y="324"/>
                    </a:lnTo>
                    <a:lnTo>
                      <a:pt x="198" y="324"/>
                    </a:lnTo>
                    <a:lnTo>
                      <a:pt x="192" y="318"/>
                    </a:lnTo>
                    <a:lnTo>
                      <a:pt x="192" y="242"/>
                    </a:lnTo>
                    <a:lnTo>
                      <a:pt x="159" y="242"/>
                    </a:lnTo>
                    <a:lnTo>
                      <a:pt x="154" y="237"/>
                    </a:lnTo>
                    <a:lnTo>
                      <a:pt x="154" y="170"/>
                    </a:lnTo>
                    <a:lnTo>
                      <a:pt x="119" y="170"/>
                    </a:lnTo>
                    <a:lnTo>
                      <a:pt x="119" y="638"/>
                    </a:lnTo>
                    <a:lnTo>
                      <a:pt x="192" y="638"/>
                    </a:lnTo>
                    <a:lnTo>
                      <a:pt x="198" y="645"/>
                    </a:lnTo>
                    <a:lnTo>
                      <a:pt x="198" y="679"/>
                    </a:lnTo>
                    <a:lnTo>
                      <a:pt x="192" y="684"/>
                    </a:lnTo>
                    <a:lnTo>
                      <a:pt x="5" y="684"/>
                    </a:lnTo>
                    <a:lnTo>
                      <a:pt x="0" y="679"/>
                    </a:lnTo>
                    <a:lnTo>
                      <a:pt x="0" y="645"/>
                    </a:lnTo>
                    <a:lnTo>
                      <a:pt x="5" y="638"/>
                    </a:lnTo>
                    <a:lnTo>
                      <a:pt x="79" y="638"/>
                    </a:lnTo>
                    <a:lnTo>
                      <a:pt x="79" y="46"/>
                    </a:lnTo>
                    <a:lnTo>
                      <a:pt x="5" y="46"/>
                    </a:lnTo>
                    <a:lnTo>
                      <a:pt x="0" y="41"/>
                    </a:lnTo>
                    <a:lnTo>
                      <a:pt x="0" y="7"/>
                    </a:lnTo>
                    <a:lnTo>
                      <a:pt x="5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scene3d>
                  <a:camera prst="orthographicFront"/>
                  <a:lightRig rig="glow" dir="tl">
                    <a:rot lat="0" lon="0" rev="5400000"/>
                  </a:lightRig>
                </a:scene3d>
                <a:sp3d contourW="12700">
                  <a:bevelT w="25400" h="25400"/>
                  <a:contourClr>
                    <a:schemeClr val="accent6">
                      <a:shade val="73000"/>
                    </a:schemeClr>
                  </a:contourClr>
                </a:sp3d>
              </a:bodyPr>
              <a:lstStyle/>
              <a:p>
                <a:pPr>
                  <a:defRPr/>
                </a:pPr>
                <a:endParaRPr lang="en-US" sz="3600" b="1" dirty="0">
                  <a:ln w="11430"/>
                  <a:gradFill>
                    <a:gsLst>
                      <a:gs pos="0">
                        <a:schemeClr val="accent6">
                          <a:tint val="90000"/>
                          <a:satMod val="120000"/>
                        </a:schemeClr>
                      </a:gs>
                      <a:gs pos="25000">
                        <a:schemeClr val="accent6">
                          <a:tint val="93000"/>
                          <a:satMod val="120000"/>
                        </a:schemeClr>
                      </a:gs>
                      <a:gs pos="50000">
                        <a:schemeClr val="accent6">
                          <a:shade val="89000"/>
                          <a:satMod val="110000"/>
                        </a:schemeClr>
                      </a:gs>
                      <a:gs pos="75000">
                        <a:schemeClr val="accent6">
                          <a:tint val="93000"/>
                          <a:satMod val="120000"/>
                        </a:schemeClr>
                      </a:gs>
                      <a:gs pos="100000">
                        <a:schemeClr val="accent6">
                          <a:tint val="90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33" name="Freeform 15"/>
              <p:cNvSpPr>
                <a:spLocks noChangeArrowheads="1"/>
              </p:cNvSpPr>
              <p:nvPr/>
            </p:nvSpPr>
            <p:spPr bwMode="auto">
              <a:xfrm>
                <a:off x="2704" y="1441"/>
                <a:ext cx="70" cy="154"/>
              </a:xfrm>
              <a:custGeom>
                <a:avLst/>
                <a:gdLst>
                  <a:gd name="T0" fmla="*/ 0 w 314"/>
                  <a:gd name="T1" fmla="*/ 0 h 685"/>
                  <a:gd name="T2" fmla="*/ 0 w 314"/>
                  <a:gd name="T3" fmla="*/ 0 h 685"/>
                  <a:gd name="T4" fmla="*/ 0 w 314"/>
                  <a:gd name="T5" fmla="*/ 0 h 685"/>
                  <a:gd name="T6" fmla="*/ 0 w 314"/>
                  <a:gd name="T7" fmla="*/ 2 h 685"/>
                  <a:gd name="T8" fmla="*/ 1 w 314"/>
                  <a:gd name="T9" fmla="*/ 2 h 685"/>
                  <a:gd name="T10" fmla="*/ 1 w 314"/>
                  <a:gd name="T11" fmla="*/ 2 h 685"/>
                  <a:gd name="T12" fmla="*/ 1 w 314"/>
                  <a:gd name="T13" fmla="*/ 2 h 685"/>
                  <a:gd name="T14" fmla="*/ 1 w 314"/>
                  <a:gd name="T15" fmla="*/ 2 h 685"/>
                  <a:gd name="T16" fmla="*/ 0 w 314"/>
                  <a:gd name="T17" fmla="*/ 2 h 685"/>
                  <a:gd name="T18" fmla="*/ 0 w 314"/>
                  <a:gd name="T19" fmla="*/ 2 h 685"/>
                  <a:gd name="T20" fmla="*/ 0 w 314"/>
                  <a:gd name="T21" fmla="*/ 2 h 685"/>
                  <a:gd name="T22" fmla="*/ 0 w 314"/>
                  <a:gd name="T23" fmla="*/ 2 h 685"/>
                  <a:gd name="T24" fmla="*/ 0 w 314"/>
                  <a:gd name="T25" fmla="*/ 2 h 685"/>
                  <a:gd name="T26" fmla="*/ 0 w 314"/>
                  <a:gd name="T27" fmla="*/ 0 h 685"/>
                  <a:gd name="T28" fmla="*/ 0 w 314"/>
                  <a:gd name="T29" fmla="*/ 0 h 685"/>
                  <a:gd name="T30" fmla="*/ 0 w 314"/>
                  <a:gd name="T31" fmla="*/ 0 h 685"/>
                  <a:gd name="T32" fmla="*/ 0 w 314"/>
                  <a:gd name="T33" fmla="*/ 0 h 685"/>
                  <a:gd name="T34" fmla="*/ 0 w 314"/>
                  <a:gd name="T35" fmla="*/ 0 h 685"/>
                  <a:gd name="T36" fmla="*/ 0 w 314"/>
                  <a:gd name="T37" fmla="*/ 0 h 685"/>
                  <a:gd name="T38" fmla="*/ 0 w 314"/>
                  <a:gd name="T39" fmla="*/ 0 h 685"/>
                  <a:gd name="T40" fmla="*/ 0 w 314"/>
                  <a:gd name="T41" fmla="*/ 0 h 685"/>
                  <a:gd name="T42" fmla="*/ 0 w 314"/>
                  <a:gd name="T43" fmla="*/ 0 h 685"/>
                  <a:gd name="T44" fmla="*/ 0 w 314"/>
                  <a:gd name="T45" fmla="*/ 0 h 685"/>
                  <a:gd name="T46" fmla="*/ 0 w 314"/>
                  <a:gd name="T47" fmla="*/ 0 h 685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314"/>
                  <a:gd name="T73" fmla="*/ 0 h 685"/>
                  <a:gd name="T74" fmla="*/ 314 w 314"/>
                  <a:gd name="T75" fmla="*/ 685 h 685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314" h="685">
                    <a:moveTo>
                      <a:pt x="157" y="0"/>
                    </a:moveTo>
                    <a:lnTo>
                      <a:pt x="191" y="0"/>
                    </a:lnTo>
                    <a:lnTo>
                      <a:pt x="196" y="7"/>
                    </a:lnTo>
                    <a:lnTo>
                      <a:pt x="196" y="638"/>
                    </a:lnTo>
                    <a:lnTo>
                      <a:pt x="307" y="638"/>
                    </a:lnTo>
                    <a:lnTo>
                      <a:pt x="313" y="645"/>
                    </a:lnTo>
                    <a:lnTo>
                      <a:pt x="313" y="679"/>
                    </a:lnTo>
                    <a:lnTo>
                      <a:pt x="307" y="684"/>
                    </a:lnTo>
                    <a:lnTo>
                      <a:pt x="7" y="684"/>
                    </a:lnTo>
                    <a:lnTo>
                      <a:pt x="0" y="679"/>
                    </a:lnTo>
                    <a:lnTo>
                      <a:pt x="0" y="645"/>
                    </a:lnTo>
                    <a:lnTo>
                      <a:pt x="7" y="638"/>
                    </a:lnTo>
                    <a:lnTo>
                      <a:pt x="113" y="638"/>
                    </a:lnTo>
                    <a:lnTo>
                      <a:pt x="113" y="128"/>
                    </a:lnTo>
                    <a:lnTo>
                      <a:pt x="46" y="128"/>
                    </a:lnTo>
                    <a:lnTo>
                      <a:pt x="40" y="122"/>
                    </a:lnTo>
                    <a:lnTo>
                      <a:pt x="40" y="88"/>
                    </a:lnTo>
                    <a:lnTo>
                      <a:pt x="46" y="80"/>
                    </a:lnTo>
                    <a:lnTo>
                      <a:pt x="113" y="80"/>
                    </a:lnTo>
                    <a:lnTo>
                      <a:pt x="113" y="46"/>
                    </a:lnTo>
                    <a:lnTo>
                      <a:pt x="119" y="41"/>
                    </a:lnTo>
                    <a:lnTo>
                      <a:pt x="152" y="41"/>
                    </a:lnTo>
                    <a:lnTo>
                      <a:pt x="152" y="7"/>
                    </a:lnTo>
                    <a:lnTo>
                      <a:pt x="157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3600"/>
              </a:p>
            </p:txBody>
          </p:sp>
        </p:grpSp>
        <p:grpSp>
          <p:nvGrpSpPr>
            <p:cNvPr id="54289" name="Group 16"/>
            <p:cNvGrpSpPr>
              <a:grpSpLocks/>
            </p:cNvGrpSpPr>
            <p:nvPr/>
          </p:nvGrpSpPr>
          <p:grpSpPr bwMode="auto">
            <a:xfrm>
              <a:off x="2064" y="1909"/>
              <a:ext cx="278" cy="154"/>
              <a:chOff x="2064" y="1909"/>
              <a:chExt cx="278" cy="154"/>
            </a:xfrm>
          </p:grpSpPr>
          <p:sp>
            <p:nvSpPr>
              <p:cNvPr id="30" name="Freeform 17"/>
              <p:cNvSpPr>
                <a:spLocks noChangeArrowheads="1"/>
              </p:cNvSpPr>
              <p:nvPr/>
            </p:nvSpPr>
            <p:spPr bwMode="auto">
              <a:xfrm>
                <a:off x="2064" y="1909"/>
                <a:ext cx="180" cy="154"/>
              </a:xfrm>
              <a:custGeom>
                <a:avLst/>
                <a:gdLst>
                  <a:gd name="T0" fmla="*/ 0 w 799"/>
                  <a:gd name="T1" fmla="*/ 0 h 685"/>
                  <a:gd name="T2" fmla="*/ 0 w 799"/>
                  <a:gd name="T3" fmla="*/ 0 h 685"/>
                  <a:gd name="T4" fmla="*/ 0 w 799"/>
                  <a:gd name="T5" fmla="*/ 0 h 685"/>
                  <a:gd name="T6" fmla="*/ 0 w 799"/>
                  <a:gd name="T7" fmla="*/ 0 h 685"/>
                  <a:gd name="T8" fmla="*/ 1 w 799"/>
                  <a:gd name="T9" fmla="*/ 1 h 685"/>
                  <a:gd name="T10" fmla="*/ 1 w 799"/>
                  <a:gd name="T11" fmla="*/ 1 h 685"/>
                  <a:gd name="T12" fmla="*/ 1 w 799"/>
                  <a:gd name="T13" fmla="*/ 1 h 685"/>
                  <a:gd name="T14" fmla="*/ 1 w 799"/>
                  <a:gd name="T15" fmla="*/ 1 h 685"/>
                  <a:gd name="T16" fmla="*/ 1 w 799"/>
                  <a:gd name="T17" fmla="*/ 1 h 685"/>
                  <a:gd name="T18" fmla="*/ 1 w 799"/>
                  <a:gd name="T19" fmla="*/ 1 h 685"/>
                  <a:gd name="T20" fmla="*/ 1 w 799"/>
                  <a:gd name="T21" fmla="*/ 1 h 685"/>
                  <a:gd name="T22" fmla="*/ 1 w 799"/>
                  <a:gd name="T23" fmla="*/ 1 h 685"/>
                  <a:gd name="T24" fmla="*/ 1 w 799"/>
                  <a:gd name="T25" fmla="*/ 1 h 685"/>
                  <a:gd name="T26" fmla="*/ 1 w 799"/>
                  <a:gd name="T27" fmla="*/ 1 h 685"/>
                  <a:gd name="T28" fmla="*/ 1 w 799"/>
                  <a:gd name="T29" fmla="*/ 1 h 685"/>
                  <a:gd name="T30" fmla="*/ 1 w 799"/>
                  <a:gd name="T31" fmla="*/ 1 h 685"/>
                  <a:gd name="T32" fmla="*/ 1 w 799"/>
                  <a:gd name="T33" fmla="*/ 0 h 685"/>
                  <a:gd name="T34" fmla="*/ 2 w 799"/>
                  <a:gd name="T35" fmla="*/ 0 h 685"/>
                  <a:gd name="T36" fmla="*/ 2 w 799"/>
                  <a:gd name="T37" fmla="*/ 0 h 685"/>
                  <a:gd name="T38" fmla="*/ 2 w 799"/>
                  <a:gd name="T39" fmla="*/ 0 h 685"/>
                  <a:gd name="T40" fmla="*/ 2 w 799"/>
                  <a:gd name="T41" fmla="*/ 0 h 685"/>
                  <a:gd name="T42" fmla="*/ 2 w 799"/>
                  <a:gd name="T43" fmla="*/ 0 h 685"/>
                  <a:gd name="T44" fmla="*/ 2 w 799"/>
                  <a:gd name="T45" fmla="*/ 2 h 685"/>
                  <a:gd name="T46" fmla="*/ 2 w 799"/>
                  <a:gd name="T47" fmla="*/ 2 h 685"/>
                  <a:gd name="T48" fmla="*/ 2 w 799"/>
                  <a:gd name="T49" fmla="*/ 2 h 685"/>
                  <a:gd name="T50" fmla="*/ 2 w 799"/>
                  <a:gd name="T51" fmla="*/ 2 h 685"/>
                  <a:gd name="T52" fmla="*/ 2 w 799"/>
                  <a:gd name="T53" fmla="*/ 2 h 685"/>
                  <a:gd name="T54" fmla="*/ 2 w 799"/>
                  <a:gd name="T55" fmla="*/ 0 h 685"/>
                  <a:gd name="T56" fmla="*/ 2 w 799"/>
                  <a:gd name="T57" fmla="*/ 0 h 685"/>
                  <a:gd name="T58" fmla="*/ 2 w 799"/>
                  <a:gd name="T59" fmla="*/ 0 h 685"/>
                  <a:gd name="T60" fmla="*/ 2 w 799"/>
                  <a:gd name="T61" fmla="*/ 1 h 685"/>
                  <a:gd name="T62" fmla="*/ 1 w 799"/>
                  <a:gd name="T63" fmla="*/ 1 h 685"/>
                  <a:gd name="T64" fmla="*/ 1 w 799"/>
                  <a:gd name="T65" fmla="*/ 1 h 685"/>
                  <a:gd name="T66" fmla="*/ 1 w 799"/>
                  <a:gd name="T67" fmla="*/ 1 h 685"/>
                  <a:gd name="T68" fmla="*/ 1 w 799"/>
                  <a:gd name="T69" fmla="*/ 1 h 685"/>
                  <a:gd name="T70" fmla="*/ 1 w 799"/>
                  <a:gd name="T71" fmla="*/ 2 h 685"/>
                  <a:gd name="T72" fmla="*/ 1 w 799"/>
                  <a:gd name="T73" fmla="*/ 2 h 685"/>
                  <a:gd name="T74" fmla="*/ 1 w 799"/>
                  <a:gd name="T75" fmla="*/ 2 h 685"/>
                  <a:gd name="T76" fmla="*/ 1 w 799"/>
                  <a:gd name="T77" fmla="*/ 2 h 685"/>
                  <a:gd name="T78" fmla="*/ 1 w 799"/>
                  <a:gd name="T79" fmla="*/ 2 h 685"/>
                  <a:gd name="T80" fmla="*/ 1 w 799"/>
                  <a:gd name="T81" fmla="*/ 1 h 685"/>
                  <a:gd name="T82" fmla="*/ 1 w 799"/>
                  <a:gd name="T83" fmla="*/ 1 h 685"/>
                  <a:gd name="T84" fmla="*/ 1 w 799"/>
                  <a:gd name="T85" fmla="*/ 1 h 685"/>
                  <a:gd name="T86" fmla="*/ 0 w 799"/>
                  <a:gd name="T87" fmla="*/ 1 h 685"/>
                  <a:gd name="T88" fmla="*/ 0 w 799"/>
                  <a:gd name="T89" fmla="*/ 1 h 685"/>
                  <a:gd name="T90" fmla="*/ 0 w 799"/>
                  <a:gd name="T91" fmla="*/ 1 h 685"/>
                  <a:gd name="T92" fmla="*/ 0 w 799"/>
                  <a:gd name="T93" fmla="*/ 1 h 685"/>
                  <a:gd name="T94" fmla="*/ 0 w 799"/>
                  <a:gd name="T95" fmla="*/ 0 h 685"/>
                  <a:gd name="T96" fmla="*/ 0 w 799"/>
                  <a:gd name="T97" fmla="*/ 2 h 685"/>
                  <a:gd name="T98" fmla="*/ 0 w 799"/>
                  <a:gd name="T99" fmla="*/ 2 h 685"/>
                  <a:gd name="T100" fmla="*/ 0 w 799"/>
                  <a:gd name="T101" fmla="*/ 2 h 685"/>
                  <a:gd name="T102" fmla="*/ 0 w 799"/>
                  <a:gd name="T103" fmla="*/ 2 h 685"/>
                  <a:gd name="T104" fmla="*/ 0 w 799"/>
                  <a:gd name="T105" fmla="*/ 2 h 685"/>
                  <a:gd name="T106" fmla="*/ 0 w 799"/>
                  <a:gd name="T107" fmla="*/ 0 h 685"/>
                  <a:gd name="T108" fmla="*/ 0 w 799"/>
                  <a:gd name="T109" fmla="*/ 0 h 685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799"/>
                  <a:gd name="T166" fmla="*/ 0 h 685"/>
                  <a:gd name="T167" fmla="*/ 799 w 799"/>
                  <a:gd name="T168" fmla="*/ 685 h 685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799" h="685">
                    <a:moveTo>
                      <a:pt x="4" y="0"/>
                    </a:moveTo>
                    <a:lnTo>
                      <a:pt x="149" y="0"/>
                    </a:lnTo>
                    <a:lnTo>
                      <a:pt x="155" y="7"/>
                    </a:lnTo>
                    <a:lnTo>
                      <a:pt x="155" y="80"/>
                    </a:lnTo>
                    <a:lnTo>
                      <a:pt x="187" y="80"/>
                    </a:lnTo>
                    <a:lnTo>
                      <a:pt x="192" y="88"/>
                    </a:lnTo>
                    <a:lnTo>
                      <a:pt x="192" y="162"/>
                    </a:lnTo>
                    <a:lnTo>
                      <a:pt x="226" y="162"/>
                    </a:lnTo>
                    <a:lnTo>
                      <a:pt x="231" y="170"/>
                    </a:lnTo>
                    <a:lnTo>
                      <a:pt x="231" y="237"/>
                    </a:lnTo>
                    <a:lnTo>
                      <a:pt x="264" y="237"/>
                    </a:lnTo>
                    <a:lnTo>
                      <a:pt x="269" y="242"/>
                    </a:lnTo>
                    <a:lnTo>
                      <a:pt x="269" y="318"/>
                    </a:lnTo>
                    <a:lnTo>
                      <a:pt x="302" y="318"/>
                    </a:lnTo>
                    <a:lnTo>
                      <a:pt x="309" y="324"/>
                    </a:lnTo>
                    <a:lnTo>
                      <a:pt x="309" y="400"/>
                    </a:lnTo>
                    <a:lnTo>
                      <a:pt x="342" y="400"/>
                    </a:lnTo>
                    <a:lnTo>
                      <a:pt x="347" y="405"/>
                    </a:lnTo>
                    <a:lnTo>
                      <a:pt x="347" y="480"/>
                    </a:lnTo>
                    <a:lnTo>
                      <a:pt x="380" y="480"/>
                    </a:lnTo>
                    <a:lnTo>
                      <a:pt x="386" y="485"/>
                    </a:lnTo>
                    <a:lnTo>
                      <a:pt x="386" y="556"/>
                    </a:lnTo>
                    <a:lnTo>
                      <a:pt x="413" y="556"/>
                    </a:lnTo>
                    <a:lnTo>
                      <a:pt x="413" y="485"/>
                    </a:lnTo>
                    <a:lnTo>
                      <a:pt x="419" y="480"/>
                    </a:lnTo>
                    <a:lnTo>
                      <a:pt x="451" y="480"/>
                    </a:lnTo>
                    <a:lnTo>
                      <a:pt x="451" y="366"/>
                    </a:lnTo>
                    <a:lnTo>
                      <a:pt x="458" y="360"/>
                    </a:lnTo>
                    <a:lnTo>
                      <a:pt x="491" y="360"/>
                    </a:lnTo>
                    <a:lnTo>
                      <a:pt x="491" y="284"/>
                    </a:lnTo>
                    <a:lnTo>
                      <a:pt x="496" y="279"/>
                    </a:lnTo>
                    <a:lnTo>
                      <a:pt x="529" y="279"/>
                    </a:lnTo>
                    <a:lnTo>
                      <a:pt x="529" y="170"/>
                    </a:lnTo>
                    <a:lnTo>
                      <a:pt x="534" y="162"/>
                    </a:lnTo>
                    <a:lnTo>
                      <a:pt x="568" y="162"/>
                    </a:lnTo>
                    <a:lnTo>
                      <a:pt x="568" y="88"/>
                    </a:lnTo>
                    <a:lnTo>
                      <a:pt x="573" y="80"/>
                    </a:lnTo>
                    <a:lnTo>
                      <a:pt x="606" y="80"/>
                    </a:lnTo>
                    <a:lnTo>
                      <a:pt x="606" y="7"/>
                    </a:lnTo>
                    <a:lnTo>
                      <a:pt x="611" y="0"/>
                    </a:lnTo>
                    <a:lnTo>
                      <a:pt x="793" y="0"/>
                    </a:lnTo>
                    <a:lnTo>
                      <a:pt x="798" y="7"/>
                    </a:lnTo>
                    <a:lnTo>
                      <a:pt x="798" y="41"/>
                    </a:lnTo>
                    <a:lnTo>
                      <a:pt x="793" y="46"/>
                    </a:lnTo>
                    <a:lnTo>
                      <a:pt x="722" y="46"/>
                    </a:lnTo>
                    <a:lnTo>
                      <a:pt x="722" y="638"/>
                    </a:lnTo>
                    <a:lnTo>
                      <a:pt x="793" y="638"/>
                    </a:lnTo>
                    <a:lnTo>
                      <a:pt x="798" y="645"/>
                    </a:lnTo>
                    <a:lnTo>
                      <a:pt x="798" y="679"/>
                    </a:lnTo>
                    <a:lnTo>
                      <a:pt x="793" y="684"/>
                    </a:lnTo>
                    <a:lnTo>
                      <a:pt x="573" y="684"/>
                    </a:lnTo>
                    <a:lnTo>
                      <a:pt x="568" y="679"/>
                    </a:lnTo>
                    <a:lnTo>
                      <a:pt x="568" y="645"/>
                    </a:lnTo>
                    <a:lnTo>
                      <a:pt x="573" y="638"/>
                    </a:lnTo>
                    <a:lnTo>
                      <a:pt x="644" y="638"/>
                    </a:lnTo>
                    <a:lnTo>
                      <a:pt x="644" y="88"/>
                    </a:lnTo>
                    <a:lnTo>
                      <a:pt x="611" y="88"/>
                    </a:lnTo>
                    <a:lnTo>
                      <a:pt x="611" y="162"/>
                    </a:lnTo>
                    <a:lnTo>
                      <a:pt x="606" y="170"/>
                    </a:lnTo>
                    <a:lnTo>
                      <a:pt x="573" y="170"/>
                    </a:lnTo>
                    <a:lnTo>
                      <a:pt x="573" y="279"/>
                    </a:lnTo>
                    <a:lnTo>
                      <a:pt x="568" y="284"/>
                    </a:lnTo>
                    <a:lnTo>
                      <a:pt x="534" y="284"/>
                    </a:lnTo>
                    <a:lnTo>
                      <a:pt x="534" y="360"/>
                    </a:lnTo>
                    <a:lnTo>
                      <a:pt x="529" y="366"/>
                    </a:lnTo>
                    <a:lnTo>
                      <a:pt x="496" y="366"/>
                    </a:lnTo>
                    <a:lnTo>
                      <a:pt x="496" y="480"/>
                    </a:lnTo>
                    <a:lnTo>
                      <a:pt x="491" y="485"/>
                    </a:lnTo>
                    <a:lnTo>
                      <a:pt x="458" y="485"/>
                    </a:lnTo>
                    <a:lnTo>
                      <a:pt x="458" y="556"/>
                    </a:lnTo>
                    <a:lnTo>
                      <a:pt x="451" y="564"/>
                    </a:lnTo>
                    <a:lnTo>
                      <a:pt x="419" y="564"/>
                    </a:lnTo>
                    <a:lnTo>
                      <a:pt x="419" y="679"/>
                    </a:lnTo>
                    <a:lnTo>
                      <a:pt x="413" y="684"/>
                    </a:lnTo>
                    <a:lnTo>
                      <a:pt x="386" y="684"/>
                    </a:lnTo>
                    <a:lnTo>
                      <a:pt x="380" y="679"/>
                    </a:lnTo>
                    <a:lnTo>
                      <a:pt x="380" y="645"/>
                    </a:lnTo>
                    <a:lnTo>
                      <a:pt x="347" y="645"/>
                    </a:lnTo>
                    <a:lnTo>
                      <a:pt x="342" y="638"/>
                    </a:lnTo>
                    <a:lnTo>
                      <a:pt x="342" y="564"/>
                    </a:lnTo>
                    <a:lnTo>
                      <a:pt x="309" y="564"/>
                    </a:lnTo>
                    <a:lnTo>
                      <a:pt x="302" y="556"/>
                    </a:lnTo>
                    <a:lnTo>
                      <a:pt x="302" y="485"/>
                    </a:lnTo>
                    <a:lnTo>
                      <a:pt x="269" y="485"/>
                    </a:lnTo>
                    <a:lnTo>
                      <a:pt x="264" y="480"/>
                    </a:lnTo>
                    <a:lnTo>
                      <a:pt x="264" y="405"/>
                    </a:lnTo>
                    <a:lnTo>
                      <a:pt x="231" y="405"/>
                    </a:lnTo>
                    <a:lnTo>
                      <a:pt x="226" y="400"/>
                    </a:lnTo>
                    <a:lnTo>
                      <a:pt x="226" y="324"/>
                    </a:lnTo>
                    <a:lnTo>
                      <a:pt x="192" y="324"/>
                    </a:lnTo>
                    <a:lnTo>
                      <a:pt x="187" y="318"/>
                    </a:lnTo>
                    <a:lnTo>
                      <a:pt x="187" y="242"/>
                    </a:lnTo>
                    <a:lnTo>
                      <a:pt x="155" y="242"/>
                    </a:lnTo>
                    <a:lnTo>
                      <a:pt x="149" y="237"/>
                    </a:lnTo>
                    <a:lnTo>
                      <a:pt x="149" y="170"/>
                    </a:lnTo>
                    <a:lnTo>
                      <a:pt x="115" y="170"/>
                    </a:lnTo>
                    <a:lnTo>
                      <a:pt x="115" y="638"/>
                    </a:lnTo>
                    <a:lnTo>
                      <a:pt x="187" y="638"/>
                    </a:lnTo>
                    <a:lnTo>
                      <a:pt x="192" y="645"/>
                    </a:lnTo>
                    <a:lnTo>
                      <a:pt x="192" y="679"/>
                    </a:lnTo>
                    <a:lnTo>
                      <a:pt x="187" y="684"/>
                    </a:lnTo>
                    <a:lnTo>
                      <a:pt x="4" y="684"/>
                    </a:lnTo>
                    <a:lnTo>
                      <a:pt x="0" y="679"/>
                    </a:lnTo>
                    <a:lnTo>
                      <a:pt x="0" y="645"/>
                    </a:lnTo>
                    <a:lnTo>
                      <a:pt x="4" y="638"/>
                    </a:lnTo>
                    <a:lnTo>
                      <a:pt x="77" y="638"/>
                    </a:lnTo>
                    <a:lnTo>
                      <a:pt x="77" y="46"/>
                    </a:lnTo>
                    <a:lnTo>
                      <a:pt x="4" y="46"/>
                    </a:lnTo>
                    <a:lnTo>
                      <a:pt x="0" y="41"/>
                    </a:lnTo>
                    <a:lnTo>
                      <a:pt x="0" y="7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3600"/>
              </a:p>
            </p:txBody>
          </p:sp>
          <p:sp>
            <p:nvSpPr>
              <p:cNvPr id="31" name="Freeform 18"/>
              <p:cNvSpPr>
                <a:spLocks noChangeArrowheads="1"/>
              </p:cNvSpPr>
              <p:nvPr/>
            </p:nvSpPr>
            <p:spPr bwMode="auto">
              <a:xfrm>
                <a:off x="2257" y="1909"/>
                <a:ext cx="91" cy="154"/>
              </a:xfrm>
              <a:custGeom>
                <a:avLst/>
                <a:gdLst>
                  <a:gd name="T0" fmla="*/ 0 w 380"/>
                  <a:gd name="T1" fmla="*/ 0 h 685"/>
                  <a:gd name="T2" fmla="*/ 0 w 380"/>
                  <a:gd name="T3" fmla="*/ 0 h 685"/>
                  <a:gd name="T4" fmla="*/ 1 w 380"/>
                  <a:gd name="T5" fmla="*/ 0 h 685"/>
                  <a:gd name="T6" fmla="*/ 1 w 380"/>
                  <a:gd name="T7" fmla="*/ 0 h 685"/>
                  <a:gd name="T8" fmla="*/ 1 w 380"/>
                  <a:gd name="T9" fmla="*/ 1 h 685"/>
                  <a:gd name="T10" fmla="*/ 1 w 380"/>
                  <a:gd name="T11" fmla="*/ 1 h 685"/>
                  <a:gd name="T12" fmla="*/ 1 w 380"/>
                  <a:gd name="T13" fmla="*/ 1 h 685"/>
                  <a:gd name="T14" fmla="*/ 1 w 380"/>
                  <a:gd name="T15" fmla="*/ 1 h 685"/>
                  <a:gd name="T16" fmla="*/ 0 w 380"/>
                  <a:gd name="T17" fmla="*/ 1 h 685"/>
                  <a:gd name="T18" fmla="*/ 0 w 380"/>
                  <a:gd name="T19" fmla="*/ 1 h 685"/>
                  <a:gd name="T20" fmla="*/ 0 w 380"/>
                  <a:gd name="T21" fmla="*/ 1 h 685"/>
                  <a:gd name="T22" fmla="*/ 0 w 380"/>
                  <a:gd name="T23" fmla="*/ 1 h 685"/>
                  <a:gd name="T24" fmla="*/ 0 w 380"/>
                  <a:gd name="T25" fmla="*/ 2 h 685"/>
                  <a:gd name="T26" fmla="*/ 0 w 380"/>
                  <a:gd name="T27" fmla="*/ 2 h 685"/>
                  <a:gd name="T28" fmla="*/ 1 w 380"/>
                  <a:gd name="T29" fmla="*/ 2 h 685"/>
                  <a:gd name="T30" fmla="*/ 1 w 380"/>
                  <a:gd name="T31" fmla="*/ 1 h 685"/>
                  <a:gd name="T32" fmla="*/ 1 w 380"/>
                  <a:gd name="T33" fmla="*/ 2 h 685"/>
                  <a:gd name="T34" fmla="*/ 1 w 380"/>
                  <a:gd name="T35" fmla="*/ 2 h 685"/>
                  <a:gd name="T36" fmla="*/ 1 w 380"/>
                  <a:gd name="T37" fmla="*/ 2 h 685"/>
                  <a:gd name="T38" fmla="*/ 0 w 380"/>
                  <a:gd name="T39" fmla="*/ 2 h 685"/>
                  <a:gd name="T40" fmla="*/ 0 w 380"/>
                  <a:gd name="T41" fmla="*/ 2 h 685"/>
                  <a:gd name="T42" fmla="*/ 0 w 380"/>
                  <a:gd name="T43" fmla="*/ 2 h 685"/>
                  <a:gd name="T44" fmla="*/ 0 w 380"/>
                  <a:gd name="T45" fmla="*/ 1 h 685"/>
                  <a:gd name="T46" fmla="*/ 0 w 380"/>
                  <a:gd name="T47" fmla="*/ 1 h 685"/>
                  <a:gd name="T48" fmla="*/ 0 w 380"/>
                  <a:gd name="T49" fmla="*/ 1 h 685"/>
                  <a:gd name="T50" fmla="*/ 0 w 380"/>
                  <a:gd name="T51" fmla="*/ 1 h 685"/>
                  <a:gd name="T52" fmla="*/ 0 w 380"/>
                  <a:gd name="T53" fmla="*/ 1 h 685"/>
                  <a:gd name="T54" fmla="*/ 0 w 380"/>
                  <a:gd name="T55" fmla="*/ 1 h 685"/>
                  <a:gd name="T56" fmla="*/ 0 w 380"/>
                  <a:gd name="T57" fmla="*/ 1 h 685"/>
                  <a:gd name="T58" fmla="*/ 0 w 380"/>
                  <a:gd name="T59" fmla="*/ 1 h 685"/>
                  <a:gd name="T60" fmla="*/ 1 w 380"/>
                  <a:gd name="T61" fmla="*/ 0 h 685"/>
                  <a:gd name="T62" fmla="*/ 0 w 380"/>
                  <a:gd name="T63" fmla="*/ 0 h 685"/>
                  <a:gd name="T64" fmla="*/ 0 w 380"/>
                  <a:gd name="T65" fmla="*/ 0 h 685"/>
                  <a:gd name="T66" fmla="*/ 0 w 380"/>
                  <a:gd name="T67" fmla="*/ 0 h 685"/>
                  <a:gd name="T68" fmla="*/ 0 w 380"/>
                  <a:gd name="T69" fmla="*/ 0 h 685"/>
                  <a:gd name="T70" fmla="*/ 0 w 380"/>
                  <a:gd name="T71" fmla="*/ 0 h 685"/>
                  <a:gd name="T72" fmla="*/ 0 w 380"/>
                  <a:gd name="T73" fmla="*/ 0 h 685"/>
                  <a:gd name="T74" fmla="*/ 0 w 380"/>
                  <a:gd name="T75" fmla="*/ 0 h 685"/>
                  <a:gd name="T76" fmla="*/ 0 w 380"/>
                  <a:gd name="T77" fmla="*/ 0 h 685"/>
                  <a:gd name="T78" fmla="*/ 0 w 380"/>
                  <a:gd name="T79" fmla="*/ 0 h 685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380"/>
                  <a:gd name="T121" fmla="*/ 0 h 685"/>
                  <a:gd name="T122" fmla="*/ 380 w 380"/>
                  <a:gd name="T123" fmla="*/ 685 h 685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380" h="685">
                    <a:moveTo>
                      <a:pt x="114" y="0"/>
                    </a:moveTo>
                    <a:lnTo>
                      <a:pt x="222" y="0"/>
                    </a:lnTo>
                    <a:lnTo>
                      <a:pt x="227" y="7"/>
                    </a:lnTo>
                    <a:lnTo>
                      <a:pt x="227" y="41"/>
                    </a:lnTo>
                    <a:lnTo>
                      <a:pt x="297" y="41"/>
                    </a:lnTo>
                    <a:lnTo>
                      <a:pt x="302" y="46"/>
                    </a:lnTo>
                    <a:lnTo>
                      <a:pt x="302" y="80"/>
                    </a:lnTo>
                    <a:lnTo>
                      <a:pt x="335" y="80"/>
                    </a:lnTo>
                    <a:lnTo>
                      <a:pt x="340" y="88"/>
                    </a:lnTo>
                    <a:lnTo>
                      <a:pt x="340" y="279"/>
                    </a:lnTo>
                    <a:lnTo>
                      <a:pt x="335" y="284"/>
                    </a:lnTo>
                    <a:lnTo>
                      <a:pt x="302" y="284"/>
                    </a:lnTo>
                    <a:lnTo>
                      <a:pt x="302" y="360"/>
                    </a:lnTo>
                    <a:lnTo>
                      <a:pt x="297" y="366"/>
                    </a:lnTo>
                    <a:lnTo>
                      <a:pt x="265" y="366"/>
                    </a:lnTo>
                    <a:lnTo>
                      <a:pt x="265" y="400"/>
                    </a:lnTo>
                    <a:lnTo>
                      <a:pt x="260" y="405"/>
                    </a:lnTo>
                    <a:lnTo>
                      <a:pt x="227" y="405"/>
                    </a:lnTo>
                    <a:lnTo>
                      <a:pt x="227" y="480"/>
                    </a:lnTo>
                    <a:lnTo>
                      <a:pt x="222" y="485"/>
                    </a:lnTo>
                    <a:lnTo>
                      <a:pt x="189" y="485"/>
                    </a:lnTo>
                    <a:lnTo>
                      <a:pt x="189" y="522"/>
                    </a:lnTo>
                    <a:lnTo>
                      <a:pt x="185" y="527"/>
                    </a:lnTo>
                    <a:lnTo>
                      <a:pt x="152" y="527"/>
                    </a:lnTo>
                    <a:lnTo>
                      <a:pt x="152" y="556"/>
                    </a:lnTo>
                    <a:lnTo>
                      <a:pt x="147" y="564"/>
                    </a:lnTo>
                    <a:lnTo>
                      <a:pt x="114" y="564"/>
                    </a:lnTo>
                    <a:lnTo>
                      <a:pt x="114" y="598"/>
                    </a:lnTo>
                    <a:lnTo>
                      <a:pt x="335" y="598"/>
                    </a:lnTo>
                    <a:lnTo>
                      <a:pt x="335" y="564"/>
                    </a:lnTo>
                    <a:lnTo>
                      <a:pt x="340" y="556"/>
                    </a:lnTo>
                    <a:lnTo>
                      <a:pt x="374" y="556"/>
                    </a:lnTo>
                    <a:lnTo>
                      <a:pt x="379" y="564"/>
                    </a:lnTo>
                    <a:lnTo>
                      <a:pt x="379" y="638"/>
                    </a:lnTo>
                    <a:lnTo>
                      <a:pt x="374" y="645"/>
                    </a:lnTo>
                    <a:lnTo>
                      <a:pt x="340" y="645"/>
                    </a:lnTo>
                    <a:lnTo>
                      <a:pt x="340" y="679"/>
                    </a:lnTo>
                    <a:lnTo>
                      <a:pt x="335" y="684"/>
                    </a:lnTo>
                    <a:lnTo>
                      <a:pt x="5" y="684"/>
                    </a:lnTo>
                    <a:lnTo>
                      <a:pt x="0" y="679"/>
                    </a:lnTo>
                    <a:lnTo>
                      <a:pt x="0" y="604"/>
                    </a:lnTo>
                    <a:lnTo>
                      <a:pt x="5" y="598"/>
                    </a:lnTo>
                    <a:lnTo>
                      <a:pt x="37" y="598"/>
                    </a:lnTo>
                    <a:lnTo>
                      <a:pt x="37" y="564"/>
                    </a:lnTo>
                    <a:lnTo>
                      <a:pt x="45" y="556"/>
                    </a:lnTo>
                    <a:lnTo>
                      <a:pt x="77" y="556"/>
                    </a:lnTo>
                    <a:lnTo>
                      <a:pt x="77" y="527"/>
                    </a:lnTo>
                    <a:lnTo>
                      <a:pt x="82" y="522"/>
                    </a:lnTo>
                    <a:lnTo>
                      <a:pt x="109" y="522"/>
                    </a:lnTo>
                    <a:lnTo>
                      <a:pt x="109" y="485"/>
                    </a:lnTo>
                    <a:lnTo>
                      <a:pt x="114" y="480"/>
                    </a:lnTo>
                    <a:lnTo>
                      <a:pt x="147" y="480"/>
                    </a:lnTo>
                    <a:lnTo>
                      <a:pt x="147" y="446"/>
                    </a:lnTo>
                    <a:lnTo>
                      <a:pt x="152" y="441"/>
                    </a:lnTo>
                    <a:lnTo>
                      <a:pt x="185" y="441"/>
                    </a:lnTo>
                    <a:lnTo>
                      <a:pt x="185" y="366"/>
                    </a:lnTo>
                    <a:lnTo>
                      <a:pt x="189" y="360"/>
                    </a:lnTo>
                    <a:lnTo>
                      <a:pt x="222" y="360"/>
                    </a:lnTo>
                    <a:lnTo>
                      <a:pt x="222" y="284"/>
                    </a:lnTo>
                    <a:lnTo>
                      <a:pt x="227" y="279"/>
                    </a:lnTo>
                    <a:lnTo>
                      <a:pt x="260" y="279"/>
                    </a:lnTo>
                    <a:lnTo>
                      <a:pt x="260" y="128"/>
                    </a:lnTo>
                    <a:lnTo>
                      <a:pt x="227" y="128"/>
                    </a:lnTo>
                    <a:lnTo>
                      <a:pt x="222" y="122"/>
                    </a:lnTo>
                    <a:lnTo>
                      <a:pt x="222" y="88"/>
                    </a:lnTo>
                    <a:lnTo>
                      <a:pt x="82" y="88"/>
                    </a:lnTo>
                    <a:lnTo>
                      <a:pt x="82" y="122"/>
                    </a:lnTo>
                    <a:lnTo>
                      <a:pt x="77" y="128"/>
                    </a:lnTo>
                    <a:lnTo>
                      <a:pt x="45" y="128"/>
                    </a:lnTo>
                    <a:lnTo>
                      <a:pt x="45" y="204"/>
                    </a:lnTo>
                    <a:lnTo>
                      <a:pt x="37" y="208"/>
                    </a:lnTo>
                    <a:lnTo>
                      <a:pt x="5" y="208"/>
                    </a:lnTo>
                    <a:lnTo>
                      <a:pt x="0" y="204"/>
                    </a:lnTo>
                    <a:lnTo>
                      <a:pt x="0" y="128"/>
                    </a:lnTo>
                    <a:lnTo>
                      <a:pt x="5" y="122"/>
                    </a:lnTo>
                    <a:lnTo>
                      <a:pt x="37" y="122"/>
                    </a:lnTo>
                    <a:lnTo>
                      <a:pt x="37" y="46"/>
                    </a:lnTo>
                    <a:lnTo>
                      <a:pt x="45" y="41"/>
                    </a:lnTo>
                    <a:lnTo>
                      <a:pt x="109" y="41"/>
                    </a:lnTo>
                    <a:lnTo>
                      <a:pt x="109" y="7"/>
                    </a:lnTo>
                    <a:lnTo>
                      <a:pt x="114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3600"/>
              </a:p>
            </p:txBody>
          </p:sp>
        </p:grpSp>
        <p:grpSp>
          <p:nvGrpSpPr>
            <p:cNvPr id="54290" name="Group 19"/>
            <p:cNvGrpSpPr>
              <a:grpSpLocks/>
            </p:cNvGrpSpPr>
            <p:nvPr/>
          </p:nvGrpSpPr>
          <p:grpSpPr bwMode="auto">
            <a:xfrm>
              <a:off x="2984" y="1909"/>
              <a:ext cx="278" cy="154"/>
              <a:chOff x="2984" y="1909"/>
              <a:chExt cx="278" cy="154"/>
            </a:xfrm>
          </p:grpSpPr>
          <p:sp>
            <p:nvSpPr>
              <p:cNvPr id="28" name="Freeform 20"/>
              <p:cNvSpPr>
                <a:spLocks noChangeArrowheads="1"/>
              </p:cNvSpPr>
              <p:nvPr/>
            </p:nvSpPr>
            <p:spPr bwMode="auto">
              <a:xfrm>
                <a:off x="2984" y="1909"/>
                <a:ext cx="185" cy="154"/>
              </a:xfrm>
              <a:custGeom>
                <a:avLst/>
                <a:gdLst>
                  <a:gd name="T0" fmla="*/ 0 w 825"/>
                  <a:gd name="T1" fmla="*/ 0 h 685"/>
                  <a:gd name="T2" fmla="*/ 0 w 825"/>
                  <a:gd name="T3" fmla="*/ 0 h 685"/>
                  <a:gd name="T4" fmla="*/ 0 w 825"/>
                  <a:gd name="T5" fmla="*/ 0 h 685"/>
                  <a:gd name="T6" fmla="*/ 1 w 825"/>
                  <a:gd name="T7" fmla="*/ 0 h 685"/>
                  <a:gd name="T8" fmla="*/ 1 w 825"/>
                  <a:gd name="T9" fmla="*/ 1 h 685"/>
                  <a:gd name="T10" fmla="*/ 1 w 825"/>
                  <a:gd name="T11" fmla="*/ 1 h 685"/>
                  <a:gd name="T12" fmla="*/ 1 w 825"/>
                  <a:gd name="T13" fmla="*/ 1 h 685"/>
                  <a:gd name="T14" fmla="*/ 1 w 825"/>
                  <a:gd name="T15" fmla="*/ 1 h 685"/>
                  <a:gd name="T16" fmla="*/ 1 w 825"/>
                  <a:gd name="T17" fmla="*/ 1 h 685"/>
                  <a:gd name="T18" fmla="*/ 1 w 825"/>
                  <a:gd name="T19" fmla="*/ 1 h 685"/>
                  <a:gd name="T20" fmla="*/ 1 w 825"/>
                  <a:gd name="T21" fmla="*/ 1 h 685"/>
                  <a:gd name="T22" fmla="*/ 1 w 825"/>
                  <a:gd name="T23" fmla="*/ 1 h 685"/>
                  <a:gd name="T24" fmla="*/ 1 w 825"/>
                  <a:gd name="T25" fmla="*/ 1 h 685"/>
                  <a:gd name="T26" fmla="*/ 1 w 825"/>
                  <a:gd name="T27" fmla="*/ 1 h 685"/>
                  <a:gd name="T28" fmla="*/ 1 w 825"/>
                  <a:gd name="T29" fmla="*/ 1 h 685"/>
                  <a:gd name="T30" fmla="*/ 1 w 825"/>
                  <a:gd name="T31" fmla="*/ 1 h 685"/>
                  <a:gd name="T32" fmla="*/ 1 w 825"/>
                  <a:gd name="T33" fmla="*/ 0 h 685"/>
                  <a:gd name="T34" fmla="*/ 2 w 825"/>
                  <a:gd name="T35" fmla="*/ 0 h 685"/>
                  <a:gd name="T36" fmla="*/ 2 w 825"/>
                  <a:gd name="T37" fmla="*/ 0 h 685"/>
                  <a:gd name="T38" fmla="*/ 2 w 825"/>
                  <a:gd name="T39" fmla="*/ 0 h 685"/>
                  <a:gd name="T40" fmla="*/ 2 w 825"/>
                  <a:gd name="T41" fmla="*/ 0 h 685"/>
                  <a:gd name="T42" fmla="*/ 2 w 825"/>
                  <a:gd name="T43" fmla="*/ 0 h 685"/>
                  <a:gd name="T44" fmla="*/ 2 w 825"/>
                  <a:gd name="T45" fmla="*/ 2 h 685"/>
                  <a:gd name="T46" fmla="*/ 2 w 825"/>
                  <a:gd name="T47" fmla="*/ 2 h 685"/>
                  <a:gd name="T48" fmla="*/ 2 w 825"/>
                  <a:gd name="T49" fmla="*/ 2 h 685"/>
                  <a:gd name="T50" fmla="*/ 2 w 825"/>
                  <a:gd name="T51" fmla="*/ 2 h 685"/>
                  <a:gd name="T52" fmla="*/ 2 w 825"/>
                  <a:gd name="T53" fmla="*/ 2 h 685"/>
                  <a:gd name="T54" fmla="*/ 2 w 825"/>
                  <a:gd name="T55" fmla="*/ 0 h 685"/>
                  <a:gd name="T56" fmla="*/ 2 w 825"/>
                  <a:gd name="T57" fmla="*/ 0 h 685"/>
                  <a:gd name="T58" fmla="*/ 2 w 825"/>
                  <a:gd name="T59" fmla="*/ 0 h 685"/>
                  <a:gd name="T60" fmla="*/ 2 w 825"/>
                  <a:gd name="T61" fmla="*/ 1 h 685"/>
                  <a:gd name="T62" fmla="*/ 1 w 825"/>
                  <a:gd name="T63" fmla="*/ 1 h 685"/>
                  <a:gd name="T64" fmla="*/ 1 w 825"/>
                  <a:gd name="T65" fmla="*/ 1 h 685"/>
                  <a:gd name="T66" fmla="*/ 1 w 825"/>
                  <a:gd name="T67" fmla="*/ 1 h 685"/>
                  <a:gd name="T68" fmla="*/ 1 w 825"/>
                  <a:gd name="T69" fmla="*/ 1 h 685"/>
                  <a:gd name="T70" fmla="*/ 1 w 825"/>
                  <a:gd name="T71" fmla="*/ 2 h 685"/>
                  <a:gd name="T72" fmla="*/ 1 w 825"/>
                  <a:gd name="T73" fmla="*/ 2 h 685"/>
                  <a:gd name="T74" fmla="*/ 1 w 825"/>
                  <a:gd name="T75" fmla="*/ 2 h 685"/>
                  <a:gd name="T76" fmla="*/ 1 w 825"/>
                  <a:gd name="T77" fmla="*/ 2 h 685"/>
                  <a:gd name="T78" fmla="*/ 1 w 825"/>
                  <a:gd name="T79" fmla="*/ 2 h 685"/>
                  <a:gd name="T80" fmla="*/ 1 w 825"/>
                  <a:gd name="T81" fmla="*/ 1 h 685"/>
                  <a:gd name="T82" fmla="*/ 1 w 825"/>
                  <a:gd name="T83" fmla="*/ 1 h 685"/>
                  <a:gd name="T84" fmla="*/ 1 w 825"/>
                  <a:gd name="T85" fmla="*/ 1 h 685"/>
                  <a:gd name="T86" fmla="*/ 1 w 825"/>
                  <a:gd name="T87" fmla="*/ 1 h 685"/>
                  <a:gd name="T88" fmla="*/ 0 w 825"/>
                  <a:gd name="T89" fmla="*/ 1 h 685"/>
                  <a:gd name="T90" fmla="*/ 0 w 825"/>
                  <a:gd name="T91" fmla="*/ 1 h 685"/>
                  <a:gd name="T92" fmla="*/ 0 w 825"/>
                  <a:gd name="T93" fmla="*/ 1 h 685"/>
                  <a:gd name="T94" fmla="*/ 0 w 825"/>
                  <a:gd name="T95" fmla="*/ 0 h 685"/>
                  <a:gd name="T96" fmla="*/ 0 w 825"/>
                  <a:gd name="T97" fmla="*/ 2 h 685"/>
                  <a:gd name="T98" fmla="*/ 0 w 825"/>
                  <a:gd name="T99" fmla="*/ 2 h 685"/>
                  <a:gd name="T100" fmla="*/ 0 w 825"/>
                  <a:gd name="T101" fmla="*/ 2 h 685"/>
                  <a:gd name="T102" fmla="*/ 0 w 825"/>
                  <a:gd name="T103" fmla="*/ 2 h 685"/>
                  <a:gd name="T104" fmla="*/ 0 w 825"/>
                  <a:gd name="T105" fmla="*/ 2 h 685"/>
                  <a:gd name="T106" fmla="*/ 0 w 825"/>
                  <a:gd name="T107" fmla="*/ 0 h 685"/>
                  <a:gd name="T108" fmla="*/ 0 w 825"/>
                  <a:gd name="T109" fmla="*/ 0 h 685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825"/>
                  <a:gd name="T166" fmla="*/ 0 h 685"/>
                  <a:gd name="T167" fmla="*/ 825 w 825"/>
                  <a:gd name="T168" fmla="*/ 685 h 685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825" h="685">
                    <a:moveTo>
                      <a:pt x="5" y="0"/>
                    </a:moveTo>
                    <a:lnTo>
                      <a:pt x="154" y="0"/>
                    </a:lnTo>
                    <a:lnTo>
                      <a:pt x="159" y="7"/>
                    </a:lnTo>
                    <a:lnTo>
                      <a:pt x="159" y="80"/>
                    </a:lnTo>
                    <a:lnTo>
                      <a:pt x="192" y="80"/>
                    </a:lnTo>
                    <a:lnTo>
                      <a:pt x="198" y="88"/>
                    </a:lnTo>
                    <a:lnTo>
                      <a:pt x="198" y="162"/>
                    </a:lnTo>
                    <a:lnTo>
                      <a:pt x="234" y="162"/>
                    </a:lnTo>
                    <a:lnTo>
                      <a:pt x="239" y="170"/>
                    </a:lnTo>
                    <a:lnTo>
                      <a:pt x="239" y="237"/>
                    </a:lnTo>
                    <a:lnTo>
                      <a:pt x="273" y="237"/>
                    </a:lnTo>
                    <a:lnTo>
                      <a:pt x="278" y="242"/>
                    </a:lnTo>
                    <a:lnTo>
                      <a:pt x="278" y="318"/>
                    </a:lnTo>
                    <a:lnTo>
                      <a:pt x="312" y="318"/>
                    </a:lnTo>
                    <a:lnTo>
                      <a:pt x="319" y="324"/>
                    </a:lnTo>
                    <a:lnTo>
                      <a:pt x="319" y="400"/>
                    </a:lnTo>
                    <a:lnTo>
                      <a:pt x="352" y="400"/>
                    </a:lnTo>
                    <a:lnTo>
                      <a:pt x="358" y="405"/>
                    </a:lnTo>
                    <a:lnTo>
                      <a:pt x="358" y="480"/>
                    </a:lnTo>
                    <a:lnTo>
                      <a:pt x="392" y="480"/>
                    </a:lnTo>
                    <a:lnTo>
                      <a:pt x="399" y="485"/>
                    </a:lnTo>
                    <a:lnTo>
                      <a:pt x="399" y="556"/>
                    </a:lnTo>
                    <a:lnTo>
                      <a:pt x="427" y="556"/>
                    </a:lnTo>
                    <a:lnTo>
                      <a:pt x="427" y="485"/>
                    </a:lnTo>
                    <a:lnTo>
                      <a:pt x="433" y="480"/>
                    </a:lnTo>
                    <a:lnTo>
                      <a:pt x="466" y="480"/>
                    </a:lnTo>
                    <a:lnTo>
                      <a:pt x="466" y="366"/>
                    </a:lnTo>
                    <a:lnTo>
                      <a:pt x="473" y="360"/>
                    </a:lnTo>
                    <a:lnTo>
                      <a:pt x="506" y="360"/>
                    </a:lnTo>
                    <a:lnTo>
                      <a:pt x="506" y="284"/>
                    </a:lnTo>
                    <a:lnTo>
                      <a:pt x="512" y="279"/>
                    </a:lnTo>
                    <a:lnTo>
                      <a:pt x="546" y="279"/>
                    </a:lnTo>
                    <a:lnTo>
                      <a:pt x="546" y="170"/>
                    </a:lnTo>
                    <a:lnTo>
                      <a:pt x="551" y="162"/>
                    </a:lnTo>
                    <a:lnTo>
                      <a:pt x="587" y="162"/>
                    </a:lnTo>
                    <a:lnTo>
                      <a:pt x="587" y="88"/>
                    </a:lnTo>
                    <a:lnTo>
                      <a:pt x="592" y="80"/>
                    </a:lnTo>
                    <a:lnTo>
                      <a:pt x="626" y="80"/>
                    </a:lnTo>
                    <a:lnTo>
                      <a:pt x="626" y="7"/>
                    </a:lnTo>
                    <a:lnTo>
                      <a:pt x="632" y="0"/>
                    </a:lnTo>
                    <a:lnTo>
                      <a:pt x="819" y="0"/>
                    </a:lnTo>
                    <a:lnTo>
                      <a:pt x="824" y="7"/>
                    </a:lnTo>
                    <a:lnTo>
                      <a:pt x="824" y="41"/>
                    </a:lnTo>
                    <a:lnTo>
                      <a:pt x="819" y="46"/>
                    </a:lnTo>
                    <a:lnTo>
                      <a:pt x="745" y="46"/>
                    </a:lnTo>
                    <a:lnTo>
                      <a:pt x="745" y="638"/>
                    </a:lnTo>
                    <a:lnTo>
                      <a:pt x="819" y="638"/>
                    </a:lnTo>
                    <a:lnTo>
                      <a:pt x="824" y="645"/>
                    </a:lnTo>
                    <a:lnTo>
                      <a:pt x="824" y="679"/>
                    </a:lnTo>
                    <a:lnTo>
                      <a:pt x="819" y="684"/>
                    </a:lnTo>
                    <a:lnTo>
                      <a:pt x="592" y="684"/>
                    </a:lnTo>
                    <a:lnTo>
                      <a:pt x="587" y="679"/>
                    </a:lnTo>
                    <a:lnTo>
                      <a:pt x="587" y="645"/>
                    </a:lnTo>
                    <a:lnTo>
                      <a:pt x="592" y="638"/>
                    </a:lnTo>
                    <a:lnTo>
                      <a:pt x="664" y="638"/>
                    </a:lnTo>
                    <a:lnTo>
                      <a:pt x="664" y="88"/>
                    </a:lnTo>
                    <a:lnTo>
                      <a:pt x="632" y="88"/>
                    </a:lnTo>
                    <a:lnTo>
                      <a:pt x="632" y="162"/>
                    </a:lnTo>
                    <a:lnTo>
                      <a:pt x="626" y="170"/>
                    </a:lnTo>
                    <a:lnTo>
                      <a:pt x="592" y="170"/>
                    </a:lnTo>
                    <a:lnTo>
                      <a:pt x="592" y="279"/>
                    </a:lnTo>
                    <a:lnTo>
                      <a:pt x="587" y="284"/>
                    </a:lnTo>
                    <a:lnTo>
                      <a:pt x="551" y="284"/>
                    </a:lnTo>
                    <a:lnTo>
                      <a:pt x="551" y="360"/>
                    </a:lnTo>
                    <a:lnTo>
                      <a:pt x="546" y="366"/>
                    </a:lnTo>
                    <a:lnTo>
                      <a:pt x="512" y="366"/>
                    </a:lnTo>
                    <a:lnTo>
                      <a:pt x="512" y="480"/>
                    </a:lnTo>
                    <a:lnTo>
                      <a:pt x="506" y="485"/>
                    </a:lnTo>
                    <a:lnTo>
                      <a:pt x="473" y="485"/>
                    </a:lnTo>
                    <a:lnTo>
                      <a:pt x="473" y="556"/>
                    </a:lnTo>
                    <a:lnTo>
                      <a:pt x="466" y="564"/>
                    </a:lnTo>
                    <a:lnTo>
                      <a:pt x="433" y="564"/>
                    </a:lnTo>
                    <a:lnTo>
                      <a:pt x="433" y="679"/>
                    </a:lnTo>
                    <a:lnTo>
                      <a:pt x="427" y="684"/>
                    </a:lnTo>
                    <a:lnTo>
                      <a:pt x="399" y="684"/>
                    </a:lnTo>
                    <a:lnTo>
                      <a:pt x="392" y="679"/>
                    </a:lnTo>
                    <a:lnTo>
                      <a:pt x="392" y="645"/>
                    </a:lnTo>
                    <a:lnTo>
                      <a:pt x="358" y="645"/>
                    </a:lnTo>
                    <a:lnTo>
                      <a:pt x="352" y="638"/>
                    </a:lnTo>
                    <a:lnTo>
                      <a:pt x="352" y="564"/>
                    </a:lnTo>
                    <a:lnTo>
                      <a:pt x="319" y="564"/>
                    </a:lnTo>
                    <a:lnTo>
                      <a:pt x="312" y="556"/>
                    </a:lnTo>
                    <a:lnTo>
                      <a:pt x="312" y="485"/>
                    </a:lnTo>
                    <a:lnTo>
                      <a:pt x="278" y="485"/>
                    </a:lnTo>
                    <a:lnTo>
                      <a:pt x="273" y="480"/>
                    </a:lnTo>
                    <a:lnTo>
                      <a:pt x="273" y="405"/>
                    </a:lnTo>
                    <a:lnTo>
                      <a:pt x="239" y="405"/>
                    </a:lnTo>
                    <a:lnTo>
                      <a:pt x="234" y="400"/>
                    </a:lnTo>
                    <a:lnTo>
                      <a:pt x="234" y="324"/>
                    </a:lnTo>
                    <a:lnTo>
                      <a:pt x="198" y="324"/>
                    </a:lnTo>
                    <a:lnTo>
                      <a:pt x="192" y="318"/>
                    </a:lnTo>
                    <a:lnTo>
                      <a:pt x="192" y="242"/>
                    </a:lnTo>
                    <a:lnTo>
                      <a:pt x="159" y="242"/>
                    </a:lnTo>
                    <a:lnTo>
                      <a:pt x="154" y="237"/>
                    </a:lnTo>
                    <a:lnTo>
                      <a:pt x="154" y="170"/>
                    </a:lnTo>
                    <a:lnTo>
                      <a:pt x="119" y="170"/>
                    </a:lnTo>
                    <a:lnTo>
                      <a:pt x="119" y="638"/>
                    </a:lnTo>
                    <a:lnTo>
                      <a:pt x="192" y="638"/>
                    </a:lnTo>
                    <a:lnTo>
                      <a:pt x="198" y="645"/>
                    </a:lnTo>
                    <a:lnTo>
                      <a:pt x="198" y="679"/>
                    </a:lnTo>
                    <a:lnTo>
                      <a:pt x="192" y="684"/>
                    </a:lnTo>
                    <a:lnTo>
                      <a:pt x="5" y="684"/>
                    </a:lnTo>
                    <a:lnTo>
                      <a:pt x="0" y="679"/>
                    </a:lnTo>
                    <a:lnTo>
                      <a:pt x="0" y="645"/>
                    </a:lnTo>
                    <a:lnTo>
                      <a:pt x="5" y="638"/>
                    </a:lnTo>
                    <a:lnTo>
                      <a:pt x="79" y="638"/>
                    </a:lnTo>
                    <a:lnTo>
                      <a:pt x="79" y="46"/>
                    </a:lnTo>
                    <a:lnTo>
                      <a:pt x="5" y="46"/>
                    </a:lnTo>
                    <a:lnTo>
                      <a:pt x="0" y="41"/>
                    </a:lnTo>
                    <a:lnTo>
                      <a:pt x="0" y="7"/>
                    </a:lnTo>
                    <a:lnTo>
                      <a:pt x="5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3600"/>
              </a:p>
            </p:txBody>
          </p:sp>
          <p:sp>
            <p:nvSpPr>
              <p:cNvPr id="29" name="Freeform 21"/>
              <p:cNvSpPr>
                <a:spLocks noChangeArrowheads="1"/>
              </p:cNvSpPr>
              <p:nvPr/>
            </p:nvSpPr>
            <p:spPr bwMode="auto">
              <a:xfrm>
                <a:off x="3184" y="1909"/>
                <a:ext cx="78" cy="154"/>
              </a:xfrm>
              <a:custGeom>
                <a:avLst/>
                <a:gdLst>
                  <a:gd name="T0" fmla="*/ 1 w 354"/>
                  <a:gd name="T1" fmla="*/ 0 h 685"/>
                  <a:gd name="T2" fmla="*/ 1 w 354"/>
                  <a:gd name="T3" fmla="*/ 0 h 685"/>
                  <a:gd name="T4" fmla="*/ 1 w 354"/>
                  <a:gd name="T5" fmla="*/ 0 h 685"/>
                  <a:gd name="T6" fmla="*/ 1 w 354"/>
                  <a:gd name="T7" fmla="*/ 0 h 685"/>
                  <a:gd name="T8" fmla="*/ 1 w 354"/>
                  <a:gd name="T9" fmla="*/ 0 h 685"/>
                  <a:gd name="T10" fmla="*/ 1 w 354"/>
                  <a:gd name="T11" fmla="*/ 0 h 685"/>
                  <a:gd name="T12" fmla="*/ 1 w 354"/>
                  <a:gd name="T13" fmla="*/ 1 h 685"/>
                  <a:gd name="T14" fmla="*/ 1 w 354"/>
                  <a:gd name="T15" fmla="*/ 1 h 685"/>
                  <a:gd name="T16" fmla="*/ 1 w 354"/>
                  <a:gd name="T17" fmla="*/ 1 h 685"/>
                  <a:gd name="T18" fmla="*/ 1 w 354"/>
                  <a:gd name="T19" fmla="*/ 1 h 685"/>
                  <a:gd name="T20" fmla="*/ 1 w 354"/>
                  <a:gd name="T21" fmla="*/ 1 h 685"/>
                  <a:gd name="T22" fmla="*/ 1 w 354"/>
                  <a:gd name="T23" fmla="*/ 1 h 685"/>
                  <a:gd name="T24" fmla="*/ 1 w 354"/>
                  <a:gd name="T25" fmla="*/ 1 h 685"/>
                  <a:gd name="T26" fmla="*/ 1 w 354"/>
                  <a:gd name="T27" fmla="*/ 2 h 685"/>
                  <a:gd name="T28" fmla="*/ 1 w 354"/>
                  <a:gd name="T29" fmla="*/ 2 h 685"/>
                  <a:gd name="T30" fmla="*/ 1 w 354"/>
                  <a:gd name="T31" fmla="*/ 2 h 685"/>
                  <a:gd name="T32" fmla="*/ 0 w 354"/>
                  <a:gd name="T33" fmla="*/ 2 h 685"/>
                  <a:gd name="T34" fmla="*/ 0 w 354"/>
                  <a:gd name="T35" fmla="*/ 2 h 685"/>
                  <a:gd name="T36" fmla="*/ 0 w 354"/>
                  <a:gd name="T37" fmla="*/ 2 h 685"/>
                  <a:gd name="T38" fmla="*/ 0 w 354"/>
                  <a:gd name="T39" fmla="*/ 2 h 685"/>
                  <a:gd name="T40" fmla="*/ 0 w 354"/>
                  <a:gd name="T41" fmla="*/ 1 h 685"/>
                  <a:gd name="T42" fmla="*/ 0 w 354"/>
                  <a:gd name="T43" fmla="*/ 2 h 685"/>
                  <a:gd name="T44" fmla="*/ 0 w 354"/>
                  <a:gd name="T45" fmla="*/ 2 h 685"/>
                  <a:gd name="T46" fmla="*/ 0 w 354"/>
                  <a:gd name="T47" fmla="*/ 2 h 685"/>
                  <a:gd name="T48" fmla="*/ 0 w 354"/>
                  <a:gd name="T49" fmla="*/ 2 h 685"/>
                  <a:gd name="T50" fmla="*/ 1 w 354"/>
                  <a:gd name="T51" fmla="*/ 2 h 685"/>
                  <a:gd name="T52" fmla="*/ 1 w 354"/>
                  <a:gd name="T53" fmla="*/ 1 h 685"/>
                  <a:gd name="T54" fmla="*/ 1 w 354"/>
                  <a:gd name="T55" fmla="*/ 1 h 685"/>
                  <a:gd name="T56" fmla="*/ 1 w 354"/>
                  <a:gd name="T57" fmla="*/ 1 h 685"/>
                  <a:gd name="T58" fmla="*/ 0 w 354"/>
                  <a:gd name="T59" fmla="*/ 1 h 685"/>
                  <a:gd name="T60" fmla="*/ 0 w 354"/>
                  <a:gd name="T61" fmla="*/ 1 h 685"/>
                  <a:gd name="T62" fmla="*/ 0 w 354"/>
                  <a:gd name="T63" fmla="*/ 1 h 685"/>
                  <a:gd name="T64" fmla="*/ 0 w 354"/>
                  <a:gd name="T65" fmla="*/ 1 h 685"/>
                  <a:gd name="T66" fmla="*/ 0 w 354"/>
                  <a:gd name="T67" fmla="*/ 1 h 685"/>
                  <a:gd name="T68" fmla="*/ 0 w 354"/>
                  <a:gd name="T69" fmla="*/ 1 h 685"/>
                  <a:gd name="T70" fmla="*/ 0 w 354"/>
                  <a:gd name="T71" fmla="*/ 0 h 685"/>
                  <a:gd name="T72" fmla="*/ 1 w 354"/>
                  <a:gd name="T73" fmla="*/ 0 h 685"/>
                  <a:gd name="T74" fmla="*/ 0 w 354"/>
                  <a:gd name="T75" fmla="*/ 0 h 685"/>
                  <a:gd name="T76" fmla="*/ 0 w 354"/>
                  <a:gd name="T77" fmla="*/ 0 h 685"/>
                  <a:gd name="T78" fmla="*/ 0 w 354"/>
                  <a:gd name="T79" fmla="*/ 0 h 685"/>
                  <a:gd name="T80" fmla="*/ 0 w 354"/>
                  <a:gd name="T81" fmla="*/ 0 h 685"/>
                  <a:gd name="T82" fmla="*/ 0 w 354"/>
                  <a:gd name="T83" fmla="*/ 0 h 685"/>
                  <a:gd name="T84" fmla="*/ 0 w 354"/>
                  <a:gd name="T85" fmla="*/ 0 h 685"/>
                  <a:gd name="T86" fmla="*/ 0 w 354"/>
                  <a:gd name="T87" fmla="*/ 0 h 685"/>
                  <a:gd name="T88" fmla="*/ 0 w 354"/>
                  <a:gd name="T89" fmla="*/ 0 h 685"/>
                  <a:gd name="T90" fmla="*/ 0 w 354"/>
                  <a:gd name="T91" fmla="*/ 0 h 685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354"/>
                  <a:gd name="T139" fmla="*/ 0 h 685"/>
                  <a:gd name="T140" fmla="*/ 354 w 354"/>
                  <a:gd name="T141" fmla="*/ 685 h 685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354" h="685">
                    <a:moveTo>
                      <a:pt x="118" y="0"/>
                    </a:moveTo>
                    <a:lnTo>
                      <a:pt x="231" y="0"/>
                    </a:lnTo>
                    <a:lnTo>
                      <a:pt x="236" y="7"/>
                    </a:lnTo>
                    <a:lnTo>
                      <a:pt x="236" y="41"/>
                    </a:lnTo>
                    <a:lnTo>
                      <a:pt x="270" y="41"/>
                    </a:lnTo>
                    <a:lnTo>
                      <a:pt x="275" y="46"/>
                    </a:lnTo>
                    <a:lnTo>
                      <a:pt x="275" y="80"/>
                    </a:lnTo>
                    <a:lnTo>
                      <a:pt x="309" y="80"/>
                    </a:lnTo>
                    <a:lnTo>
                      <a:pt x="314" y="88"/>
                    </a:lnTo>
                    <a:lnTo>
                      <a:pt x="314" y="204"/>
                    </a:lnTo>
                    <a:lnTo>
                      <a:pt x="309" y="208"/>
                    </a:lnTo>
                    <a:lnTo>
                      <a:pt x="275" y="208"/>
                    </a:lnTo>
                    <a:lnTo>
                      <a:pt x="275" y="237"/>
                    </a:lnTo>
                    <a:lnTo>
                      <a:pt x="270" y="242"/>
                    </a:lnTo>
                    <a:lnTo>
                      <a:pt x="236" y="242"/>
                    </a:lnTo>
                    <a:lnTo>
                      <a:pt x="236" y="279"/>
                    </a:lnTo>
                    <a:lnTo>
                      <a:pt x="270" y="279"/>
                    </a:lnTo>
                    <a:lnTo>
                      <a:pt x="275" y="284"/>
                    </a:lnTo>
                    <a:lnTo>
                      <a:pt x="275" y="318"/>
                    </a:lnTo>
                    <a:lnTo>
                      <a:pt x="309" y="318"/>
                    </a:lnTo>
                    <a:lnTo>
                      <a:pt x="314" y="324"/>
                    </a:lnTo>
                    <a:lnTo>
                      <a:pt x="314" y="360"/>
                    </a:lnTo>
                    <a:lnTo>
                      <a:pt x="347" y="360"/>
                    </a:lnTo>
                    <a:lnTo>
                      <a:pt x="353" y="366"/>
                    </a:lnTo>
                    <a:lnTo>
                      <a:pt x="353" y="522"/>
                    </a:lnTo>
                    <a:lnTo>
                      <a:pt x="347" y="527"/>
                    </a:lnTo>
                    <a:lnTo>
                      <a:pt x="314" y="527"/>
                    </a:lnTo>
                    <a:lnTo>
                      <a:pt x="314" y="598"/>
                    </a:lnTo>
                    <a:lnTo>
                      <a:pt x="309" y="604"/>
                    </a:lnTo>
                    <a:lnTo>
                      <a:pt x="275" y="604"/>
                    </a:lnTo>
                    <a:lnTo>
                      <a:pt x="275" y="638"/>
                    </a:lnTo>
                    <a:lnTo>
                      <a:pt x="270" y="645"/>
                    </a:lnTo>
                    <a:lnTo>
                      <a:pt x="197" y="645"/>
                    </a:lnTo>
                    <a:lnTo>
                      <a:pt x="197" y="679"/>
                    </a:lnTo>
                    <a:lnTo>
                      <a:pt x="191" y="684"/>
                    </a:lnTo>
                    <a:lnTo>
                      <a:pt x="46" y="684"/>
                    </a:lnTo>
                    <a:lnTo>
                      <a:pt x="38" y="679"/>
                    </a:lnTo>
                    <a:lnTo>
                      <a:pt x="38" y="645"/>
                    </a:lnTo>
                    <a:lnTo>
                      <a:pt x="4" y="645"/>
                    </a:lnTo>
                    <a:lnTo>
                      <a:pt x="0" y="638"/>
                    </a:lnTo>
                    <a:lnTo>
                      <a:pt x="0" y="564"/>
                    </a:lnTo>
                    <a:lnTo>
                      <a:pt x="4" y="556"/>
                    </a:lnTo>
                    <a:lnTo>
                      <a:pt x="79" y="556"/>
                    </a:lnTo>
                    <a:lnTo>
                      <a:pt x="85" y="564"/>
                    </a:lnTo>
                    <a:lnTo>
                      <a:pt x="85" y="598"/>
                    </a:lnTo>
                    <a:lnTo>
                      <a:pt x="113" y="598"/>
                    </a:lnTo>
                    <a:lnTo>
                      <a:pt x="118" y="604"/>
                    </a:lnTo>
                    <a:lnTo>
                      <a:pt x="118" y="638"/>
                    </a:lnTo>
                    <a:lnTo>
                      <a:pt x="191" y="638"/>
                    </a:lnTo>
                    <a:lnTo>
                      <a:pt x="191" y="604"/>
                    </a:lnTo>
                    <a:lnTo>
                      <a:pt x="197" y="598"/>
                    </a:lnTo>
                    <a:lnTo>
                      <a:pt x="231" y="598"/>
                    </a:lnTo>
                    <a:lnTo>
                      <a:pt x="231" y="564"/>
                    </a:lnTo>
                    <a:lnTo>
                      <a:pt x="236" y="556"/>
                    </a:lnTo>
                    <a:lnTo>
                      <a:pt x="270" y="556"/>
                    </a:lnTo>
                    <a:lnTo>
                      <a:pt x="270" y="405"/>
                    </a:lnTo>
                    <a:lnTo>
                      <a:pt x="236" y="405"/>
                    </a:lnTo>
                    <a:lnTo>
                      <a:pt x="231" y="400"/>
                    </a:lnTo>
                    <a:lnTo>
                      <a:pt x="231" y="366"/>
                    </a:lnTo>
                    <a:lnTo>
                      <a:pt x="197" y="366"/>
                    </a:lnTo>
                    <a:lnTo>
                      <a:pt x="191" y="360"/>
                    </a:lnTo>
                    <a:lnTo>
                      <a:pt x="191" y="324"/>
                    </a:lnTo>
                    <a:lnTo>
                      <a:pt x="118" y="324"/>
                    </a:lnTo>
                    <a:lnTo>
                      <a:pt x="113" y="318"/>
                    </a:lnTo>
                    <a:lnTo>
                      <a:pt x="113" y="284"/>
                    </a:lnTo>
                    <a:lnTo>
                      <a:pt x="118" y="279"/>
                    </a:lnTo>
                    <a:lnTo>
                      <a:pt x="152" y="279"/>
                    </a:lnTo>
                    <a:lnTo>
                      <a:pt x="152" y="242"/>
                    </a:lnTo>
                    <a:lnTo>
                      <a:pt x="158" y="237"/>
                    </a:lnTo>
                    <a:lnTo>
                      <a:pt x="191" y="237"/>
                    </a:lnTo>
                    <a:lnTo>
                      <a:pt x="191" y="208"/>
                    </a:lnTo>
                    <a:lnTo>
                      <a:pt x="197" y="204"/>
                    </a:lnTo>
                    <a:lnTo>
                      <a:pt x="231" y="204"/>
                    </a:lnTo>
                    <a:lnTo>
                      <a:pt x="231" y="128"/>
                    </a:lnTo>
                    <a:lnTo>
                      <a:pt x="197" y="128"/>
                    </a:lnTo>
                    <a:lnTo>
                      <a:pt x="191" y="122"/>
                    </a:lnTo>
                    <a:lnTo>
                      <a:pt x="191" y="88"/>
                    </a:lnTo>
                    <a:lnTo>
                      <a:pt x="85" y="88"/>
                    </a:lnTo>
                    <a:lnTo>
                      <a:pt x="85" y="122"/>
                    </a:lnTo>
                    <a:lnTo>
                      <a:pt x="79" y="128"/>
                    </a:lnTo>
                    <a:lnTo>
                      <a:pt x="46" y="128"/>
                    </a:lnTo>
                    <a:lnTo>
                      <a:pt x="46" y="204"/>
                    </a:lnTo>
                    <a:lnTo>
                      <a:pt x="38" y="208"/>
                    </a:lnTo>
                    <a:lnTo>
                      <a:pt x="4" y="208"/>
                    </a:lnTo>
                    <a:lnTo>
                      <a:pt x="0" y="204"/>
                    </a:lnTo>
                    <a:lnTo>
                      <a:pt x="0" y="128"/>
                    </a:lnTo>
                    <a:lnTo>
                      <a:pt x="4" y="122"/>
                    </a:lnTo>
                    <a:lnTo>
                      <a:pt x="38" y="122"/>
                    </a:lnTo>
                    <a:lnTo>
                      <a:pt x="38" y="46"/>
                    </a:lnTo>
                    <a:lnTo>
                      <a:pt x="46" y="41"/>
                    </a:lnTo>
                    <a:lnTo>
                      <a:pt x="113" y="41"/>
                    </a:lnTo>
                    <a:lnTo>
                      <a:pt x="113" y="7"/>
                    </a:lnTo>
                    <a:lnTo>
                      <a:pt x="118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3600"/>
              </a:p>
            </p:txBody>
          </p:sp>
        </p:grpSp>
        <p:grpSp>
          <p:nvGrpSpPr>
            <p:cNvPr id="54291" name="Group 22"/>
            <p:cNvGrpSpPr>
              <a:grpSpLocks/>
            </p:cNvGrpSpPr>
            <p:nvPr/>
          </p:nvGrpSpPr>
          <p:grpSpPr bwMode="auto">
            <a:xfrm>
              <a:off x="1248" y="2533"/>
              <a:ext cx="278" cy="154"/>
              <a:chOff x="1248" y="2533"/>
              <a:chExt cx="278" cy="154"/>
            </a:xfrm>
          </p:grpSpPr>
          <p:sp>
            <p:nvSpPr>
              <p:cNvPr id="26" name="Freeform 23"/>
              <p:cNvSpPr>
                <a:spLocks noChangeArrowheads="1"/>
              </p:cNvSpPr>
              <p:nvPr/>
            </p:nvSpPr>
            <p:spPr bwMode="auto">
              <a:xfrm>
                <a:off x="1250" y="2533"/>
                <a:ext cx="178" cy="154"/>
              </a:xfrm>
              <a:custGeom>
                <a:avLst/>
                <a:gdLst>
                  <a:gd name="T0" fmla="*/ 0 w 804"/>
                  <a:gd name="T1" fmla="*/ 0 h 684"/>
                  <a:gd name="T2" fmla="*/ 0 w 804"/>
                  <a:gd name="T3" fmla="*/ 0 h 684"/>
                  <a:gd name="T4" fmla="*/ 0 w 804"/>
                  <a:gd name="T5" fmla="*/ 0 h 684"/>
                  <a:gd name="T6" fmla="*/ 0 w 804"/>
                  <a:gd name="T7" fmla="*/ 0 h 684"/>
                  <a:gd name="T8" fmla="*/ 1 w 804"/>
                  <a:gd name="T9" fmla="*/ 1 h 684"/>
                  <a:gd name="T10" fmla="*/ 1 w 804"/>
                  <a:gd name="T11" fmla="*/ 1 h 684"/>
                  <a:gd name="T12" fmla="*/ 1 w 804"/>
                  <a:gd name="T13" fmla="*/ 1 h 684"/>
                  <a:gd name="T14" fmla="*/ 1 w 804"/>
                  <a:gd name="T15" fmla="*/ 1 h 684"/>
                  <a:gd name="T16" fmla="*/ 1 w 804"/>
                  <a:gd name="T17" fmla="*/ 1 h 684"/>
                  <a:gd name="T18" fmla="*/ 1 w 804"/>
                  <a:gd name="T19" fmla="*/ 1 h 684"/>
                  <a:gd name="T20" fmla="*/ 1 w 804"/>
                  <a:gd name="T21" fmla="*/ 1 h 684"/>
                  <a:gd name="T22" fmla="*/ 1 w 804"/>
                  <a:gd name="T23" fmla="*/ 1 h 684"/>
                  <a:gd name="T24" fmla="*/ 1 w 804"/>
                  <a:gd name="T25" fmla="*/ 1 h 684"/>
                  <a:gd name="T26" fmla="*/ 1 w 804"/>
                  <a:gd name="T27" fmla="*/ 1 h 684"/>
                  <a:gd name="T28" fmla="*/ 1 w 804"/>
                  <a:gd name="T29" fmla="*/ 1 h 684"/>
                  <a:gd name="T30" fmla="*/ 1 w 804"/>
                  <a:gd name="T31" fmla="*/ 1 h 684"/>
                  <a:gd name="T32" fmla="*/ 1 w 804"/>
                  <a:gd name="T33" fmla="*/ 0 h 684"/>
                  <a:gd name="T34" fmla="*/ 2 w 804"/>
                  <a:gd name="T35" fmla="*/ 0 h 684"/>
                  <a:gd name="T36" fmla="*/ 2 w 804"/>
                  <a:gd name="T37" fmla="*/ 0 h 684"/>
                  <a:gd name="T38" fmla="*/ 2 w 804"/>
                  <a:gd name="T39" fmla="*/ 0 h 684"/>
                  <a:gd name="T40" fmla="*/ 2 w 804"/>
                  <a:gd name="T41" fmla="*/ 0 h 684"/>
                  <a:gd name="T42" fmla="*/ 2 w 804"/>
                  <a:gd name="T43" fmla="*/ 0 h 684"/>
                  <a:gd name="T44" fmla="*/ 2 w 804"/>
                  <a:gd name="T45" fmla="*/ 2 h 684"/>
                  <a:gd name="T46" fmla="*/ 2 w 804"/>
                  <a:gd name="T47" fmla="*/ 2 h 684"/>
                  <a:gd name="T48" fmla="*/ 2 w 804"/>
                  <a:gd name="T49" fmla="*/ 2 h 684"/>
                  <a:gd name="T50" fmla="*/ 2 w 804"/>
                  <a:gd name="T51" fmla="*/ 2 h 684"/>
                  <a:gd name="T52" fmla="*/ 2 w 804"/>
                  <a:gd name="T53" fmla="*/ 2 h 684"/>
                  <a:gd name="T54" fmla="*/ 2 w 804"/>
                  <a:gd name="T55" fmla="*/ 0 h 684"/>
                  <a:gd name="T56" fmla="*/ 2 w 804"/>
                  <a:gd name="T57" fmla="*/ 0 h 684"/>
                  <a:gd name="T58" fmla="*/ 2 w 804"/>
                  <a:gd name="T59" fmla="*/ 0 h 684"/>
                  <a:gd name="T60" fmla="*/ 2 w 804"/>
                  <a:gd name="T61" fmla="*/ 1 h 684"/>
                  <a:gd name="T62" fmla="*/ 1 w 804"/>
                  <a:gd name="T63" fmla="*/ 1 h 684"/>
                  <a:gd name="T64" fmla="*/ 1 w 804"/>
                  <a:gd name="T65" fmla="*/ 1 h 684"/>
                  <a:gd name="T66" fmla="*/ 1 w 804"/>
                  <a:gd name="T67" fmla="*/ 1 h 684"/>
                  <a:gd name="T68" fmla="*/ 1 w 804"/>
                  <a:gd name="T69" fmla="*/ 1 h 684"/>
                  <a:gd name="T70" fmla="*/ 1 w 804"/>
                  <a:gd name="T71" fmla="*/ 2 h 684"/>
                  <a:gd name="T72" fmla="*/ 1 w 804"/>
                  <a:gd name="T73" fmla="*/ 2 h 684"/>
                  <a:gd name="T74" fmla="*/ 1 w 804"/>
                  <a:gd name="T75" fmla="*/ 2 h 684"/>
                  <a:gd name="T76" fmla="*/ 1 w 804"/>
                  <a:gd name="T77" fmla="*/ 2 h 684"/>
                  <a:gd name="T78" fmla="*/ 1 w 804"/>
                  <a:gd name="T79" fmla="*/ 2 h 684"/>
                  <a:gd name="T80" fmla="*/ 1 w 804"/>
                  <a:gd name="T81" fmla="*/ 1 h 684"/>
                  <a:gd name="T82" fmla="*/ 1 w 804"/>
                  <a:gd name="T83" fmla="*/ 1 h 684"/>
                  <a:gd name="T84" fmla="*/ 1 w 804"/>
                  <a:gd name="T85" fmla="*/ 1 h 684"/>
                  <a:gd name="T86" fmla="*/ 0 w 804"/>
                  <a:gd name="T87" fmla="*/ 1 h 684"/>
                  <a:gd name="T88" fmla="*/ 0 w 804"/>
                  <a:gd name="T89" fmla="*/ 1 h 684"/>
                  <a:gd name="T90" fmla="*/ 0 w 804"/>
                  <a:gd name="T91" fmla="*/ 1 h 684"/>
                  <a:gd name="T92" fmla="*/ 0 w 804"/>
                  <a:gd name="T93" fmla="*/ 1 h 684"/>
                  <a:gd name="T94" fmla="*/ 0 w 804"/>
                  <a:gd name="T95" fmla="*/ 0 h 684"/>
                  <a:gd name="T96" fmla="*/ 0 w 804"/>
                  <a:gd name="T97" fmla="*/ 2 h 684"/>
                  <a:gd name="T98" fmla="*/ 0 w 804"/>
                  <a:gd name="T99" fmla="*/ 2 h 684"/>
                  <a:gd name="T100" fmla="*/ 0 w 804"/>
                  <a:gd name="T101" fmla="*/ 2 h 684"/>
                  <a:gd name="T102" fmla="*/ 0 w 804"/>
                  <a:gd name="T103" fmla="*/ 2 h 684"/>
                  <a:gd name="T104" fmla="*/ 0 w 804"/>
                  <a:gd name="T105" fmla="*/ 2 h 684"/>
                  <a:gd name="T106" fmla="*/ 0 w 804"/>
                  <a:gd name="T107" fmla="*/ 0 h 684"/>
                  <a:gd name="T108" fmla="*/ 0 w 804"/>
                  <a:gd name="T109" fmla="*/ 0 h 684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804"/>
                  <a:gd name="T166" fmla="*/ 0 h 684"/>
                  <a:gd name="T167" fmla="*/ 804 w 804"/>
                  <a:gd name="T168" fmla="*/ 684 h 684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804" h="684">
                    <a:moveTo>
                      <a:pt x="4" y="0"/>
                    </a:moveTo>
                    <a:lnTo>
                      <a:pt x="149" y="0"/>
                    </a:lnTo>
                    <a:lnTo>
                      <a:pt x="155" y="7"/>
                    </a:lnTo>
                    <a:lnTo>
                      <a:pt x="155" y="80"/>
                    </a:lnTo>
                    <a:lnTo>
                      <a:pt x="187" y="80"/>
                    </a:lnTo>
                    <a:lnTo>
                      <a:pt x="194" y="88"/>
                    </a:lnTo>
                    <a:lnTo>
                      <a:pt x="194" y="162"/>
                    </a:lnTo>
                    <a:lnTo>
                      <a:pt x="227" y="162"/>
                    </a:lnTo>
                    <a:lnTo>
                      <a:pt x="232" y="169"/>
                    </a:lnTo>
                    <a:lnTo>
                      <a:pt x="232" y="237"/>
                    </a:lnTo>
                    <a:lnTo>
                      <a:pt x="265" y="237"/>
                    </a:lnTo>
                    <a:lnTo>
                      <a:pt x="272" y="242"/>
                    </a:lnTo>
                    <a:lnTo>
                      <a:pt x="272" y="317"/>
                    </a:lnTo>
                    <a:lnTo>
                      <a:pt x="305" y="317"/>
                    </a:lnTo>
                    <a:lnTo>
                      <a:pt x="310" y="324"/>
                    </a:lnTo>
                    <a:lnTo>
                      <a:pt x="310" y="399"/>
                    </a:lnTo>
                    <a:lnTo>
                      <a:pt x="344" y="399"/>
                    </a:lnTo>
                    <a:lnTo>
                      <a:pt x="350" y="404"/>
                    </a:lnTo>
                    <a:lnTo>
                      <a:pt x="350" y="480"/>
                    </a:lnTo>
                    <a:lnTo>
                      <a:pt x="382" y="480"/>
                    </a:lnTo>
                    <a:lnTo>
                      <a:pt x="388" y="484"/>
                    </a:lnTo>
                    <a:lnTo>
                      <a:pt x="388" y="555"/>
                    </a:lnTo>
                    <a:lnTo>
                      <a:pt x="415" y="555"/>
                    </a:lnTo>
                    <a:lnTo>
                      <a:pt x="415" y="484"/>
                    </a:lnTo>
                    <a:lnTo>
                      <a:pt x="420" y="480"/>
                    </a:lnTo>
                    <a:lnTo>
                      <a:pt x="455" y="480"/>
                    </a:lnTo>
                    <a:lnTo>
                      <a:pt x="455" y="365"/>
                    </a:lnTo>
                    <a:lnTo>
                      <a:pt x="460" y="359"/>
                    </a:lnTo>
                    <a:lnTo>
                      <a:pt x="493" y="359"/>
                    </a:lnTo>
                    <a:lnTo>
                      <a:pt x="493" y="284"/>
                    </a:lnTo>
                    <a:lnTo>
                      <a:pt x="498" y="279"/>
                    </a:lnTo>
                    <a:lnTo>
                      <a:pt x="531" y="279"/>
                    </a:lnTo>
                    <a:lnTo>
                      <a:pt x="531" y="169"/>
                    </a:lnTo>
                    <a:lnTo>
                      <a:pt x="536" y="162"/>
                    </a:lnTo>
                    <a:lnTo>
                      <a:pt x="570" y="162"/>
                    </a:lnTo>
                    <a:lnTo>
                      <a:pt x="570" y="88"/>
                    </a:lnTo>
                    <a:lnTo>
                      <a:pt x="576" y="80"/>
                    </a:lnTo>
                    <a:lnTo>
                      <a:pt x="608" y="80"/>
                    </a:lnTo>
                    <a:lnTo>
                      <a:pt x="608" y="7"/>
                    </a:lnTo>
                    <a:lnTo>
                      <a:pt x="614" y="0"/>
                    </a:lnTo>
                    <a:lnTo>
                      <a:pt x="797" y="0"/>
                    </a:lnTo>
                    <a:lnTo>
                      <a:pt x="803" y="7"/>
                    </a:lnTo>
                    <a:lnTo>
                      <a:pt x="803" y="41"/>
                    </a:lnTo>
                    <a:lnTo>
                      <a:pt x="797" y="46"/>
                    </a:lnTo>
                    <a:lnTo>
                      <a:pt x="725" y="46"/>
                    </a:lnTo>
                    <a:lnTo>
                      <a:pt x="725" y="637"/>
                    </a:lnTo>
                    <a:lnTo>
                      <a:pt x="797" y="637"/>
                    </a:lnTo>
                    <a:lnTo>
                      <a:pt x="803" y="645"/>
                    </a:lnTo>
                    <a:lnTo>
                      <a:pt x="803" y="678"/>
                    </a:lnTo>
                    <a:lnTo>
                      <a:pt x="797" y="683"/>
                    </a:lnTo>
                    <a:lnTo>
                      <a:pt x="576" y="683"/>
                    </a:lnTo>
                    <a:lnTo>
                      <a:pt x="570" y="678"/>
                    </a:lnTo>
                    <a:lnTo>
                      <a:pt x="570" y="645"/>
                    </a:lnTo>
                    <a:lnTo>
                      <a:pt x="576" y="637"/>
                    </a:lnTo>
                    <a:lnTo>
                      <a:pt x="648" y="637"/>
                    </a:lnTo>
                    <a:lnTo>
                      <a:pt x="648" y="88"/>
                    </a:lnTo>
                    <a:lnTo>
                      <a:pt x="614" y="88"/>
                    </a:lnTo>
                    <a:lnTo>
                      <a:pt x="614" y="162"/>
                    </a:lnTo>
                    <a:lnTo>
                      <a:pt x="608" y="169"/>
                    </a:lnTo>
                    <a:lnTo>
                      <a:pt x="576" y="169"/>
                    </a:lnTo>
                    <a:lnTo>
                      <a:pt x="576" y="279"/>
                    </a:lnTo>
                    <a:lnTo>
                      <a:pt x="570" y="284"/>
                    </a:lnTo>
                    <a:lnTo>
                      <a:pt x="536" y="284"/>
                    </a:lnTo>
                    <a:lnTo>
                      <a:pt x="536" y="359"/>
                    </a:lnTo>
                    <a:lnTo>
                      <a:pt x="531" y="365"/>
                    </a:lnTo>
                    <a:lnTo>
                      <a:pt x="498" y="365"/>
                    </a:lnTo>
                    <a:lnTo>
                      <a:pt x="498" y="480"/>
                    </a:lnTo>
                    <a:lnTo>
                      <a:pt x="493" y="484"/>
                    </a:lnTo>
                    <a:lnTo>
                      <a:pt x="460" y="484"/>
                    </a:lnTo>
                    <a:lnTo>
                      <a:pt x="460" y="555"/>
                    </a:lnTo>
                    <a:lnTo>
                      <a:pt x="455" y="563"/>
                    </a:lnTo>
                    <a:lnTo>
                      <a:pt x="420" y="563"/>
                    </a:lnTo>
                    <a:lnTo>
                      <a:pt x="420" y="678"/>
                    </a:lnTo>
                    <a:lnTo>
                      <a:pt x="415" y="683"/>
                    </a:lnTo>
                    <a:lnTo>
                      <a:pt x="388" y="683"/>
                    </a:lnTo>
                    <a:lnTo>
                      <a:pt x="382" y="678"/>
                    </a:lnTo>
                    <a:lnTo>
                      <a:pt x="382" y="645"/>
                    </a:lnTo>
                    <a:lnTo>
                      <a:pt x="350" y="645"/>
                    </a:lnTo>
                    <a:lnTo>
                      <a:pt x="344" y="637"/>
                    </a:lnTo>
                    <a:lnTo>
                      <a:pt x="344" y="563"/>
                    </a:lnTo>
                    <a:lnTo>
                      <a:pt x="310" y="563"/>
                    </a:lnTo>
                    <a:lnTo>
                      <a:pt x="305" y="555"/>
                    </a:lnTo>
                    <a:lnTo>
                      <a:pt x="305" y="484"/>
                    </a:lnTo>
                    <a:lnTo>
                      <a:pt x="272" y="484"/>
                    </a:lnTo>
                    <a:lnTo>
                      <a:pt x="265" y="480"/>
                    </a:lnTo>
                    <a:lnTo>
                      <a:pt x="265" y="404"/>
                    </a:lnTo>
                    <a:lnTo>
                      <a:pt x="232" y="404"/>
                    </a:lnTo>
                    <a:lnTo>
                      <a:pt x="227" y="399"/>
                    </a:lnTo>
                    <a:lnTo>
                      <a:pt x="227" y="324"/>
                    </a:lnTo>
                    <a:lnTo>
                      <a:pt x="194" y="324"/>
                    </a:lnTo>
                    <a:lnTo>
                      <a:pt x="187" y="317"/>
                    </a:lnTo>
                    <a:lnTo>
                      <a:pt x="187" y="242"/>
                    </a:lnTo>
                    <a:lnTo>
                      <a:pt x="155" y="242"/>
                    </a:lnTo>
                    <a:lnTo>
                      <a:pt x="149" y="237"/>
                    </a:lnTo>
                    <a:lnTo>
                      <a:pt x="149" y="169"/>
                    </a:lnTo>
                    <a:lnTo>
                      <a:pt x="115" y="169"/>
                    </a:lnTo>
                    <a:lnTo>
                      <a:pt x="115" y="637"/>
                    </a:lnTo>
                    <a:lnTo>
                      <a:pt x="187" y="637"/>
                    </a:lnTo>
                    <a:lnTo>
                      <a:pt x="194" y="645"/>
                    </a:lnTo>
                    <a:lnTo>
                      <a:pt x="194" y="678"/>
                    </a:lnTo>
                    <a:lnTo>
                      <a:pt x="187" y="683"/>
                    </a:lnTo>
                    <a:lnTo>
                      <a:pt x="4" y="683"/>
                    </a:lnTo>
                    <a:lnTo>
                      <a:pt x="0" y="678"/>
                    </a:lnTo>
                    <a:lnTo>
                      <a:pt x="0" y="645"/>
                    </a:lnTo>
                    <a:lnTo>
                      <a:pt x="4" y="637"/>
                    </a:lnTo>
                    <a:lnTo>
                      <a:pt x="77" y="637"/>
                    </a:lnTo>
                    <a:lnTo>
                      <a:pt x="77" y="46"/>
                    </a:lnTo>
                    <a:lnTo>
                      <a:pt x="4" y="46"/>
                    </a:lnTo>
                    <a:lnTo>
                      <a:pt x="0" y="41"/>
                    </a:lnTo>
                    <a:lnTo>
                      <a:pt x="0" y="7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3600"/>
              </a:p>
            </p:txBody>
          </p:sp>
          <p:sp>
            <p:nvSpPr>
              <p:cNvPr id="27" name="Freeform 24"/>
              <p:cNvSpPr>
                <a:spLocks noChangeArrowheads="1"/>
              </p:cNvSpPr>
              <p:nvPr/>
            </p:nvSpPr>
            <p:spPr bwMode="auto">
              <a:xfrm>
                <a:off x="1441" y="2533"/>
                <a:ext cx="83" cy="154"/>
              </a:xfrm>
              <a:custGeom>
                <a:avLst/>
                <a:gdLst>
                  <a:gd name="T0" fmla="*/ 0 w 381"/>
                  <a:gd name="T1" fmla="*/ 0 h 684"/>
                  <a:gd name="T2" fmla="*/ 0 w 381"/>
                  <a:gd name="T3" fmla="*/ 0 h 684"/>
                  <a:gd name="T4" fmla="*/ 0 w 381"/>
                  <a:gd name="T5" fmla="*/ 1 h 684"/>
                  <a:gd name="T6" fmla="*/ 0 w 381"/>
                  <a:gd name="T7" fmla="*/ 1 h 684"/>
                  <a:gd name="T8" fmla="*/ 0 w 381"/>
                  <a:gd name="T9" fmla="*/ 1 h 684"/>
                  <a:gd name="T10" fmla="*/ 0 w 381"/>
                  <a:gd name="T11" fmla="*/ 1 h 684"/>
                  <a:gd name="T12" fmla="*/ 0 w 381"/>
                  <a:gd name="T13" fmla="*/ 1 h 684"/>
                  <a:gd name="T14" fmla="*/ 0 w 381"/>
                  <a:gd name="T15" fmla="*/ 1 h 684"/>
                  <a:gd name="T16" fmla="*/ 0 w 381"/>
                  <a:gd name="T17" fmla="*/ 1 h 684"/>
                  <a:gd name="T18" fmla="*/ 0 w 381"/>
                  <a:gd name="T19" fmla="*/ 1 h 684"/>
                  <a:gd name="T20" fmla="*/ 0 w 381"/>
                  <a:gd name="T21" fmla="*/ 0 h 684"/>
                  <a:gd name="T22" fmla="*/ 0 w 381"/>
                  <a:gd name="T23" fmla="*/ 0 h 684"/>
                  <a:gd name="T24" fmla="*/ 0 w 381"/>
                  <a:gd name="T25" fmla="*/ 0 h 684"/>
                  <a:gd name="T26" fmla="*/ 0 w 381"/>
                  <a:gd name="T27" fmla="*/ 0 h 684"/>
                  <a:gd name="T28" fmla="*/ 0 w 381"/>
                  <a:gd name="T29" fmla="*/ 0 h 684"/>
                  <a:gd name="T30" fmla="*/ 1 w 381"/>
                  <a:gd name="T31" fmla="*/ 0 h 684"/>
                  <a:gd name="T32" fmla="*/ 1 w 381"/>
                  <a:gd name="T33" fmla="*/ 0 h 684"/>
                  <a:gd name="T34" fmla="*/ 1 w 381"/>
                  <a:gd name="T35" fmla="*/ 1 h 684"/>
                  <a:gd name="T36" fmla="*/ 1 w 381"/>
                  <a:gd name="T37" fmla="*/ 1 h 684"/>
                  <a:gd name="T38" fmla="*/ 1 w 381"/>
                  <a:gd name="T39" fmla="*/ 1 h 684"/>
                  <a:gd name="T40" fmla="*/ 1 w 381"/>
                  <a:gd name="T41" fmla="*/ 1 h 684"/>
                  <a:gd name="T42" fmla="*/ 1 w 381"/>
                  <a:gd name="T43" fmla="*/ 1 h 684"/>
                  <a:gd name="T44" fmla="*/ 1 w 381"/>
                  <a:gd name="T45" fmla="*/ 1 h 684"/>
                  <a:gd name="T46" fmla="*/ 1 w 381"/>
                  <a:gd name="T47" fmla="*/ 2 h 684"/>
                  <a:gd name="T48" fmla="*/ 1 w 381"/>
                  <a:gd name="T49" fmla="*/ 2 h 684"/>
                  <a:gd name="T50" fmla="*/ 0 w 381"/>
                  <a:gd name="T51" fmla="*/ 2 h 684"/>
                  <a:gd name="T52" fmla="*/ 0 w 381"/>
                  <a:gd name="T53" fmla="*/ 2 h 684"/>
                  <a:gd name="T54" fmla="*/ 0 w 381"/>
                  <a:gd name="T55" fmla="*/ 1 h 684"/>
                  <a:gd name="T56" fmla="*/ 0 w 381"/>
                  <a:gd name="T57" fmla="*/ 1 h 684"/>
                  <a:gd name="T58" fmla="*/ 0 w 381"/>
                  <a:gd name="T59" fmla="*/ 1 h 684"/>
                  <a:gd name="T60" fmla="*/ 0 w 381"/>
                  <a:gd name="T61" fmla="*/ 1 h 684"/>
                  <a:gd name="T62" fmla="*/ 0 w 381"/>
                  <a:gd name="T63" fmla="*/ 1 h 684"/>
                  <a:gd name="T64" fmla="*/ 0 w 381"/>
                  <a:gd name="T65" fmla="*/ 1 h 684"/>
                  <a:gd name="T66" fmla="*/ 0 w 381"/>
                  <a:gd name="T67" fmla="*/ 1 h 684"/>
                  <a:gd name="T68" fmla="*/ 0 w 381"/>
                  <a:gd name="T69" fmla="*/ 1 h 684"/>
                  <a:gd name="T70" fmla="*/ 0 w 381"/>
                  <a:gd name="T71" fmla="*/ 1 h 684"/>
                  <a:gd name="T72" fmla="*/ 0 w 381"/>
                  <a:gd name="T73" fmla="*/ 1 h 684"/>
                  <a:gd name="T74" fmla="*/ 0 w 381"/>
                  <a:gd name="T75" fmla="*/ 1 h 684"/>
                  <a:gd name="T76" fmla="*/ 0 w 381"/>
                  <a:gd name="T77" fmla="*/ 1 h 684"/>
                  <a:gd name="T78" fmla="*/ 0 w 381"/>
                  <a:gd name="T79" fmla="*/ 0 h 684"/>
                  <a:gd name="T80" fmla="*/ 0 w 381"/>
                  <a:gd name="T81" fmla="*/ 0 h 684"/>
                  <a:gd name="T82" fmla="*/ 0 w 381"/>
                  <a:gd name="T83" fmla="*/ 0 h 684"/>
                  <a:gd name="T84" fmla="*/ 0 w 381"/>
                  <a:gd name="T85" fmla="*/ 0 h 684"/>
                  <a:gd name="T86" fmla="*/ 0 w 381"/>
                  <a:gd name="T87" fmla="*/ 0 h 684"/>
                  <a:gd name="T88" fmla="*/ 0 w 381"/>
                  <a:gd name="T89" fmla="*/ 0 h 684"/>
                  <a:gd name="T90" fmla="*/ 0 w 381"/>
                  <a:gd name="T91" fmla="*/ 0 h 684"/>
                  <a:gd name="T92" fmla="*/ 0 w 381"/>
                  <a:gd name="T93" fmla="*/ 0 h 684"/>
                  <a:gd name="T94" fmla="*/ 0 w 381"/>
                  <a:gd name="T95" fmla="*/ 0 h 684"/>
                  <a:gd name="T96" fmla="*/ 0 w 381"/>
                  <a:gd name="T97" fmla="*/ 0 h 684"/>
                  <a:gd name="T98" fmla="*/ 0 w 381"/>
                  <a:gd name="T99" fmla="*/ 0 h 684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381"/>
                  <a:gd name="T151" fmla="*/ 0 h 684"/>
                  <a:gd name="T152" fmla="*/ 381 w 381"/>
                  <a:gd name="T153" fmla="*/ 684 h 684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381" h="684">
                    <a:moveTo>
                      <a:pt x="188" y="128"/>
                    </a:moveTo>
                    <a:lnTo>
                      <a:pt x="222" y="128"/>
                    </a:lnTo>
                    <a:lnTo>
                      <a:pt x="222" y="441"/>
                    </a:lnTo>
                    <a:lnTo>
                      <a:pt x="82" y="441"/>
                    </a:lnTo>
                    <a:lnTo>
                      <a:pt x="82" y="365"/>
                    </a:lnTo>
                    <a:lnTo>
                      <a:pt x="109" y="365"/>
                    </a:lnTo>
                    <a:lnTo>
                      <a:pt x="114" y="359"/>
                    </a:lnTo>
                    <a:lnTo>
                      <a:pt x="114" y="284"/>
                    </a:lnTo>
                    <a:lnTo>
                      <a:pt x="147" y="284"/>
                    </a:lnTo>
                    <a:lnTo>
                      <a:pt x="152" y="279"/>
                    </a:lnTo>
                    <a:lnTo>
                      <a:pt x="152" y="208"/>
                    </a:lnTo>
                    <a:lnTo>
                      <a:pt x="184" y="208"/>
                    </a:lnTo>
                    <a:lnTo>
                      <a:pt x="188" y="203"/>
                    </a:lnTo>
                    <a:lnTo>
                      <a:pt x="188" y="128"/>
                    </a:lnTo>
                    <a:close/>
                    <a:moveTo>
                      <a:pt x="227" y="0"/>
                    </a:moveTo>
                    <a:lnTo>
                      <a:pt x="298" y="0"/>
                    </a:lnTo>
                    <a:lnTo>
                      <a:pt x="303" y="7"/>
                    </a:lnTo>
                    <a:lnTo>
                      <a:pt x="303" y="441"/>
                    </a:lnTo>
                    <a:lnTo>
                      <a:pt x="375" y="441"/>
                    </a:lnTo>
                    <a:lnTo>
                      <a:pt x="380" y="446"/>
                    </a:lnTo>
                    <a:lnTo>
                      <a:pt x="380" y="521"/>
                    </a:lnTo>
                    <a:lnTo>
                      <a:pt x="375" y="526"/>
                    </a:lnTo>
                    <a:lnTo>
                      <a:pt x="303" y="526"/>
                    </a:lnTo>
                    <a:lnTo>
                      <a:pt x="303" y="678"/>
                    </a:lnTo>
                    <a:lnTo>
                      <a:pt x="298" y="683"/>
                    </a:lnTo>
                    <a:lnTo>
                      <a:pt x="227" y="683"/>
                    </a:lnTo>
                    <a:lnTo>
                      <a:pt x="222" y="678"/>
                    </a:lnTo>
                    <a:lnTo>
                      <a:pt x="222" y="526"/>
                    </a:lnTo>
                    <a:lnTo>
                      <a:pt x="4" y="526"/>
                    </a:lnTo>
                    <a:lnTo>
                      <a:pt x="0" y="521"/>
                    </a:lnTo>
                    <a:lnTo>
                      <a:pt x="0" y="404"/>
                    </a:lnTo>
                    <a:lnTo>
                      <a:pt x="4" y="399"/>
                    </a:lnTo>
                    <a:lnTo>
                      <a:pt x="37" y="399"/>
                    </a:lnTo>
                    <a:lnTo>
                      <a:pt x="37" y="324"/>
                    </a:lnTo>
                    <a:lnTo>
                      <a:pt x="42" y="317"/>
                    </a:lnTo>
                    <a:lnTo>
                      <a:pt x="75" y="317"/>
                    </a:lnTo>
                    <a:lnTo>
                      <a:pt x="75" y="242"/>
                    </a:lnTo>
                    <a:lnTo>
                      <a:pt x="82" y="237"/>
                    </a:lnTo>
                    <a:lnTo>
                      <a:pt x="109" y="237"/>
                    </a:lnTo>
                    <a:lnTo>
                      <a:pt x="109" y="169"/>
                    </a:lnTo>
                    <a:lnTo>
                      <a:pt x="114" y="162"/>
                    </a:lnTo>
                    <a:lnTo>
                      <a:pt x="147" y="162"/>
                    </a:lnTo>
                    <a:lnTo>
                      <a:pt x="147" y="128"/>
                    </a:lnTo>
                    <a:lnTo>
                      <a:pt x="152" y="122"/>
                    </a:lnTo>
                    <a:lnTo>
                      <a:pt x="184" y="122"/>
                    </a:lnTo>
                    <a:lnTo>
                      <a:pt x="184" y="46"/>
                    </a:lnTo>
                    <a:lnTo>
                      <a:pt x="188" y="41"/>
                    </a:lnTo>
                    <a:lnTo>
                      <a:pt x="222" y="41"/>
                    </a:lnTo>
                    <a:lnTo>
                      <a:pt x="222" y="7"/>
                    </a:lnTo>
                    <a:lnTo>
                      <a:pt x="227" y="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3600"/>
              </a:p>
            </p:txBody>
          </p:sp>
        </p:grpSp>
        <p:grpSp>
          <p:nvGrpSpPr>
            <p:cNvPr id="54292" name="Group 25"/>
            <p:cNvGrpSpPr>
              <a:grpSpLocks/>
            </p:cNvGrpSpPr>
            <p:nvPr/>
          </p:nvGrpSpPr>
          <p:grpSpPr bwMode="auto">
            <a:xfrm>
              <a:off x="2064" y="2533"/>
              <a:ext cx="278" cy="154"/>
              <a:chOff x="2064" y="2533"/>
              <a:chExt cx="278" cy="154"/>
            </a:xfrm>
          </p:grpSpPr>
          <p:sp>
            <p:nvSpPr>
              <p:cNvPr id="24" name="Freeform 26"/>
              <p:cNvSpPr>
                <a:spLocks noChangeArrowheads="1"/>
              </p:cNvSpPr>
              <p:nvPr/>
            </p:nvSpPr>
            <p:spPr bwMode="auto">
              <a:xfrm>
                <a:off x="2064" y="2533"/>
                <a:ext cx="180" cy="154"/>
              </a:xfrm>
              <a:custGeom>
                <a:avLst/>
                <a:gdLst>
                  <a:gd name="T0" fmla="*/ 0 w 799"/>
                  <a:gd name="T1" fmla="*/ 0 h 684"/>
                  <a:gd name="T2" fmla="*/ 0 w 799"/>
                  <a:gd name="T3" fmla="*/ 0 h 684"/>
                  <a:gd name="T4" fmla="*/ 0 w 799"/>
                  <a:gd name="T5" fmla="*/ 0 h 684"/>
                  <a:gd name="T6" fmla="*/ 0 w 799"/>
                  <a:gd name="T7" fmla="*/ 0 h 684"/>
                  <a:gd name="T8" fmla="*/ 1 w 799"/>
                  <a:gd name="T9" fmla="*/ 1 h 684"/>
                  <a:gd name="T10" fmla="*/ 1 w 799"/>
                  <a:gd name="T11" fmla="*/ 1 h 684"/>
                  <a:gd name="T12" fmla="*/ 1 w 799"/>
                  <a:gd name="T13" fmla="*/ 1 h 684"/>
                  <a:gd name="T14" fmla="*/ 1 w 799"/>
                  <a:gd name="T15" fmla="*/ 1 h 684"/>
                  <a:gd name="T16" fmla="*/ 1 w 799"/>
                  <a:gd name="T17" fmla="*/ 1 h 684"/>
                  <a:gd name="T18" fmla="*/ 1 w 799"/>
                  <a:gd name="T19" fmla="*/ 1 h 684"/>
                  <a:gd name="T20" fmla="*/ 1 w 799"/>
                  <a:gd name="T21" fmla="*/ 1 h 684"/>
                  <a:gd name="T22" fmla="*/ 1 w 799"/>
                  <a:gd name="T23" fmla="*/ 1 h 684"/>
                  <a:gd name="T24" fmla="*/ 1 w 799"/>
                  <a:gd name="T25" fmla="*/ 1 h 684"/>
                  <a:gd name="T26" fmla="*/ 1 w 799"/>
                  <a:gd name="T27" fmla="*/ 1 h 684"/>
                  <a:gd name="T28" fmla="*/ 1 w 799"/>
                  <a:gd name="T29" fmla="*/ 1 h 684"/>
                  <a:gd name="T30" fmla="*/ 1 w 799"/>
                  <a:gd name="T31" fmla="*/ 1 h 684"/>
                  <a:gd name="T32" fmla="*/ 1 w 799"/>
                  <a:gd name="T33" fmla="*/ 0 h 684"/>
                  <a:gd name="T34" fmla="*/ 2 w 799"/>
                  <a:gd name="T35" fmla="*/ 0 h 684"/>
                  <a:gd name="T36" fmla="*/ 2 w 799"/>
                  <a:gd name="T37" fmla="*/ 0 h 684"/>
                  <a:gd name="T38" fmla="*/ 2 w 799"/>
                  <a:gd name="T39" fmla="*/ 0 h 684"/>
                  <a:gd name="T40" fmla="*/ 2 w 799"/>
                  <a:gd name="T41" fmla="*/ 0 h 684"/>
                  <a:gd name="T42" fmla="*/ 2 w 799"/>
                  <a:gd name="T43" fmla="*/ 0 h 684"/>
                  <a:gd name="T44" fmla="*/ 2 w 799"/>
                  <a:gd name="T45" fmla="*/ 2 h 684"/>
                  <a:gd name="T46" fmla="*/ 2 w 799"/>
                  <a:gd name="T47" fmla="*/ 2 h 684"/>
                  <a:gd name="T48" fmla="*/ 2 w 799"/>
                  <a:gd name="T49" fmla="*/ 2 h 684"/>
                  <a:gd name="T50" fmla="*/ 2 w 799"/>
                  <a:gd name="T51" fmla="*/ 2 h 684"/>
                  <a:gd name="T52" fmla="*/ 2 w 799"/>
                  <a:gd name="T53" fmla="*/ 2 h 684"/>
                  <a:gd name="T54" fmla="*/ 2 w 799"/>
                  <a:gd name="T55" fmla="*/ 0 h 684"/>
                  <a:gd name="T56" fmla="*/ 2 w 799"/>
                  <a:gd name="T57" fmla="*/ 0 h 684"/>
                  <a:gd name="T58" fmla="*/ 2 w 799"/>
                  <a:gd name="T59" fmla="*/ 0 h 684"/>
                  <a:gd name="T60" fmla="*/ 2 w 799"/>
                  <a:gd name="T61" fmla="*/ 1 h 684"/>
                  <a:gd name="T62" fmla="*/ 1 w 799"/>
                  <a:gd name="T63" fmla="*/ 1 h 684"/>
                  <a:gd name="T64" fmla="*/ 1 w 799"/>
                  <a:gd name="T65" fmla="*/ 1 h 684"/>
                  <a:gd name="T66" fmla="*/ 1 w 799"/>
                  <a:gd name="T67" fmla="*/ 1 h 684"/>
                  <a:gd name="T68" fmla="*/ 1 w 799"/>
                  <a:gd name="T69" fmla="*/ 1 h 684"/>
                  <a:gd name="T70" fmla="*/ 1 w 799"/>
                  <a:gd name="T71" fmla="*/ 2 h 684"/>
                  <a:gd name="T72" fmla="*/ 1 w 799"/>
                  <a:gd name="T73" fmla="*/ 2 h 684"/>
                  <a:gd name="T74" fmla="*/ 1 w 799"/>
                  <a:gd name="T75" fmla="*/ 2 h 684"/>
                  <a:gd name="T76" fmla="*/ 1 w 799"/>
                  <a:gd name="T77" fmla="*/ 2 h 684"/>
                  <a:gd name="T78" fmla="*/ 1 w 799"/>
                  <a:gd name="T79" fmla="*/ 2 h 684"/>
                  <a:gd name="T80" fmla="*/ 1 w 799"/>
                  <a:gd name="T81" fmla="*/ 1 h 684"/>
                  <a:gd name="T82" fmla="*/ 1 w 799"/>
                  <a:gd name="T83" fmla="*/ 1 h 684"/>
                  <a:gd name="T84" fmla="*/ 1 w 799"/>
                  <a:gd name="T85" fmla="*/ 1 h 684"/>
                  <a:gd name="T86" fmla="*/ 0 w 799"/>
                  <a:gd name="T87" fmla="*/ 1 h 684"/>
                  <a:gd name="T88" fmla="*/ 0 w 799"/>
                  <a:gd name="T89" fmla="*/ 1 h 684"/>
                  <a:gd name="T90" fmla="*/ 0 w 799"/>
                  <a:gd name="T91" fmla="*/ 1 h 684"/>
                  <a:gd name="T92" fmla="*/ 0 w 799"/>
                  <a:gd name="T93" fmla="*/ 1 h 684"/>
                  <a:gd name="T94" fmla="*/ 0 w 799"/>
                  <a:gd name="T95" fmla="*/ 0 h 684"/>
                  <a:gd name="T96" fmla="*/ 0 w 799"/>
                  <a:gd name="T97" fmla="*/ 2 h 684"/>
                  <a:gd name="T98" fmla="*/ 0 w 799"/>
                  <a:gd name="T99" fmla="*/ 2 h 684"/>
                  <a:gd name="T100" fmla="*/ 0 w 799"/>
                  <a:gd name="T101" fmla="*/ 2 h 684"/>
                  <a:gd name="T102" fmla="*/ 0 w 799"/>
                  <a:gd name="T103" fmla="*/ 2 h 684"/>
                  <a:gd name="T104" fmla="*/ 0 w 799"/>
                  <a:gd name="T105" fmla="*/ 2 h 684"/>
                  <a:gd name="T106" fmla="*/ 0 w 799"/>
                  <a:gd name="T107" fmla="*/ 0 h 684"/>
                  <a:gd name="T108" fmla="*/ 0 w 799"/>
                  <a:gd name="T109" fmla="*/ 0 h 684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799"/>
                  <a:gd name="T166" fmla="*/ 0 h 684"/>
                  <a:gd name="T167" fmla="*/ 799 w 799"/>
                  <a:gd name="T168" fmla="*/ 684 h 684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799" h="684">
                    <a:moveTo>
                      <a:pt x="4" y="0"/>
                    </a:moveTo>
                    <a:lnTo>
                      <a:pt x="149" y="0"/>
                    </a:lnTo>
                    <a:lnTo>
                      <a:pt x="155" y="7"/>
                    </a:lnTo>
                    <a:lnTo>
                      <a:pt x="155" y="80"/>
                    </a:lnTo>
                    <a:lnTo>
                      <a:pt x="187" y="80"/>
                    </a:lnTo>
                    <a:lnTo>
                      <a:pt x="192" y="88"/>
                    </a:lnTo>
                    <a:lnTo>
                      <a:pt x="192" y="162"/>
                    </a:lnTo>
                    <a:lnTo>
                      <a:pt x="226" y="162"/>
                    </a:lnTo>
                    <a:lnTo>
                      <a:pt x="231" y="169"/>
                    </a:lnTo>
                    <a:lnTo>
                      <a:pt x="231" y="237"/>
                    </a:lnTo>
                    <a:lnTo>
                      <a:pt x="264" y="237"/>
                    </a:lnTo>
                    <a:lnTo>
                      <a:pt x="269" y="242"/>
                    </a:lnTo>
                    <a:lnTo>
                      <a:pt x="269" y="317"/>
                    </a:lnTo>
                    <a:lnTo>
                      <a:pt x="302" y="317"/>
                    </a:lnTo>
                    <a:lnTo>
                      <a:pt x="309" y="324"/>
                    </a:lnTo>
                    <a:lnTo>
                      <a:pt x="309" y="399"/>
                    </a:lnTo>
                    <a:lnTo>
                      <a:pt x="342" y="399"/>
                    </a:lnTo>
                    <a:lnTo>
                      <a:pt x="347" y="404"/>
                    </a:lnTo>
                    <a:lnTo>
                      <a:pt x="347" y="480"/>
                    </a:lnTo>
                    <a:lnTo>
                      <a:pt x="380" y="480"/>
                    </a:lnTo>
                    <a:lnTo>
                      <a:pt x="386" y="484"/>
                    </a:lnTo>
                    <a:lnTo>
                      <a:pt x="386" y="555"/>
                    </a:lnTo>
                    <a:lnTo>
                      <a:pt x="413" y="555"/>
                    </a:lnTo>
                    <a:lnTo>
                      <a:pt x="413" y="484"/>
                    </a:lnTo>
                    <a:lnTo>
                      <a:pt x="419" y="480"/>
                    </a:lnTo>
                    <a:lnTo>
                      <a:pt x="451" y="480"/>
                    </a:lnTo>
                    <a:lnTo>
                      <a:pt x="451" y="365"/>
                    </a:lnTo>
                    <a:lnTo>
                      <a:pt x="458" y="359"/>
                    </a:lnTo>
                    <a:lnTo>
                      <a:pt x="491" y="359"/>
                    </a:lnTo>
                    <a:lnTo>
                      <a:pt x="491" y="284"/>
                    </a:lnTo>
                    <a:lnTo>
                      <a:pt x="496" y="279"/>
                    </a:lnTo>
                    <a:lnTo>
                      <a:pt x="529" y="279"/>
                    </a:lnTo>
                    <a:lnTo>
                      <a:pt x="529" y="169"/>
                    </a:lnTo>
                    <a:lnTo>
                      <a:pt x="534" y="162"/>
                    </a:lnTo>
                    <a:lnTo>
                      <a:pt x="568" y="162"/>
                    </a:lnTo>
                    <a:lnTo>
                      <a:pt x="568" y="88"/>
                    </a:lnTo>
                    <a:lnTo>
                      <a:pt x="573" y="80"/>
                    </a:lnTo>
                    <a:lnTo>
                      <a:pt x="606" y="80"/>
                    </a:lnTo>
                    <a:lnTo>
                      <a:pt x="606" y="7"/>
                    </a:lnTo>
                    <a:lnTo>
                      <a:pt x="611" y="0"/>
                    </a:lnTo>
                    <a:lnTo>
                      <a:pt x="793" y="0"/>
                    </a:lnTo>
                    <a:lnTo>
                      <a:pt x="798" y="7"/>
                    </a:lnTo>
                    <a:lnTo>
                      <a:pt x="798" y="41"/>
                    </a:lnTo>
                    <a:lnTo>
                      <a:pt x="793" y="46"/>
                    </a:lnTo>
                    <a:lnTo>
                      <a:pt x="722" y="46"/>
                    </a:lnTo>
                    <a:lnTo>
                      <a:pt x="722" y="637"/>
                    </a:lnTo>
                    <a:lnTo>
                      <a:pt x="793" y="637"/>
                    </a:lnTo>
                    <a:lnTo>
                      <a:pt x="798" y="645"/>
                    </a:lnTo>
                    <a:lnTo>
                      <a:pt x="798" y="678"/>
                    </a:lnTo>
                    <a:lnTo>
                      <a:pt x="793" y="683"/>
                    </a:lnTo>
                    <a:lnTo>
                      <a:pt x="573" y="683"/>
                    </a:lnTo>
                    <a:lnTo>
                      <a:pt x="568" y="678"/>
                    </a:lnTo>
                    <a:lnTo>
                      <a:pt x="568" y="645"/>
                    </a:lnTo>
                    <a:lnTo>
                      <a:pt x="573" y="637"/>
                    </a:lnTo>
                    <a:lnTo>
                      <a:pt x="644" y="637"/>
                    </a:lnTo>
                    <a:lnTo>
                      <a:pt x="644" y="88"/>
                    </a:lnTo>
                    <a:lnTo>
                      <a:pt x="611" y="88"/>
                    </a:lnTo>
                    <a:lnTo>
                      <a:pt x="611" y="162"/>
                    </a:lnTo>
                    <a:lnTo>
                      <a:pt x="606" y="169"/>
                    </a:lnTo>
                    <a:lnTo>
                      <a:pt x="573" y="169"/>
                    </a:lnTo>
                    <a:lnTo>
                      <a:pt x="573" y="279"/>
                    </a:lnTo>
                    <a:lnTo>
                      <a:pt x="568" y="284"/>
                    </a:lnTo>
                    <a:lnTo>
                      <a:pt x="534" y="284"/>
                    </a:lnTo>
                    <a:lnTo>
                      <a:pt x="534" y="359"/>
                    </a:lnTo>
                    <a:lnTo>
                      <a:pt x="529" y="365"/>
                    </a:lnTo>
                    <a:lnTo>
                      <a:pt x="496" y="365"/>
                    </a:lnTo>
                    <a:lnTo>
                      <a:pt x="496" y="480"/>
                    </a:lnTo>
                    <a:lnTo>
                      <a:pt x="491" y="484"/>
                    </a:lnTo>
                    <a:lnTo>
                      <a:pt x="458" y="484"/>
                    </a:lnTo>
                    <a:lnTo>
                      <a:pt x="458" y="555"/>
                    </a:lnTo>
                    <a:lnTo>
                      <a:pt x="451" y="563"/>
                    </a:lnTo>
                    <a:lnTo>
                      <a:pt x="419" y="563"/>
                    </a:lnTo>
                    <a:lnTo>
                      <a:pt x="419" y="678"/>
                    </a:lnTo>
                    <a:lnTo>
                      <a:pt x="413" y="683"/>
                    </a:lnTo>
                    <a:lnTo>
                      <a:pt x="386" y="683"/>
                    </a:lnTo>
                    <a:lnTo>
                      <a:pt x="380" y="678"/>
                    </a:lnTo>
                    <a:lnTo>
                      <a:pt x="380" y="645"/>
                    </a:lnTo>
                    <a:lnTo>
                      <a:pt x="347" y="645"/>
                    </a:lnTo>
                    <a:lnTo>
                      <a:pt x="342" y="637"/>
                    </a:lnTo>
                    <a:lnTo>
                      <a:pt x="342" y="563"/>
                    </a:lnTo>
                    <a:lnTo>
                      <a:pt x="309" y="563"/>
                    </a:lnTo>
                    <a:lnTo>
                      <a:pt x="302" y="555"/>
                    </a:lnTo>
                    <a:lnTo>
                      <a:pt x="302" y="484"/>
                    </a:lnTo>
                    <a:lnTo>
                      <a:pt x="269" y="484"/>
                    </a:lnTo>
                    <a:lnTo>
                      <a:pt x="264" y="480"/>
                    </a:lnTo>
                    <a:lnTo>
                      <a:pt x="264" y="404"/>
                    </a:lnTo>
                    <a:lnTo>
                      <a:pt x="231" y="404"/>
                    </a:lnTo>
                    <a:lnTo>
                      <a:pt x="226" y="399"/>
                    </a:lnTo>
                    <a:lnTo>
                      <a:pt x="226" y="324"/>
                    </a:lnTo>
                    <a:lnTo>
                      <a:pt x="192" y="324"/>
                    </a:lnTo>
                    <a:lnTo>
                      <a:pt x="187" y="317"/>
                    </a:lnTo>
                    <a:lnTo>
                      <a:pt x="187" y="242"/>
                    </a:lnTo>
                    <a:lnTo>
                      <a:pt x="155" y="242"/>
                    </a:lnTo>
                    <a:lnTo>
                      <a:pt x="149" y="237"/>
                    </a:lnTo>
                    <a:lnTo>
                      <a:pt x="149" y="169"/>
                    </a:lnTo>
                    <a:lnTo>
                      <a:pt x="115" y="169"/>
                    </a:lnTo>
                    <a:lnTo>
                      <a:pt x="115" y="637"/>
                    </a:lnTo>
                    <a:lnTo>
                      <a:pt x="187" y="637"/>
                    </a:lnTo>
                    <a:lnTo>
                      <a:pt x="192" y="645"/>
                    </a:lnTo>
                    <a:lnTo>
                      <a:pt x="192" y="678"/>
                    </a:lnTo>
                    <a:lnTo>
                      <a:pt x="187" y="683"/>
                    </a:lnTo>
                    <a:lnTo>
                      <a:pt x="4" y="683"/>
                    </a:lnTo>
                    <a:lnTo>
                      <a:pt x="0" y="678"/>
                    </a:lnTo>
                    <a:lnTo>
                      <a:pt x="0" y="645"/>
                    </a:lnTo>
                    <a:lnTo>
                      <a:pt x="4" y="637"/>
                    </a:lnTo>
                    <a:lnTo>
                      <a:pt x="77" y="637"/>
                    </a:lnTo>
                    <a:lnTo>
                      <a:pt x="77" y="46"/>
                    </a:lnTo>
                    <a:lnTo>
                      <a:pt x="4" y="46"/>
                    </a:lnTo>
                    <a:lnTo>
                      <a:pt x="0" y="41"/>
                    </a:lnTo>
                    <a:lnTo>
                      <a:pt x="0" y="7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3600"/>
              </a:p>
            </p:txBody>
          </p:sp>
          <p:sp>
            <p:nvSpPr>
              <p:cNvPr id="25" name="Freeform 27"/>
              <p:cNvSpPr>
                <a:spLocks noChangeArrowheads="1"/>
              </p:cNvSpPr>
              <p:nvPr/>
            </p:nvSpPr>
            <p:spPr bwMode="auto">
              <a:xfrm>
                <a:off x="2257" y="2533"/>
                <a:ext cx="91" cy="154"/>
              </a:xfrm>
              <a:custGeom>
                <a:avLst/>
                <a:gdLst>
                  <a:gd name="T0" fmla="*/ 1 w 380"/>
                  <a:gd name="T1" fmla="*/ 0 h 684"/>
                  <a:gd name="T2" fmla="*/ 1 w 380"/>
                  <a:gd name="T3" fmla="*/ 0 h 684"/>
                  <a:gd name="T4" fmla="*/ 1 w 380"/>
                  <a:gd name="T5" fmla="*/ 0 h 684"/>
                  <a:gd name="T6" fmla="*/ 1 w 380"/>
                  <a:gd name="T7" fmla="*/ 0 h 684"/>
                  <a:gd name="T8" fmla="*/ 0 w 380"/>
                  <a:gd name="T9" fmla="*/ 0 h 684"/>
                  <a:gd name="T10" fmla="*/ 0 w 380"/>
                  <a:gd name="T11" fmla="*/ 0 h 684"/>
                  <a:gd name="T12" fmla="*/ 1 w 380"/>
                  <a:gd name="T13" fmla="*/ 1 h 684"/>
                  <a:gd name="T14" fmla="*/ 1 w 380"/>
                  <a:gd name="T15" fmla="*/ 1 h 684"/>
                  <a:gd name="T16" fmla="*/ 1 w 380"/>
                  <a:gd name="T17" fmla="*/ 1 h 684"/>
                  <a:gd name="T18" fmla="*/ 1 w 380"/>
                  <a:gd name="T19" fmla="*/ 1 h 684"/>
                  <a:gd name="T20" fmla="*/ 1 w 380"/>
                  <a:gd name="T21" fmla="*/ 1 h 684"/>
                  <a:gd name="T22" fmla="*/ 1 w 380"/>
                  <a:gd name="T23" fmla="*/ 2 h 684"/>
                  <a:gd name="T24" fmla="*/ 1 w 380"/>
                  <a:gd name="T25" fmla="*/ 2 h 684"/>
                  <a:gd name="T26" fmla="*/ 1 w 380"/>
                  <a:gd name="T27" fmla="*/ 2 h 684"/>
                  <a:gd name="T28" fmla="*/ 0 w 380"/>
                  <a:gd name="T29" fmla="*/ 2 h 684"/>
                  <a:gd name="T30" fmla="*/ 0 w 380"/>
                  <a:gd name="T31" fmla="*/ 2 h 684"/>
                  <a:gd name="T32" fmla="*/ 0 w 380"/>
                  <a:gd name="T33" fmla="*/ 2 h 684"/>
                  <a:gd name="T34" fmla="*/ 0 w 380"/>
                  <a:gd name="T35" fmla="*/ 1 h 684"/>
                  <a:gd name="T36" fmla="*/ 0 w 380"/>
                  <a:gd name="T37" fmla="*/ 2 h 684"/>
                  <a:gd name="T38" fmla="*/ 0 w 380"/>
                  <a:gd name="T39" fmla="*/ 2 h 684"/>
                  <a:gd name="T40" fmla="*/ 0 w 380"/>
                  <a:gd name="T41" fmla="*/ 2 h 684"/>
                  <a:gd name="T42" fmla="*/ 0 w 380"/>
                  <a:gd name="T43" fmla="*/ 2 h 684"/>
                  <a:gd name="T44" fmla="*/ 1 w 380"/>
                  <a:gd name="T45" fmla="*/ 2 h 684"/>
                  <a:gd name="T46" fmla="*/ 1 w 380"/>
                  <a:gd name="T47" fmla="*/ 1 h 684"/>
                  <a:gd name="T48" fmla="*/ 1 w 380"/>
                  <a:gd name="T49" fmla="*/ 1 h 684"/>
                  <a:gd name="T50" fmla="*/ 1 w 380"/>
                  <a:gd name="T51" fmla="*/ 1 h 684"/>
                  <a:gd name="T52" fmla="*/ 0 w 380"/>
                  <a:gd name="T53" fmla="*/ 1 h 684"/>
                  <a:gd name="T54" fmla="*/ 0 w 380"/>
                  <a:gd name="T55" fmla="*/ 1 h 684"/>
                  <a:gd name="T56" fmla="*/ 0 w 380"/>
                  <a:gd name="T57" fmla="*/ 1 h 684"/>
                  <a:gd name="T58" fmla="*/ 0 w 380"/>
                  <a:gd name="T59" fmla="*/ 1 h 684"/>
                  <a:gd name="T60" fmla="*/ 0 w 380"/>
                  <a:gd name="T61" fmla="*/ 0 h 684"/>
                  <a:gd name="T62" fmla="*/ 0 w 380"/>
                  <a:gd name="T63" fmla="*/ 0 h 684"/>
                  <a:gd name="T64" fmla="*/ 0 w 380"/>
                  <a:gd name="T65" fmla="*/ 0 h 684"/>
                  <a:gd name="T66" fmla="*/ 0 w 380"/>
                  <a:gd name="T67" fmla="*/ 0 h 68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380"/>
                  <a:gd name="T103" fmla="*/ 0 h 684"/>
                  <a:gd name="T104" fmla="*/ 380 w 380"/>
                  <a:gd name="T105" fmla="*/ 684 h 68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380" h="684">
                    <a:moveTo>
                      <a:pt x="114" y="0"/>
                    </a:moveTo>
                    <a:lnTo>
                      <a:pt x="374" y="0"/>
                    </a:lnTo>
                    <a:lnTo>
                      <a:pt x="379" y="7"/>
                    </a:lnTo>
                    <a:lnTo>
                      <a:pt x="379" y="41"/>
                    </a:lnTo>
                    <a:lnTo>
                      <a:pt x="374" y="46"/>
                    </a:lnTo>
                    <a:lnTo>
                      <a:pt x="340" y="46"/>
                    </a:lnTo>
                    <a:lnTo>
                      <a:pt x="340" y="80"/>
                    </a:lnTo>
                    <a:lnTo>
                      <a:pt x="335" y="88"/>
                    </a:lnTo>
                    <a:lnTo>
                      <a:pt x="114" y="88"/>
                    </a:lnTo>
                    <a:lnTo>
                      <a:pt x="114" y="203"/>
                    </a:lnTo>
                    <a:lnTo>
                      <a:pt x="185" y="203"/>
                    </a:lnTo>
                    <a:lnTo>
                      <a:pt x="189" y="208"/>
                    </a:lnTo>
                    <a:lnTo>
                      <a:pt x="189" y="237"/>
                    </a:lnTo>
                    <a:lnTo>
                      <a:pt x="260" y="237"/>
                    </a:lnTo>
                    <a:lnTo>
                      <a:pt x="265" y="242"/>
                    </a:lnTo>
                    <a:lnTo>
                      <a:pt x="265" y="279"/>
                    </a:lnTo>
                    <a:lnTo>
                      <a:pt x="335" y="279"/>
                    </a:lnTo>
                    <a:lnTo>
                      <a:pt x="340" y="284"/>
                    </a:lnTo>
                    <a:lnTo>
                      <a:pt x="340" y="359"/>
                    </a:lnTo>
                    <a:lnTo>
                      <a:pt x="374" y="359"/>
                    </a:lnTo>
                    <a:lnTo>
                      <a:pt x="379" y="365"/>
                    </a:lnTo>
                    <a:lnTo>
                      <a:pt x="379" y="555"/>
                    </a:lnTo>
                    <a:lnTo>
                      <a:pt x="374" y="563"/>
                    </a:lnTo>
                    <a:lnTo>
                      <a:pt x="340" y="563"/>
                    </a:lnTo>
                    <a:lnTo>
                      <a:pt x="340" y="637"/>
                    </a:lnTo>
                    <a:lnTo>
                      <a:pt x="335" y="645"/>
                    </a:lnTo>
                    <a:lnTo>
                      <a:pt x="265" y="645"/>
                    </a:lnTo>
                    <a:lnTo>
                      <a:pt x="265" y="678"/>
                    </a:lnTo>
                    <a:lnTo>
                      <a:pt x="260" y="683"/>
                    </a:lnTo>
                    <a:lnTo>
                      <a:pt x="45" y="683"/>
                    </a:lnTo>
                    <a:lnTo>
                      <a:pt x="37" y="678"/>
                    </a:lnTo>
                    <a:lnTo>
                      <a:pt x="37" y="645"/>
                    </a:lnTo>
                    <a:lnTo>
                      <a:pt x="5" y="645"/>
                    </a:lnTo>
                    <a:lnTo>
                      <a:pt x="0" y="637"/>
                    </a:lnTo>
                    <a:lnTo>
                      <a:pt x="0" y="563"/>
                    </a:lnTo>
                    <a:lnTo>
                      <a:pt x="5" y="555"/>
                    </a:lnTo>
                    <a:lnTo>
                      <a:pt x="77" y="555"/>
                    </a:lnTo>
                    <a:lnTo>
                      <a:pt x="82" y="563"/>
                    </a:lnTo>
                    <a:lnTo>
                      <a:pt x="82" y="597"/>
                    </a:lnTo>
                    <a:lnTo>
                      <a:pt x="109" y="597"/>
                    </a:lnTo>
                    <a:lnTo>
                      <a:pt x="114" y="603"/>
                    </a:lnTo>
                    <a:lnTo>
                      <a:pt x="114" y="637"/>
                    </a:lnTo>
                    <a:lnTo>
                      <a:pt x="222" y="637"/>
                    </a:lnTo>
                    <a:lnTo>
                      <a:pt x="222" y="603"/>
                    </a:lnTo>
                    <a:lnTo>
                      <a:pt x="227" y="597"/>
                    </a:lnTo>
                    <a:lnTo>
                      <a:pt x="260" y="597"/>
                    </a:lnTo>
                    <a:lnTo>
                      <a:pt x="260" y="563"/>
                    </a:lnTo>
                    <a:lnTo>
                      <a:pt x="265" y="555"/>
                    </a:lnTo>
                    <a:lnTo>
                      <a:pt x="297" y="555"/>
                    </a:lnTo>
                    <a:lnTo>
                      <a:pt x="297" y="404"/>
                    </a:lnTo>
                    <a:lnTo>
                      <a:pt x="265" y="404"/>
                    </a:lnTo>
                    <a:lnTo>
                      <a:pt x="260" y="399"/>
                    </a:lnTo>
                    <a:lnTo>
                      <a:pt x="260" y="365"/>
                    </a:lnTo>
                    <a:lnTo>
                      <a:pt x="227" y="365"/>
                    </a:lnTo>
                    <a:lnTo>
                      <a:pt x="222" y="359"/>
                    </a:lnTo>
                    <a:lnTo>
                      <a:pt x="222" y="324"/>
                    </a:lnTo>
                    <a:lnTo>
                      <a:pt x="152" y="324"/>
                    </a:lnTo>
                    <a:lnTo>
                      <a:pt x="147" y="317"/>
                    </a:lnTo>
                    <a:lnTo>
                      <a:pt x="147" y="284"/>
                    </a:lnTo>
                    <a:lnTo>
                      <a:pt x="45" y="284"/>
                    </a:lnTo>
                    <a:lnTo>
                      <a:pt x="37" y="279"/>
                    </a:lnTo>
                    <a:lnTo>
                      <a:pt x="37" y="169"/>
                    </a:lnTo>
                    <a:lnTo>
                      <a:pt x="45" y="162"/>
                    </a:lnTo>
                    <a:lnTo>
                      <a:pt x="77" y="162"/>
                    </a:lnTo>
                    <a:lnTo>
                      <a:pt x="77" y="88"/>
                    </a:lnTo>
                    <a:lnTo>
                      <a:pt x="82" y="80"/>
                    </a:lnTo>
                    <a:lnTo>
                      <a:pt x="109" y="80"/>
                    </a:lnTo>
                    <a:lnTo>
                      <a:pt x="109" y="7"/>
                    </a:lnTo>
                    <a:lnTo>
                      <a:pt x="114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3600"/>
              </a:p>
            </p:txBody>
          </p:sp>
        </p:grpSp>
        <p:grpSp>
          <p:nvGrpSpPr>
            <p:cNvPr id="54293" name="Group 28"/>
            <p:cNvGrpSpPr>
              <a:grpSpLocks/>
            </p:cNvGrpSpPr>
            <p:nvPr/>
          </p:nvGrpSpPr>
          <p:grpSpPr bwMode="auto">
            <a:xfrm>
              <a:off x="2880" y="2533"/>
              <a:ext cx="278" cy="154"/>
              <a:chOff x="2880" y="2533"/>
              <a:chExt cx="278" cy="154"/>
            </a:xfrm>
          </p:grpSpPr>
          <p:sp>
            <p:nvSpPr>
              <p:cNvPr id="22" name="Freeform 29"/>
              <p:cNvSpPr>
                <a:spLocks noChangeArrowheads="1"/>
              </p:cNvSpPr>
              <p:nvPr/>
            </p:nvSpPr>
            <p:spPr bwMode="auto">
              <a:xfrm>
                <a:off x="2878" y="2533"/>
                <a:ext cx="183" cy="154"/>
              </a:xfrm>
              <a:custGeom>
                <a:avLst/>
                <a:gdLst>
                  <a:gd name="T0" fmla="*/ 0 w 804"/>
                  <a:gd name="T1" fmla="*/ 0 h 684"/>
                  <a:gd name="T2" fmla="*/ 0 w 804"/>
                  <a:gd name="T3" fmla="*/ 0 h 684"/>
                  <a:gd name="T4" fmla="*/ 0 w 804"/>
                  <a:gd name="T5" fmla="*/ 0 h 684"/>
                  <a:gd name="T6" fmla="*/ 0 w 804"/>
                  <a:gd name="T7" fmla="*/ 0 h 684"/>
                  <a:gd name="T8" fmla="*/ 1 w 804"/>
                  <a:gd name="T9" fmla="*/ 1 h 684"/>
                  <a:gd name="T10" fmla="*/ 1 w 804"/>
                  <a:gd name="T11" fmla="*/ 1 h 684"/>
                  <a:gd name="T12" fmla="*/ 1 w 804"/>
                  <a:gd name="T13" fmla="*/ 1 h 684"/>
                  <a:gd name="T14" fmla="*/ 1 w 804"/>
                  <a:gd name="T15" fmla="*/ 1 h 684"/>
                  <a:gd name="T16" fmla="*/ 1 w 804"/>
                  <a:gd name="T17" fmla="*/ 1 h 684"/>
                  <a:gd name="T18" fmla="*/ 1 w 804"/>
                  <a:gd name="T19" fmla="*/ 1 h 684"/>
                  <a:gd name="T20" fmla="*/ 1 w 804"/>
                  <a:gd name="T21" fmla="*/ 1 h 684"/>
                  <a:gd name="T22" fmla="*/ 1 w 804"/>
                  <a:gd name="T23" fmla="*/ 1 h 684"/>
                  <a:gd name="T24" fmla="*/ 1 w 804"/>
                  <a:gd name="T25" fmla="*/ 1 h 684"/>
                  <a:gd name="T26" fmla="*/ 1 w 804"/>
                  <a:gd name="T27" fmla="*/ 1 h 684"/>
                  <a:gd name="T28" fmla="*/ 1 w 804"/>
                  <a:gd name="T29" fmla="*/ 1 h 684"/>
                  <a:gd name="T30" fmla="*/ 1 w 804"/>
                  <a:gd name="T31" fmla="*/ 1 h 684"/>
                  <a:gd name="T32" fmla="*/ 1 w 804"/>
                  <a:gd name="T33" fmla="*/ 0 h 684"/>
                  <a:gd name="T34" fmla="*/ 2 w 804"/>
                  <a:gd name="T35" fmla="*/ 0 h 684"/>
                  <a:gd name="T36" fmla="*/ 2 w 804"/>
                  <a:gd name="T37" fmla="*/ 0 h 684"/>
                  <a:gd name="T38" fmla="*/ 2 w 804"/>
                  <a:gd name="T39" fmla="*/ 0 h 684"/>
                  <a:gd name="T40" fmla="*/ 2 w 804"/>
                  <a:gd name="T41" fmla="*/ 0 h 684"/>
                  <a:gd name="T42" fmla="*/ 2 w 804"/>
                  <a:gd name="T43" fmla="*/ 0 h 684"/>
                  <a:gd name="T44" fmla="*/ 2 w 804"/>
                  <a:gd name="T45" fmla="*/ 2 h 684"/>
                  <a:gd name="T46" fmla="*/ 2 w 804"/>
                  <a:gd name="T47" fmla="*/ 2 h 684"/>
                  <a:gd name="T48" fmla="*/ 2 w 804"/>
                  <a:gd name="T49" fmla="*/ 2 h 684"/>
                  <a:gd name="T50" fmla="*/ 2 w 804"/>
                  <a:gd name="T51" fmla="*/ 2 h 684"/>
                  <a:gd name="T52" fmla="*/ 2 w 804"/>
                  <a:gd name="T53" fmla="*/ 2 h 684"/>
                  <a:gd name="T54" fmla="*/ 2 w 804"/>
                  <a:gd name="T55" fmla="*/ 0 h 684"/>
                  <a:gd name="T56" fmla="*/ 2 w 804"/>
                  <a:gd name="T57" fmla="*/ 0 h 684"/>
                  <a:gd name="T58" fmla="*/ 2 w 804"/>
                  <a:gd name="T59" fmla="*/ 0 h 684"/>
                  <a:gd name="T60" fmla="*/ 2 w 804"/>
                  <a:gd name="T61" fmla="*/ 1 h 684"/>
                  <a:gd name="T62" fmla="*/ 1 w 804"/>
                  <a:gd name="T63" fmla="*/ 1 h 684"/>
                  <a:gd name="T64" fmla="*/ 1 w 804"/>
                  <a:gd name="T65" fmla="*/ 1 h 684"/>
                  <a:gd name="T66" fmla="*/ 1 w 804"/>
                  <a:gd name="T67" fmla="*/ 1 h 684"/>
                  <a:gd name="T68" fmla="*/ 1 w 804"/>
                  <a:gd name="T69" fmla="*/ 1 h 684"/>
                  <a:gd name="T70" fmla="*/ 1 w 804"/>
                  <a:gd name="T71" fmla="*/ 2 h 684"/>
                  <a:gd name="T72" fmla="*/ 1 w 804"/>
                  <a:gd name="T73" fmla="*/ 2 h 684"/>
                  <a:gd name="T74" fmla="*/ 1 w 804"/>
                  <a:gd name="T75" fmla="*/ 2 h 684"/>
                  <a:gd name="T76" fmla="*/ 1 w 804"/>
                  <a:gd name="T77" fmla="*/ 2 h 684"/>
                  <a:gd name="T78" fmla="*/ 1 w 804"/>
                  <a:gd name="T79" fmla="*/ 2 h 684"/>
                  <a:gd name="T80" fmla="*/ 1 w 804"/>
                  <a:gd name="T81" fmla="*/ 1 h 684"/>
                  <a:gd name="T82" fmla="*/ 1 w 804"/>
                  <a:gd name="T83" fmla="*/ 1 h 684"/>
                  <a:gd name="T84" fmla="*/ 1 w 804"/>
                  <a:gd name="T85" fmla="*/ 1 h 684"/>
                  <a:gd name="T86" fmla="*/ 0 w 804"/>
                  <a:gd name="T87" fmla="*/ 1 h 684"/>
                  <a:gd name="T88" fmla="*/ 0 w 804"/>
                  <a:gd name="T89" fmla="*/ 1 h 684"/>
                  <a:gd name="T90" fmla="*/ 0 w 804"/>
                  <a:gd name="T91" fmla="*/ 1 h 684"/>
                  <a:gd name="T92" fmla="*/ 0 w 804"/>
                  <a:gd name="T93" fmla="*/ 1 h 684"/>
                  <a:gd name="T94" fmla="*/ 0 w 804"/>
                  <a:gd name="T95" fmla="*/ 0 h 684"/>
                  <a:gd name="T96" fmla="*/ 0 w 804"/>
                  <a:gd name="T97" fmla="*/ 2 h 684"/>
                  <a:gd name="T98" fmla="*/ 0 w 804"/>
                  <a:gd name="T99" fmla="*/ 2 h 684"/>
                  <a:gd name="T100" fmla="*/ 0 w 804"/>
                  <a:gd name="T101" fmla="*/ 2 h 684"/>
                  <a:gd name="T102" fmla="*/ 0 w 804"/>
                  <a:gd name="T103" fmla="*/ 2 h 684"/>
                  <a:gd name="T104" fmla="*/ 0 w 804"/>
                  <a:gd name="T105" fmla="*/ 2 h 684"/>
                  <a:gd name="T106" fmla="*/ 0 w 804"/>
                  <a:gd name="T107" fmla="*/ 0 h 684"/>
                  <a:gd name="T108" fmla="*/ 0 w 804"/>
                  <a:gd name="T109" fmla="*/ 0 h 684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804"/>
                  <a:gd name="T166" fmla="*/ 0 h 684"/>
                  <a:gd name="T167" fmla="*/ 804 w 804"/>
                  <a:gd name="T168" fmla="*/ 684 h 684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804" h="684">
                    <a:moveTo>
                      <a:pt x="4" y="0"/>
                    </a:moveTo>
                    <a:lnTo>
                      <a:pt x="149" y="0"/>
                    </a:lnTo>
                    <a:lnTo>
                      <a:pt x="155" y="7"/>
                    </a:lnTo>
                    <a:lnTo>
                      <a:pt x="155" y="80"/>
                    </a:lnTo>
                    <a:lnTo>
                      <a:pt x="187" y="80"/>
                    </a:lnTo>
                    <a:lnTo>
                      <a:pt x="194" y="88"/>
                    </a:lnTo>
                    <a:lnTo>
                      <a:pt x="194" y="162"/>
                    </a:lnTo>
                    <a:lnTo>
                      <a:pt x="227" y="162"/>
                    </a:lnTo>
                    <a:lnTo>
                      <a:pt x="232" y="169"/>
                    </a:lnTo>
                    <a:lnTo>
                      <a:pt x="232" y="237"/>
                    </a:lnTo>
                    <a:lnTo>
                      <a:pt x="265" y="237"/>
                    </a:lnTo>
                    <a:lnTo>
                      <a:pt x="272" y="242"/>
                    </a:lnTo>
                    <a:lnTo>
                      <a:pt x="272" y="317"/>
                    </a:lnTo>
                    <a:lnTo>
                      <a:pt x="305" y="317"/>
                    </a:lnTo>
                    <a:lnTo>
                      <a:pt x="310" y="324"/>
                    </a:lnTo>
                    <a:lnTo>
                      <a:pt x="310" y="399"/>
                    </a:lnTo>
                    <a:lnTo>
                      <a:pt x="344" y="399"/>
                    </a:lnTo>
                    <a:lnTo>
                      <a:pt x="350" y="404"/>
                    </a:lnTo>
                    <a:lnTo>
                      <a:pt x="350" y="480"/>
                    </a:lnTo>
                    <a:lnTo>
                      <a:pt x="382" y="480"/>
                    </a:lnTo>
                    <a:lnTo>
                      <a:pt x="388" y="484"/>
                    </a:lnTo>
                    <a:lnTo>
                      <a:pt x="388" y="555"/>
                    </a:lnTo>
                    <a:lnTo>
                      <a:pt x="415" y="555"/>
                    </a:lnTo>
                    <a:lnTo>
                      <a:pt x="415" y="484"/>
                    </a:lnTo>
                    <a:lnTo>
                      <a:pt x="420" y="480"/>
                    </a:lnTo>
                    <a:lnTo>
                      <a:pt x="455" y="480"/>
                    </a:lnTo>
                    <a:lnTo>
                      <a:pt x="455" y="365"/>
                    </a:lnTo>
                    <a:lnTo>
                      <a:pt x="460" y="359"/>
                    </a:lnTo>
                    <a:lnTo>
                      <a:pt x="493" y="359"/>
                    </a:lnTo>
                    <a:lnTo>
                      <a:pt x="493" y="284"/>
                    </a:lnTo>
                    <a:lnTo>
                      <a:pt x="498" y="279"/>
                    </a:lnTo>
                    <a:lnTo>
                      <a:pt x="531" y="279"/>
                    </a:lnTo>
                    <a:lnTo>
                      <a:pt x="531" y="169"/>
                    </a:lnTo>
                    <a:lnTo>
                      <a:pt x="536" y="162"/>
                    </a:lnTo>
                    <a:lnTo>
                      <a:pt x="570" y="162"/>
                    </a:lnTo>
                    <a:lnTo>
                      <a:pt x="570" y="88"/>
                    </a:lnTo>
                    <a:lnTo>
                      <a:pt x="576" y="80"/>
                    </a:lnTo>
                    <a:lnTo>
                      <a:pt x="608" y="80"/>
                    </a:lnTo>
                    <a:lnTo>
                      <a:pt x="608" y="7"/>
                    </a:lnTo>
                    <a:lnTo>
                      <a:pt x="614" y="0"/>
                    </a:lnTo>
                    <a:lnTo>
                      <a:pt x="797" y="0"/>
                    </a:lnTo>
                    <a:lnTo>
                      <a:pt x="803" y="7"/>
                    </a:lnTo>
                    <a:lnTo>
                      <a:pt x="803" y="41"/>
                    </a:lnTo>
                    <a:lnTo>
                      <a:pt x="797" y="46"/>
                    </a:lnTo>
                    <a:lnTo>
                      <a:pt x="725" y="46"/>
                    </a:lnTo>
                    <a:lnTo>
                      <a:pt x="725" y="637"/>
                    </a:lnTo>
                    <a:lnTo>
                      <a:pt x="797" y="637"/>
                    </a:lnTo>
                    <a:lnTo>
                      <a:pt x="803" y="645"/>
                    </a:lnTo>
                    <a:lnTo>
                      <a:pt x="803" y="678"/>
                    </a:lnTo>
                    <a:lnTo>
                      <a:pt x="797" y="683"/>
                    </a:lnTo>
                    <a:lnTo>
                      <a:pt x="576" y="683"/>
                    </a:lnTo>
                    <a:lnTo>
                      <a:pt x="570" y="678"/>
                    </a:lnTo>
                    <a:lnTo>
                      <a:pt x="570" y="645"/>
                    </a:lnTo>
                    <a:lnTo>
                      <a:pt x="576" y="637"/>
                    </a:lnTo>
                    <a:lnTo>
                      <a:pt x="648" y="637"/>
                    </a:lnTo>
                    <a:lnTo>
                      <a:pt x="648" y="88"/>
                    </a:lnTo>
                    <a:lnTo>
                      <a:pt x="614" y="88"/>
                    </a:lnTo>
                    <a:lnTo>
                      <a:pt x="614" y="162"/>
                    </a:lnTo>
                    <a:lnTo>
                      <a:pt x="608" y="169"/>
                    </a:lnTo>
                    <a:lnTo>
                      <a:pt x="576" y="169"/>
                    </a:lnTo>
                    <a:lnTo>
                      <a:pt x="576" y="279"/>
                    </a:lnTo>
                    <a:lnTo>
                      <a:pt x="570" y="284"/>
                    </a:lnTo>
                    <a:lnTo>
                      <a:pt x="536" y="284"/>
                    </a:lnTo>
                    <a:lnTo>
                      <a:pt x="536" y="359"/>
                    </a:lnTo>
                    <a:lnTo>
                      <a:pt x="531" y="365"/>
                    </a:lnTo>
                    <a:lnTo>
                      <a:pt x="498" y="365"/>
                    </a:lnTo>
                    <a:lnTo>
                      <a:pt x="498" y="480"/>
                    </a:lnTo>
                    <a:lnTo>
                      <a:pt x="493" y="484"/>
                    </a:lnTo>
                    <a:lnTo>
                      <a:pt x="460" y="484"/>
                    </a:lnTo>
                    <a:lnTo>
                      <a:pt x="460" y="555"/>
                    </a:lnTo>
                    <a:lnTo>
                      <a:pt x="455" y="563"/>
                    </a:lnTo>
                    <a:lnTo>
                      <a:pt x="420" y="563"/>
                    </a:lnTo>
                    <a:lnTo>
                      <a:pt x="420" y="678"/>
                    </a:lnTo>
                    <a:lnTo>
                      <a:pt x="415" y="683"/>
                    </a:lnTo>
                    <a:lnTo>
                      <a:pt x="388" y="683"/>
                    </a:lnTo>
                    <a:lnTo>
                      <a:pt x="382" y="678"/>
                    </a:lnTo>
                    <a:lnTo>
                      <a:pt x="382" y="645"/>
                    </a:lnTo>
                    <a:lnTo>
                      <a:pt x="350" y="645"/>
                    </a:lnTo>
                    <a:lnTo>
                      <a:pt x="344" y="637"/>
                    </a:lnTo>
                    <a:lnTo>
                      <a:pt x="344" y="563"/>
                    </a:lnTo>
                    <a:lnTo>
                      <a:pt x="310" y="563"/>
                    </a:lnTo>
                    <a:lnTo>
                      <a:pt x="305" y="555"/>
                    </a:lnTo>
                    <a:lnTo>
                      <a:pt x="305" y="484"/>
                    </a:lnTo>
                    <a:lnTo>
                      <a:pt x="272" y="484"/>
                    </a:lnTo>
                    <a:lnTo>
                      <a:pt x="265" y="480"/>
                    </a:lnTo>
                    <a:lnTo>
                      <a:pt x="265" y="404"/>
                    </a:lnTo>
                    <a:lnTo>
                      <a:pt x="232" y="404"/>
                    </a:lnTo>
                    <a:lnTo>
                      <a:pt x="227" y="399"/>
                    </a:lnTo>
                    <a:lnTo>
                      <a:pt x="227" y="324"/>
                    </a:lnTo>
                    <a:lnTo>
                      <a:pt x="194" y="324"/>
                    </a:lnTo>
                    <a:lnTo>
                      <a:pt x="187" y="317"/>
                    </a:lnTo>
                    <a:lnTo>
                      <a:pt x="187" y="242"/>
                    </a:lnTo>
                    <a:lnTo>
                      <a:pt x="155" y="242"/>
                    </a:lnTo>
                    <a:lnTo>
                      <a:pt x="149" y="237"/>
                    </a:lnTo>
                    <a:lnTo>
                      <a:pt x="149" y="169"/>
                    </a:lnTo>
                    <a:lnTo>
                      <a:pt x="115" y="169"/>
                    </a:lnTo>
                    <a:lnTo>
                      <a:pt x="115" y="637"/>
                    </a:lnTo>
                    <a:lnTo>
                      <a:pt x="187" y="637"/>
                    </a:lnTo>
                    <a:lnTo>
                      <a:pt x="194" y="645"/>
                    </a:lnTo>
                    <a:lnTo>
                      <a:pt x="194" y="678"/>
                    </a:lnTo>
                    <a:lnTo>
                      <a:pt x="187" y="683"/>
                    </a:lnTo>
                    <a:lnTo>
                      <a:pt x="4" y="683"/>
                    </a:lnTo>
                    <a:lnTo>
                      <a:pt x="0" y="678"/>
                    </a:lnTo>
                    <a:lnTo>
                      <a:pt x="0" y="645"/>
                    </a:lnTo>
                    <a:lnTo>
                      <a:pt x="4" y="637"/>
                    </a:lnTo>
                    <a:lnTo>
                      <a:pt x="77" y="637"/>
                    </a:lnTo>
                    <a:lnTo>
                      <a:pt x="77" y="46"/>
                    </a:lnTo>
                    <a:lnTo>
                      <a:pt x="4" y="46"/>
                    </a:lnTo>
                    <a:lnTo>
                      <a:pt x="0" y="41"/>
                    </a:lnTo>
                    <a:lnTo>
                      <a:pt x="0" y="7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3600"/>
              </a:p>
            </p:txBody>
          </p:sp>
          <p:sp>
            <p:nvSpPr>
              <p:cNvPr id="23" name="Freeform 30"/>
              <p:cNvSpPr>
                <a:spLocks noChangeArrowheads="1"/>
              </p:cNvSpPr>
              <p:nvPr/>
            </p:nvSpPr>
            <p:spPr bwMode="auto">
              <a:xfrm>
                <a:off x="3072" y="2533"/>
                <a:ext cx="86" cy="154"/>
              </a:xfrm>
              <a:custGeom>
                <a:avLst/>
                <a:gdLst>
                  <a:gd name="T0" fmla="*/ 0 w 380"/>
                  <a:gd name="T1" fmla="*/ 1 h 684"/>
                  <a:gd name="T2" fmla="*/ 0 w 380"/>
                  <a:gd name="T3" fmla="*/ 1 h 684"/>
                  <a:gd name="T4" fmla="*/ 1 w 380"/>
                  <a:gd name="T5" fmla="*/ 1 h 684"/>
                  <a:gd name="T6" fmla="*/ 1 w 380"/>
                  <a:gd name="T7" fmla="*/ 1 h 684"/>
                  <a:gd name="T8" fmla="*/ 1 w 380"/>
                  <a:gd name="T9" fmla="*/ 1 h 684"/>
                  <a:gd name="T10" fmla="*/ 1 w 380"/>
                  <a:gd name="T11" fmla="*/ 2 h 684"/>
                  <a:gd name="T12" fmla="*/ 0 w 380"/>
                  <a:gd name="T13" fmla="*/ 2 h 684"/>
                  <a:gd name="T14" fmla="*/ 0 w 380"/>
                  <a:gd name="T15" fmla="*/ 2 h 684"/>
                  <a:gd name="T16" fmla="*/ 0 w 380"/>
                  <a:gd name="T17" fmla="*/ 2 h 684"/>
                  <a:gd name="T18" fmla="*/ 0 w 380"/>
                  <a:gd name="T19" fmla="*/ 1 h 684"/>
                  <a:gd name="T20" fmla="*/ 0 w 380"/>
                  <a:gd name="T21" fmla="*/ 1 h 684"/>
                  <a:gd name="T22" fmla="*/ 0 w 380"/>
                  <a:gd name="T23" fmla="*/ 1 h 684"/>
                  <a:gd name="T24" fmla="*/ 0 w 380"/>
                  <a:gd name="T25" fmla="*/ 1 h 684"/>
                  <a:gd name="T26" fmla="*/ 1 w 380"/>
                  <a:gd name="T27" fmla="*/ 0 h 684"/>
                  <a:gd name="T28" fmla="*/ 1 w 380"/>
                  <a:gd name="T29" fmla="*/ 0 h 684"/>
                  <a:gd name="T30" fmla="*/ 1 w 380"/>
                  <a:gd name="T31" fmla="*/ 0 h 684"/>
                  <a:gd name="T32" fmla="*/ 1 w 380"/>
                  <a:gd name="T33" fmla="*/ 0 h 684"/>
                  <a:gd name="T34" fmla="*/ 0 w 380"/>
                  <a:gd name="T35" fmla="*/ 0 h 684"/>
                  <a:gd name="T36" fmla="*/ 0 w 380"/>
                  <a:gd name="T37" fmla="*/ 0 h 684"/>
                  <a:gd name="T38" fmla="*/ 0 w 380"/>
                  <a:gd name="T39" fmla="*/ 0 h 684"/>
                  <a:gd name="T40" fmla="*/ 0 w 380"/>
                  <a:gd name="T41" fmla="*/ 1 h 684"/>
                  <a:gd name="T42" fmla="*/ 0 w 380"/>
                  <a:gd name="T43" fmla="*/ 1 h 684"/>
                  <a:gd name="T44" fmla="*/ 1 w 380"/>
                  <a:gd name="T45" fmla="*/ 1 h 684"/>
                  <a:gd name="T46" fmla="*/ 1 w 380"/>
                  <a:gd name="T47" fmla="*/ 1 h 684"/>
                  <a:gd name="T48" fmla="*/ 1 w 380"/>
                  <a:gd name="T49" fmla="*/ 1 h 684"/>
                  <a:gd name="T50" fmla="*/ 1 w 380"/>
                  <a:gd name="T51" fmla="*/ 1 h 684"/>
                  <a:gd name="T52" fmla="*/ 1 w 380"/>
                  <a:gd name="T53" fmla="*/ 1 h 684"/>
                  <a:gd name="T54" fmla="*/ 1 w 380"/>
                  <a:gd name="T55" fmla="*/ 2 h 684"/>
                  <a:gd name="T56" fmla="*/ 1 w 380"/>
                  <a:gd name="T57" fmla="*/ 2 h 684"/>
                  <a:gd name="T58" fmla="*/ 1 w 380"/>
                  <a:gd name="T59" fmla="*/ 2 h 684"/>
                  <a:gd name="T60" fmla="*/ 0 w 380"/>
                  <a:gd name="T61" fmla="*/ 2 h 684"/>
                  <a:gd name="T62" fmla="*/ 0 w 380"/>
                  <a:gd name="T63" fmla="*/ 2 h 684"/>
                  <a:gd name="T64" fmla="*/ 0 w 380"/>
                  <a:gd name="T65" fmla="*/ 2 h 684"/>
                  <a:gd name="T66" fmla="*/ 0 w 380"/>
                  <a:gd name="T67" fmla="*/ 2 h 684"/>
                  <a:gd name="T68" fmla="*/ 0 w 380"/>
                  <a:gd name="T69" fmla="*/ 1 h 684"/>
                  <a:gd name="T70" fmla="*/ 0 w 380"/>
                  <a:gd name="T71" fmla="*/ 1 h 684"/>
                  <a:gd name="T72" fmla="*/ 0 w 380"/>
                  <a:gd name="T73" fmla="*/ 0 h 684"/>
                  <a:gd name="T74" fmla="*/ 0 w 380"/>
                  <a:gd name="T75" fmla="*/ 0 h 684"/>
                  <a:gd name="T76" fmla="*/ 0 w 380"/>
                  <a:gd name="T77" fmla="*/ 0 h 684"/>
                  <a:gd name="T78" fmla="*/ 0 w 380"/>
                  <a:gd name="T79" fmla="*/ 0 h 684"/>
                  <a:gd name="T80" fmla="*/ 0 w 380"/>
                  <a:gd name="T81" fmla="*/ 0 h 684"/>
                  <a:gd name="T82" fmla="*/ 0 w 380"/>
                  <a:gd name="T83" fmla="*/ 0 h 684"/>
                  <a:gd name="T84" fmla="*/ 0 w 380"/>
                  <a:gd name="T85" fmla="*/ 0 h 68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380"/>
                  <a:gd name="T130" fmla="*/ 0 h 684"/>
                  <a:gd name="T131" fmla="*/ 380 w 380"/>
                  <a:gd name="T132" fmla="*/ 684 h 68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380" h="684">
                    <a:moveTo>
                      <a:pt x="151" y="284"/>
                    </a:moveTo>
                    <a:lnTo>
                      <a:pt x="222" y="284"/>
                    </a:lnTo>
                    <a:lnTo>
                      <a:pt x="222" y="317"/>
                    </a:lnTo>
                    <a:lnTo>
                      <a:pt x="227" y="324"/>
                    </a:lnTo>
                    <a:lnTo>
                      <a:pt x="259" y="324"/>
                    </a:lnTo>
                    <a:lnTo>
                      <a:pt x="259" y="359"/>
                    </a:lnTo>
                    <a:lnTo>
                      <a:pt x="264" y="365"/>
                    </a:lnTo>
                    <a:lnTo>
                      <a:pt x="297" y="365"/>
                    </a:lnTo>
                    <a:lnTo>
                      <a:pt x="297" y="555"/>
                    </a:lnTo>
                    <a:lnTo>
                      <a:pt x="264" y="555"/>
                    </a:lnTo>
                    <a:lnTo>
                      <a:pt x="259" y="563"/>
                    </a:lnTo>
                    <a:lnTo>
                      <a:pt x="259" y="597"/>
                    </a:lnTo>
                    <a:lnTo>
                      <a:pt x="227" y="597"/>
                    </a:lnTo>
                    <a:lnTo>
                      <a:pt x="222" y="603"/>
                    </a:lnTo>
                    <a:lnTo>
                      <a:pt x="222" y="637"/>
                    </a:lnTo>
                    <a:lnTo>
                      <a:pt x="188" y="637"/>
                    </a:lnTo>
                    <a:lnTo>
                      <a:pt x="188" y="603"/>
                    </a:lnTo>
                    <a:lnTo>
                      <a:pt x="184" y="597"/>
                    </a:lnTo>
                    <a:lnTo>
                      <a:pt x="114" y="597"/>
                    </a:lnTo>
                    <a:lnTo>
                      <a:pt x="114" y="526"/>
                    </a:lnTo>
                    <a:lnTo>
                      <a:pt x="109" y="521"/>
                    </a:lnTo>
                    <a:lnTo>
                      <a:pt x="82" y="521"/>
                    </a:lnTo>
                    <a:lnTo>
                      <a:pt x="82" y="324"/>
                    </a:lnTo>
                    <a:lnTo>
                      <a:pt x="146" y="324"/>
                    </a:lnTo>
                    <a:lnTo>
                      <a:pt x="151" y="317"/>
                    </a:lnTo>
                    <a:lnTo>
                      <a:pt x="151" y="284"/>
                    </a:lnTo>
                    <a:close/>
                    <a:moveTo>
                      <a:pt x="227" y="0"/>
                    </a:moveTo>
                    <a:lnTo>
                      <a:pt x="374" y="0"/>
                    </a:lnTo>
                    <a:lnTo>
                      <a:pt x="379" y="7"/>
                    </a:lnTo>
                    <a:lnTo>
                      <a:pt x="379" y="41"/>
                    </a:lnTo>
                    <a:lnTo>
                      <a:pt x="374" y="46"/>
                    </a:lnTo>
                    <a:lnTo>
                      <a:pt x="264" y="46"/>
                    </a:lnTo>
                    <a:lnTo>
                      <a:pt x="264" y="80"/>
                    </a:lnTo>
                    <a:lnTo>
                      <a:pt x="259" y="88"/>
                    </a:lnTo>
                    <a:lnTo>
                      <a:pt x="188" y="88"/>
                    </a:lnTo>
                    <a:lnTo>
                      <a:pt x="188" y="122"/>
                    </a:lnTo>
                    <a:lnTo>
                      <a:pt x="184" y="128"/>
                    </a:lnTo>
                    <a:lnTo>
                      <a:pt x="151" y="128"/>
                    </a:lnTo>
                    <a:lnTo>
                      <a:pt x="151" y="203"/>
                    </a:lnTo>
                    <a:lnTo>
                      <a:pt x="146" y="208"/>
                    </a:lnTo>
                    <a:lnTo>
                      <a:pt x="114" y="208"/>
                    </a:lnTo>
                    <a:lnTo>
                      <a:pt x="114" y="279"/>
                    </a:lnTo>
                    <a:lnTo>
                      <a:pt x="146" y="279"/>
                    </a:lnTo>
                    <a:lnTo>
                      <a:pt x="146" y="242"/>
                    </a:lnTo>
                    <a:lnTo>
                      <a:pt x="151" y="237"/>
                    </a:lnTo>
                    <a:lnTo>
                      <a:pt x="259" y="237"/>
                    </a:lnTo>
                    <a:lnTo>
                      <a:pt x="264" y="242"/>
                    </a:lnTo>
                    <a:lnTo>
                      <a:pt x="264" y="279"/>
                    </a:lnTo>
                    <a:lnTo>
                      <a:pt x="335" y="279"/>
                    </a:lnTo>
                    <a:lnTo>
                      <a:pt x="340" y="284"/>
                    </a:lnTo>
                    <a:lnTo>
                      <a:pt x="340" y="359"/>
                    </a:lnTo>
                    <a:lnTo>
                      <a:pt x="374" y="359"/>
                    </a:lnTo>
                    <a:lnTo>
                      <a:pt x="379" y="365"/>
                    </a:lnTo>
                    <a:lnTo>
                      <a:pt x="379" y="555"/>
                    </a:lnTo>
                    <a:lnTo>
                      <a:pt x="374" y="563"/>
                    </a:lnTo>
                    <a:lnTo>
                      <a:pt x="340" y="563"/>
                    </a:lnTo>
                    <a:lnTo>
                      <a:pt x="340" y="637"/>
                    </a:lnTo>
                    <a:lnTo>
                      <a:pt x="335" y="645"/>
                    </a:lnTo>
                    <a:lnTo>
                      <a:pt x="264" y="645"/>
                    </a:lnTo>
                    <a:lnTo>
                      <a:pt x="264" y="678"/>
                    </a:lnTo>
                    <a:lnTo>
                      <a:pt x="259" y="683"/>
                    </a:lnTo>
                    <a:lnTo>
                      <a:pt x="114" y="683"/>
                    </a:lnTo>
                    <a:lnTo>
                      <a:pt x="109" y="678"/>
                    </a:lnTo>
                    <a:lnTo>
                      <a:pt x="109" y="645"/>
                    </a:lnTo>
                    <a:lnTo>
                      <a:pt x="42" y="645"/>
                    </a:lnTo>
                    <a:lnTo>
                      <a:pt x="37" y="637"/>
                    </a:lnTo>
                    <a:lnTo>
                      <a:pt x="37" y="563"/>
                    </a:lnTo>
                    <a:lnTo>
                      <a:pt x="4" y="563"/>
                    </a:lnTo>
                    <a:lnTo>
                      <a:pt x="0" y="555"/>
                    </a:lnTo>
                    <a:lnTo>
                      <a:pt x="0" y="242"/>
                    </a:lnTo>
                    <a:lnTo>
                      <a:pt x="4" y="237"/>
                    </a:lnTo>
                    <a:lnTo>
                      <a:pt x="37" y="237"/>
                    </a:lnTo>
                    <a:lnTo>
                      <a:pt x="37" y="169"/>
                    </a:lnTo>
                    <a:lnTo>
                      <a:pt x="42" y="162"/>
                    </a:lnTo>
                    <a:lnTo>
                      <a:pt x="75" y="162"/>
                    </a:lnTo>
                    <a:lnTo>
                      <a:pt x="75" y="128"/>
                    </a:lnTo>
                    <a:lnTo>
                      <a:pt x="82" y="122"/>
                    </a:lnTo>
                    <a:lnTo>
                      <a:pt x="109" y="122"/>
                    </a:lnTo>
                    <a:lnTo>
                      <a:pt x="109" y="88"/>
                    </a:lnTo>
                    <a:lnTo>
                      <a:pt x="114" y="80"/>
                    </a:lnTo>
                    <a:lnTo>
                      <a:pt x="146" y="80"/>
                    </a:lnTo>
                    <a:lnTo>
                      <a:pt x="146" y="46"/>
                    </a:lnTo>
                    <a:lnTo>
                      <a:pt x="151" y="41"/>
                    </a:lnTo>
                    <a:lnTo>
                      <a:pt x="222" y="41"/>
                    </a:lnTo>
                    <a:lnTo>
                      <a:pt x="222" y="7"/>
                    </a:lnTo>
                    <a:lnTo>
                      <a:pt x="227" y="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36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027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>
            <a:spLocks noGrp="1" noChangeArrowheads="1"/>
          </p:cNvSpPr>
          <p:nvPr>
            <p:ph type="title"/>
          </p:nvPr>
        </p:nvSpPr>
        <p:spPr>
          <a:xfrm>
            <a:off x="1543050" y="136923"/>
            <a:ext cx="5826919" cy="854869"/>
          </a:xfrm>
        </p:spPr>
        <p:txBody>
          <a:bodyPr vert="horz" lIns="13500" tIns="35100" rIns="13500" bIns="35100" rtlCol="0" anchor="ctr">
            <a:normAutofit/>
          </a:bodyPr>
          <a:lstStyle/>
          <a:p>
            <a:pPr>
              <a:spcBef>
                <a:spcPts val="806"/>
              </a:spcBef>
            </a:pPr>
            <a:r>
              <a:rPr lang="en-GB" altLang="en-US" sz="3600" b="1" dirty="0"/>
              <a:t>Module Structure</a:t>
            </a:r>
          </a:p>
        </p:txBody>
      </p:sp>
      <p:grpSp>
        <p:nvGrpSpPr>
          <p:cNvPr id="55299" name="Group 41"/>
          <p:cNvGrpSpPr>
            <a:grpSpLocks/>
          </p:cNvGrpSpPr>
          <p:nvPr/>
        </p:nvGrpSpPr>
        <p:grpSpPr bwMode="auto">
          <a:xfrm>
            <a:off x="1676400" y="1010414"/>
            <a:ext cx="5142310" cy="3543300"/>
            <a:chOff x="1008" y="1056"/>
            <a:chExt cx="3743" cy="1528"/>
          </a:xfrm>
        </p:grpSpPr>
        <p:sp>
          <p:nvSpPr>
            <p:cNvPr id="55300" name="AutoShape 2"/>
            <p:cNvSpPr>
              <a:spLocks noChangeArrowheads="1"/>
            </p:cNvSpPr>
            <p:nvPr/>
          </p:nvSpPr>
          <p:spPr bwMode="auto">
            <a:xfrm>
              <a:off x="2256" y="1056"/>
              <a:ext cx="670" cy="238"/>
            </a:xfrm>
            <a:prstGeom prst="roundRect">
              <a:avLst>
                <a:gd name="adj" fmla="val 417"/>
              </a:avLst>
            </a:prstGeom>
            <a:solidFill>
              <a:srgbClr val="8BAE6C"/>
            </a:solidFill>
            <a:ln w="9525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5301" name="AutoShape 3"/>
            <p:cNvSpPr>
              <a:spLocks noChangeArrowheads="1"/>
            </p:cNvSpPr>
            <p:nvPr/>
          </p:nvSpPr>
          <p:spPr bwMode="auto">
            <a:xfrm>
              <a:off x="1824" y="2160"/>
              <a:ext cx="670" cy="238"/>
            </a:xfrm>
            <a:prstGeom prst="roundRect">
              <a:avLst>
                <a:gd name="adj" fmla="val 417"/>
              </a:avLst>
            </a:prstGeom>
            <a:solidFill>
              <a:srgbClr val="8BAE6C"/>
            </a:solidFill>
            <a:ln w="9525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5302" name="AutoShape 4"/>
            <p:cNvSpPr>
              <a:spLocks noChangeArrowheads="1"/>
            </p:cNvSpPr>
            <p:nvPr/>
          </p:nvSpPr>
          <p:spPr bwMode="auto">
            <a:xfrm>
              <a:off x="2640" y="2160"/>
              <a:ext cx="670" cy="238"/>
            </a:xfrm>
            <a:prstGeom prst="roundRect">
              <a:avLst>
                <a:gd name="adj" fmla="val 417"/>
              </a:avLst>
            </a:prstGeom>
            <a:solidFill>
              <a:srgbClr val="8BAE6C"/>
            </a:solidFill>
            <a:ln w="9525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5303" name="AutoShape 5"/>
            <p:cNvSpPr>
              <a:spLocks noChangeArrowheads="1"/>
            </p:cNvSpPr>
            <p:nvPr/>
          </p:nvSpPr>
          <p:spPr bwMode="auto">
            <a:xfrm>
              <a:off x="1824" y="1536"/>
              <a:ext cx="670" cy="238"/>
            </a:xfrm>
            <a:prstGeom prst="roundRect">
              <a:avLst>
                <a:gd name="adj" fmla="val 417"/>
              </a:avLst>
            </a:prstGeom>
            <a:solidFill>
              <a:srgbClr val="8BAE6C"/>
            </a:solidFill>
            <a:ln w="9525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5304" name="AutoShape 6"/>
            <p:cNvSpPr>
              <a:spLocks noChangeArrowheads="1"/>
            </p:cNvSpPr>
            <p:nvPr/>
          </p:nvSpPr>
          <p:spPr bwMode="auto">
            <a:xfrm>
              <a:off x="2784" y="1536"/>
              <a:ext cx="670" cy="238"/>
            </a:xfrm>
            <a:prstGeom prst="roundRect">
              <a:avLst>
                <a:gd name="adj" fmla="val 417"/>
              </a:avLst>
            </a:prstGeom>
            <a:solidFill>
              <a:srgbClr val="8BAE6C"/>
            </a:solidFill>
            <a:ln w="9525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5305" name="AutoShape 7"/>
            <p:cNvSpPr>
              <a:spLocks noChangeArrowheads="1"/>
            </p:cNvSpPr>
            <p:nvPr/>
          </p:nvSpPr>
          <p:spPr bwMode="auto">
            <a:xfrm>
              <a:off x="1008" y="2160"/>
              <a:ext cx="670" cy="238"/>
            </a:xfrm>
            <a:prstGeom prst="roundRect">
              <a:avLst>
                <a:gd name="adj" fmla="val 417"/>
              </a:avLst>
            </a:prstGeom>
            <a:solidFill>
              <a:srgbClr val="8BAE6C"/>
            </a:solidFill>
            <a:ln w="9525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5306" name="Line 8"/>
            <p:cNvSpPr>
              <a:spLocks noChangeShapeType="1"/>
            </p:cNvSpPr>
            <p:nvPr/>
          </p:nvSpPr>
          <p:spPr bwMode="auto">
            <a:xfrm flipH="1">
              <a:off x="2160" y="1296"/>
              <a:ext cx="384" cy="240"/>
            </a:xfrm>
            <a:prstGeom prst="line">
              <a:avLst/>
            </a:prstGeom>
            <a:noFill/>
            <a:ln w="19080">
              <a:solidFill>
                <a:srgbClr val="00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5307" name="Line 9"/>
            <p:cNvSpPr>
              <a:spLocks noChangeShapeType="1"/>
            </p:cNvSpPr>
            <p:nvPr/>
          </p:nvSpPr>
          <p:spPr bwMode="auto">
            <a:xfrm>
              <a:off x="2544" y="1296"/>
              <a:ext cx="528" cy="240"/>
            </a:xfrm>
            <a:prstGeom prst="line">
              <a:avLst/>
            </a:prstGeom>
            <a:noFill/>
            <a:ln w="19080">
              <a:solidFill>
                <a:srgbClr val="00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5308" name="Line 10"/>
            <p:cNvSpPr>
              <a:spLocks noChangeShapeType="1"/>
            </p:cNvSpPr>
            <p:nvPr/>
          </p:nvSpPr>
          <p:spPr bwMode="auto">
            <a:xfrm flipH="1">
              <a:off x="1344" y="1776"/>
              <a:ext cx="816" cy="384"/>
            </a:xfrm>
            <a:prstGeom prst="line">
              <a:avLst/>
            </a:prstGeom>
            <a:noFill/>
            <a:ln w="19080">
              <a:solidFill>
                <a:srgbClr val="00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5309" name="Line 11"/>
            <p:cNvSpPr>
              <a:spLocks noChangeShapeType="1"/>
            </p:cNvSpPr>
            <p:nvPr/>
          </p:nvSpPr>
          <p:spPr bwMode="auto">
            <a:xfrm>
              <a:off x="2160" y="1776"/>
              <a:ext cx="0" cy="384"/>
            </a:xfrm>
            <a:prstGeom prst="line">
              <a:avLst/>
            </a:prstGeom>
            <a:noFill/>
            <a:ln w="19080">
              <a:solidFill>
                <a:srgbClr val="00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5310" name="Line 12"/>
            <p:cNvSpPr>
              <a:spLocks noChangeShapeType="1"/>
            </p:cNvSpPr>
            <p:nvPr/>
          </p:nvSpPr>
          <p:spPr bwMode="auto">
            <a:xfrm>
              <a:off x="2160" y="1776"/>
              <a:ext cx="816" cy="384"/>
            </a:xfrm>
            <a:prstGeom prst="line">
              <a:avLst/>
            </a:prstGeom>
            <a:noFill/>
            <a:ln w="19080">
              <a:solidFill>
                <a:srgbClr val="00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grpSp>
          <p:nvGrpSpPr>
            <p:cNvPr id="55311" name="Group 13"/>
            <p:cNvGrpSpPr>
              <a:grpSpLocks/>
            </p:cNvGrpSpPr>
            <p:nvPr/>
          </p:nvGrpSpPr>
          <p:grpSpPr bwMode="auto">
            <a:xfrm>
              <a:off x="2448" y="1104"/>
              <a:ext cx="278" cy="154"/>
              <a:chOff x="2448" y="1104"/>
              <a:chExt cx="278" cy="154"/>
            </a:xfrm>
          </p:grpSpPr>
          <p:sp>
            <p:nvSpPr>
              <p:cNvPr id="55336" name="Freeform 14"/>
              <p:cNvSpPr>
                <a:spLocks noChangeArrowheads="1"/>
              </p:cNvSpPr>
              <p:nvPr/>
            </p:nvSpPr>
            <p:spPr bwMode="auto">
              <a:xfrm>
                <a:off x="2448" y="1104"/>
                <a:ext cx="187" cy="154"/>
              </a:xfrm>
              <a:custGeom>
                <a:avLst/>
                <a:gdLst>
                  <a:gd name="T0" fmla="*/ 0 w 830"/>
                  <a:gd name="T1" fmla="*/ 0 h 685"/>
                  <a:gd name="T2" fmla="*/ 0 w 830"/>
                  <a:gd name="T3" fmla="*/ 0 h 685"/>
                  <a:gd name="T4" fmla="*/ 0 w 830"/>
                  <a:gd name="T5" fmla="*/ 0 h 685"/>
                  <a:gd name="T6" fmla="*/ 0 w 830"/>
                  <a:gd name="T7" fmla="*/ 0 h 685"/>
                  <a:gd name="T8" fmla="*/ 0 w 830"/>
                  <a:gd name="T9" fmla="*/ 0 h 685"/>
                  <a:gd name="T10" fmla="*/ 0 w 830"/>
                  <a:gd name="T11" fmla="*/ 0 h 685"/>
                  <a:gd name="T12" fmla="*/ 0 w 830"/>
                  <a:gd name="T13" fmla="*/ 0 h 685"/>
                  <a:gd name="T14" fmla="*/ 0 w 830"/>
                  <a:gd name="T15" fmla="*/ 0 h 685"/>
                  <a:gd name="T16" fmla="*/ 0 w 830"/>
                  <a:gd name="T17" fmla="*/ 0 h 685"/>
                  <a:gd name="T18" fmla="*/ 0 w 830"/>
                  <a:gd name="T19" fmla="*/ 0 h 685"/>
                  <a:gd name="T20" fmla="*/ 0 w 830"/>
                  <a:gd name="T21" fmla="*/ 0 h 685"/>
                  <a:gd name="T22" fmla="*/ 0 w 830"/>
                  <a:gd name="T23" fmla="*/ 0 h 685"/>
                  <a:gd name="T24" fmla="*/ 0 w 830"/>
                  <a:gd name="T25" fmla="*/ 0 h 685"/>
                  <a:gd name="T26" fmla="*/ 0 w 830"/>
                  <a:gd name="T27" fmla="*/ 0 h 685"/>
                  <a:gd name="T28" fmla="*/ 0 w 830"/>
                  <a:gd name="T29" fmla="*/ 0 h 685"/>
                  <a:gd name="T30" fmla="*/ 0 w 830"/>
                  <a:gd name="T31" fmla="*/ 0 h 685"/>
                  <a:gd name="T32" fmla="*/ 0 w 830"/>
                  <a:gd name="T33" fmla="*/ 0 h 685"/>
                  <a:gd name="T34" fmla="*/ 0 w 830"/>
                  <a:gd name="T35" fmla="*/ 0 h 685"/>
                  <a:gd name="T36" fmla="*/ 0 w 830"/>
                  <a:gd name="T37" fmla="*/ 0 h 685"/>
                  <a:gd name="T38" fmla="*/ 0 w 830"/>
                  <a:gd name="T39" fmla="*/ 0 h 685"/>
                  <a:gd name="T40" fmla="*/ 0 w 830"/>
                  <a:gd name="T41" fmla="*/ 0 h 685"/>
                  <a:gd name="T42" fmla="*/ 0 w 830"/>
                  <a:gd name="T43" fmla="*/ 0 h 685"/>
                  <a:gd name="T44" fmla="*/ 0 w 830"/>
                  <a:gd name="T45" fmla="*/ 0 h 685"/>
                  <a:gd name="T46" fmla="*/ 0 w 830"/>
                  <a:gd name="T47" fmla="*/ 0 h 685"/>
                  <a:gd name="T48" fmla="*/ 0 w 830"/>
                  <a:gd name="T49" fmla="*/ 0 h 685"/>
                  <a:gd name="T50" fmla="*/ 0 w 830"/>
                  <a:gd name="T51" fmla="*/ 0 h 685"/>
                  <a:gd name="T52" fmla="*/ 0 w 830"/>
                  <a:gd name="T53" fmla="*/ 0 h 685"/>
                  <a:gd name="T54" fmla="*/ 0 w 830"/>
                  <a:gd name="T55" fmla="*/ 0 h 685"/>
                  <a:gd name="T56" fmla="*/ 0 w 830"/>
                  <a:gd name="T57" fmla="*/ 0 h 685"/>
                  <a:gd name="T58" fmla="*/ 0 w 830"/>
                  <a:gd name="T59" fmla="*/ 0 h 685"/>
                  <a:gd name="T60" fmla="*/ 0 w 830"/>
                  <a:gd name="T61" fmla="*/ 0 h 685"/>
                  <a:gd name="T62" fmla="*/ 0 w 830"/>
                  <a:gd name="T63" fmla="*/ 0 h 685"/>
                  <a:gd name="T64" fmla="*/ 0 w 830"/>
                  <a:gd name="T65" fmla="*/ 0 h 685"/>
                  <a:gd name="T66" fmla="*/ 0 w 830"/>
                  <a:gd name="T67" fmla="*/ 0 h 685"/>
                  <a:gd name="T68" fmla="*/ 0 w 830"/>
                  <a:gd name="T69" fmla="*/ 0 h 685"/>
                  <a:gd name="T70" fmla="*/ 0 w 830"/>
                  <a:gd name="T71" fmla="*/ 0 h 685"/>
                  <a:gd name="T72" fmla="*/ 0 w 830"/>
                  <a:gd name="T73" fmla="*/ 0 h 685"/>
                  <a:gd name="T74" fmla="*/ 0 w 830"/>
                  <a:gd name="T75" fmla="*/ 0 h 685"/>
                  <a:gd name="T76" fmla="*/ 0 w 830"/>
                  <a:gd name="T77" fmla="*/ 0 h 685"/>
                  <a:gd name="T78" fmla="*/ 0 w 830"/>
                  <a:gd name="T79" fmla="*/ 0 h 685"/>
                  <a:gd name="T80" fmla="*/ 0 w 830"/>
                  <a:gd name="T81" fmla="*/ 0 h 685"/>
                  <a:gd name="T82" fmla="*/ 0 w 830"/>
                  <a:gd name="T83" fmla="*/ 0 h 685"/>
                  <a:gd name="T84" fmla="*/ 0 w 830"/>
                  <a:gd name="T85" fmla="*/ 0 h 685"/>
                  <a:gd name="T86" fmla="*/ 0 w 830"/>
                  <a:gd name="T87" fmla="*/ 0 h 685"/>
                  <a:gd name="T88" fmla="*/ 0 w 830"/>
                  <a:gd name="T89" fmla="*/ 0 h 685"/>
                  <a:gd name="T90" fmla="*/ 0 w 830"/>
                  <a:gd name="T91" fmla="*/ 0 h 685"/>
                  <a:gd name="T92" fmla="*/ 0 w 830"/>
                  <a:gd name="T93" fmla="*/ 0 h 685"/>
                  <a:gd name="T94" fmla="*/ 0 w 830"/>
                  <a:gd name="T95" fmla="*/ 0 h 685"/>
                  <a:gd name="T96" fmla="*/ 0 w 830"/>
                  <a:gd name="T97" fmla="*/ 0 h 685"/>
                  <a:gd name="T98" fmla="*/ 0 w 830"/>
                  <a:gd name="T99" fmla="*/ 0 h 685"/>
                  <a:gd name="T100" fmla="*/ 0 w 830"/>
                  <a:gd name="T101" fmla="*/ 0 h 685"/>
                  <a:gd name="T102" fmla="*/ 0 w 830"/>
                  <a:gd name="T103" fmla="*/ 0 h 685"/>
                  <a:gd name="T104" fmla="*/ 0 w 830"/>
                  <a:gd name="T105" fmla="*/ 0 h 685"/>
                  <a:gd name="T106" fmla="*/ 0 w 830"/>
                  <a:gd name="T107" fmla="*/ 0 h 685"/>
                  <a:gd name="T108" fmla="*/ 0 w 830"/>
                  <a:gd name="T109" fmla="*/ 0 h 685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830"/>
                  <a:gd name="T166" fmla="*/ 0 h 685"/>
                  <a:gd name="T167" fmla="*/ 830 w 830"/>
                  <a:gd name="T168" fmla="*/ 685 h 685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830" h="685">
                    <a:moveTo>
                      <a:pt x="5" y="0"/>
                    </a:moveTo>
                    <a:lnTo>
                      <a:pt x="154" y="0"/>
                    </a:lnTo>
                    <a:lnTo>
                      <a:pt x="160" y="7"/>
                    </a:lnTo>
                    <a:lnTo>
                      <a:pt x="160" y="80"/>
                    </a:lnTo>
                    <a:lnTo>
                      <a:pt x="193" y="80"/>
                    </a:lnTo>
                    <a:lnTo>
                      <a:pt x="201" y="88"/>
                    </a:lnTo>
                    <a:lnTo>
                      <a:pt x="201" y="162"/>
                    </a:lnTo>
                    <a:lnTo>
                      <a:pt x="234" y="162"/>
                    </a:lnTo>
                    <a:lnTo>
                      <a:pt x="240" y="170"/>
                    </a:lnTo>
                    <a:lnTo>
                      <a:pt x="240" y="237"/>
                    </a:lnTo>
                    <a:lnTo>
                      <a:pt x="274" y="237"/>
                    </a:lnTo>
                    <a:lnTo>
                      <a:pt x="281" y="242"/>
                    </a:lnTo>
                    <a:lnTo>
                      <a:pt x="281" y="318"/>
                    </a:lnTo>
                    <a:lnTo>
                      <a:pt x="315" y="318"/>
                    </a:lnTo>
                    <a:lnTo>
                      <a:pt x="320" y="324"/>
                    </a:lnTo>
                    <a:lnTo>
                      <a:pt x="320" y="400"/>
                    </a:lnTo>
                    <a:lnTo>
                      <a:pt x="356" y="400"/>
                    </a:lnTo>
                    <a:lnTo>
                      <a:pt x="361" y="405"/>
                    </a:lnTo>
                    <a:lnTo>
                      <a:pt x="361" y="480"/>
                    </a:lnTo>
                    <a:lnTo>
                      <a:pt x="395" y="480"/>
                    </a:lnTo>
                    <a:lnTo>
                      <a:pt x="401" y="485"/>
                    </a:lnTo>
                    <a:lnTo>
                      <a:pt x="401" y="556"/>
                    </a:lnTo>
                    <a:lnTo>
                      <a:pt x="429" y="556"/>
                    </a:lnTo>
                    <a:lnTo>
                      <a:pt x="429" y="485"/>
                    </a:lnTo>
                    <a:lnTo>
                      <a:pt x="434" y="480"/>
                    </a:lnTo>
                    <a:lnTo>
                      <a:pt x="470" y="480"/>
                    </a:lnTo>
                    <a:lnTo>
                      <a:pt x="470" y="366"/>
                    </a:lnTo>
                    <a:lnTo>
                      <a:pt x="475" y="360"/>
                    </a:lnTo>
                    <a:lnTo>
                      <a:pt x="509" y="360"/>
                    </a:lnTo>
                    <a:lnTo>
                      <a:pt x="509" y="284"/>
                    </a:lnTo>
                    <a:lnTo>
                      <a:pt x="515" y="279"/>
                    </a:lnTo>
                    <a:lnTo>
                      <a:pt x="548" y="279"/>
                    </a:lnTo>
                    <a:lnTo>
                      <a:pt x="548" y="170"/>
                    </a:lnTo>
                    <a:lnTo>
                      <a:pt x="554" y="162"/>
                    </a:lnTo>
                    <a:lnTo>
                      <a:pt x="589" y="162"/>
                    </a:lnTo>
                    <a:lnTo>
                      <a:pt x="589" y="88"/>
                    </a:lnTo>
                    <a:lnTo>
                      <a:pt x="595" y="80"/>
                    </a:lnTo>
                    <a:lnTo>
                      <a:pt x="629" y="80"/>
                    </a:lnTo>
                    <a:lnTo>
                      <a:pt x="629" y="7"/>
                    </a:lnTo>
                    <a:lnTo>
                      <a:pt x="634" y="0"/>
                    </a:lnTo>
                    <a:lnTo>
                      <a:pt x="824" y="0"/>
                    </a:lnTo>
                    <a:lnTo>
                      <a:pt x="829" y="7"/>
                    </a:lnTo>
                    <a:lnTo>
                      <a:pt x="829" y="41"/>
                    </a:lnTo>
                    <a:lnTo>
                      <a:pt x="824" y="46"/>
                    </a:lnTo>
                    <a:lnTo>
                      <a:pt x="750" y="46"/>
                    </a:lnTo>
                    <a:lnTo>
                      <a:pt x="750" y="638"/>
                    </a:lnTo>
                    <a:lnTo>
                      <a:pt x="824" y="638"/>
                    </a:lnTo>
                    <a:lnTo>
                      <a:pt x="829" y="645"/>
                    </a:lnTo>
                    <a:lnTo>
                      <a:pt x="829" y="679"/>
                    </a:lnTo>
                    <a:lnTo>
                      <a:pt x="824" y="684"/>
                    </a:lnTo>
                    <a:lnTo>
                      <a:pt x="595" y="684"/>
                    </a:lnTo>
                    <a:lnTo>
                      <a:pt x="589" y="679"/>
                    </a:lnTo>
                    <a:lnTo>
                      <a:pt x="589" y="645"/>
                    </a:lnTo>
                    <a:lnTo>
                      <a:pt x="595" y="638"/>
                    </a:lnTo>
                    <a:lnTo>
                      <a:pt x="670" y="638"/>
                    </a:lnTo>
                    <a:lnTo>
                      <a:pt x="670" y="88"/>
                    </a:lnTo>
                    <a:lnTo>
                      <a:pt x="634" y="88"/>
                    </a:lnTo>
                    <a:lnTo>
                      <a:pt x="634" y="162"/>
                    </a:lnTo>
                    <a:lnTo>
                      <a:pt x="629" y="170"/>
                    </a:lnTo>
                    <a:lnTo>
                      <a:pt x="595" y="170"/>
                    </a:lnTo>
                    <a:lnTo>
                      <a:pt x="595" y="279"/>
                    </a:lnTo>
                    <a:lnTo>
                      <a:pt x="589" y="284"/>
                    </a:lnTo>
                    <a:lnTo>
                      <a:pt x="554" y="284"/>
                    </a:lnTo>
                    <a:lnTo>
                      <a:pt x="554" y="360"/>
                    </a:lnTo>
                    <a:lnTo>
                      <a:pt x="548" y="366"/>
                    </a:lnTo>
                    <a:lnTo>
                      <a:pt x="515" y="366"/>
                    </a:lnTo>
                    <a:lnTo>
                      <a:pt x="515" y="480"/>
                    </a:lnTo>
                    <a:lnTo>
                      <a:pt x="509" y="485"/>
                    </a:lnTo>
                    <a:lnTo>
                      <a:pt x="475" y="485"/>
                    </a:lnTo>
                    <a:lnTo>
                      <a:pt x="475" y="556"/>
                    </a:lnTo>
                    <a:lnTo>
                      <a:pt x="470" y="564"/>
                    </a:lnTo>
                    <a:lnTo>
                      <a:pt x="434" y="564"/>
                    </a:lnTo>
                    <a:lnTo>
                      <a:pt x="434" y="679"/>
                    </a:lnTo>
                    <a:lnTo>
                      <a:pt x="429" y="684"/>
                    </a:lnTo>
                    <a:lnTo>
                      <a:pt x="401" y="684"/>
                    </a:lnTo>
                    <a:lnTo>
                      <a:pt x="395" y="679"/>
                    </a:lnTo>
                    <a:lnTo>
                      <a:pt x="395" y="645"/>
                    </a:lnTo>
                    <a:lnTo>
                      <a:pt x="361" y="645"/>
                    </a:lnTo>
                    <a:lnTo>
                      <a:pt x="356" y="638"/>
                    </a:lnTo>
                    <a:lnTo>
                      <a:pt x="356" y="564"/>
                    </a:lnTo>
                    <a:lnTo>
                      <a:pt x="320" y="564"/>
                    </a:lnTo>
                    <a:lnTo>
                      <a:pt x="315" y="556"/>
                    </a:lnTo>
                    <a:lnTo>
                      <a:pt x="315" y="485"/>
                    </a:lnTo>
                    <a:lnTo>
                      <a:pt x="281" y="485"/>
                    </a:lnTo>
                    <a:lnTo>
                      <a:pt x="274" y="480"/>
                    </a:lnTo>
                    <a:lnTo>
                      <a:pt x="274" y="405"/>
                    </a:lnTo>
                    <a:lnTo>
                      <a:pt x="240" y="405"/>
                    </a:lnTo>
                    <a:lnTo>
                      <a:pt x="234" y="400"/>
                    </a:lnTo>
                    <a:lnTo>
                      <a:pt x="234" y="324"/>
                    </a:lnTo>
                    <a:lnTo>
                      <a:pt x="201" y="324"/>
                    </a:lnTo>
                    <a:lnTo>
                      <a:pt x="193" y="318"/>
                    </a:lnTo>
                    <a:lnTo>
                      <a:pt x="193" y="242"/>
                    </a:lnTo>
                    <a:lnTo>
                      <a:pt x="160" y="242"/>
                    </a:lnTo>
                    <a:lnTo>
                      <a:pt x="154" y="237"/>
                    </a:lnTo>
                    <a:lnTo>
                      <a:pt x="154" y="170"/>
                    </a:lnTo>
                    <a:lnTo>
                      <a:pt x="119" y="170"/>
                    </a:lnTo>
                    <a:lnTo>
                      <a:pt x="119" y="638"/>
                    </a:lnTo>
                    <a:lnTo>
                      <a:pt x="193" y="638"/>
                    </a:lnTo>
                    <a:lnTo>
                      <a:pt x="201" y="645"/>
                    </a:lnTo>
                    <a:lnTo>
                      <a:pt x="201" y="679"/>
                    </a:lnTo>
                    <a:lnTo>
                      <a:pt x="193" y="684"/>
                    </a:lnTo>
                    <a:lnTo>
                      <a:pt x="5" y="684"/>
                    </a:lnTo>
                    <a:lnTo>
                      <a:pt x="0" y="679"/>
                    </a:lnTo>
                    <a:lnTo>
                      <a:pt x="0" y="645"/>
                    </a:lnTo>
                    <a:lnTo>
                      <a:pt x="5" y="638"/>
                    </a:lnTo>
                    <a:lnTo>
                      <a:pt x="79" y="638"/>
                    </a:lnTo>
                    <a:lnTo>
                      <a:pt x="79" y="46"/>
                    </a:lnTo>
                    <a:lnTo>
                      <a:pt x="5" y="46"/>
                    </a:lnTo>
                    <a:lnTo>
                      <a:pt x="0" y="41"/>
                    </a:lnTo>
                    <a:lnTo>
                      <a:pt x="0" y="7"/>
                    </a:lnTo>
                    <a:lnTo>
                      <a:pt x="5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55337" name="Freeform 15"/>
              <p:cNvSpPr>
                <a:spLocks noChangeArrowheads="1"/>
              </p:cNvSpPr>
              <p:nvPr/>
            </p:nvSpPr>
            <p:spPr bwMode="auto">
              <a:xfrm>
                <a:off x="2656" y="1104"/>
                <a:ext cx="70" cy="154"/>
              </a:xfrm>
              <a:custGeom>
                <a:avLst/>
                <a:gdLst>
                  <a:gd name="T0" fmla="*/ 0 w 314"/>
                  <a:gd name="T1" fmla="*/ 0 h 685"/>
                  <a:gd name="T2" fmla="*/ 0 w 314"/>
                  <a:gd name="T3" fmla="*/ 0 h 685"/>
                  <a:gd name="T4" fmla="*/ 0 w 314"/>
                  <a:gd name="T5" fmla="*/ 0 h 685"/>
                  <a:gd name="T6" fmla="*/ 0 w 314"/>
                  <a:gd name="T7" fmla="*/ 0 h 685"/>
                  <a:gd name="T8" fmla="*/ 0 w 314"/>
                  <a:gd name="T9" fmla="*/ 0 h 685"/>
                  <a:gd name="T10" fmla="*/ 0 w 314"/>
                  <a:gd name="T11" fmla="*/ 0 h 685"/>
                  <a:gd name="T12" fmla="*/ 0 w 314"/>
                  <a:gd name="T13" fmla="*/ 0 h 685"/>
                  <a:gd name="T14" fmla="*/ 0 w 314"/>
                  <a:gd name="T15" fmla="*/ 0 h 685"/>
                  <a:gd name="T16" fmla="*/ 0 w 314"/>
                  <a:gd name="T17" fmla="*/ 0 h 685"/>
                  <a:gd name="T18" fmla="*/ 0 w 314"/>
                  <a:gd name="T19" fmla="*/ 0 h 685"/>
                  <a:gd name="T20" fmla="*/ 0 w 314"/>
                  <a:gd name="T21" fmla="*/ 0 h 685"/>
                  <a:gd name="T22" fmla="*/ 0 w 314"/>
                  <a:gd name="T23" fmla="*/ 0 h 685"/>
                  <a:gd name="T24" fmla="*/ 0 w 314"/>
                  <a:gd name="T25" fmla="*/ 0 h 685"/>
                  <a:gd name="T26" fmla="*/ 0 w 314"/>
                  <a:gd name="T27" fmla="*/ 0 h 685"/>
                  <a:gd name="T28" fmla="*/ 0 w 314"/>
                  <a:gd name="T29" fmla="*/ 0 h 685"/>
                  <a:gd name="T30" fmla="*/ 0 w 314"/>
                  <a:gd name="T31" fmla="*/ 0 h 685"/>
                  <a:gd name="T32" fmla="*/ 0 w 314"/>
                  <a:gd name="T33" fmla="*/ 0 h 685"/>
                  <a:gd name="T34" fmla="*/ 0 w 314"/>
                  <a:gd name="T35" fmla="*/ 0 h 685"/>
                  <a:gd name="T36" fmla="*/ 0 w 314"/>
                  <a:gd name="T37" fmla="*/ 0 h 685"/>
                  <a:gd name="T38" fmla="*/ 0 w 314"/>
                  <a:gd name="T39" fmla="*/ 0 h 685"/>
                  <a:gd name="T40" fmla="*/ 0 w 314"/>
                  <a:gd name="T41" fmla="*/ 0 h 685"/>
                  <a:gd name="T42" fmla="*/ 0 w 314"/>
                  <a:gd name="T43" fmla="*/ 0 h 685"/>
                  <a:gd name="T44" fmla="*/ 0 w 314"/>
                  <a:gd name="T45" fmla="*/ 0 h 685"/>
                  <a:gd name="T46" fmla="*/ 0 w 314"/>
                  <a:gd name="T47" fmla="*/ 0 h 685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314"/>
                  <a:gd name="T73" fmla="*/ 0 h 685"/>
                  <a:gd name="T74" fmla="*/ 314 w 314"/>
                  <a:gd name="T75" fmla="*/ 685 h 685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314" h="685">
                    <a:moveTo>
                      <a:pt x="155" y="0"/>
                    </a:moveTo>
                    <a:lnTo>
                      <a:pt x="191" y="0"/>
                    </a:lnTo>
                    <a:lnTo>
                      <a:pt x="196" y="7"/>
                    </a:lnTo>
                    <a:lnTo>
                      <a:pt x="196" y="638"/>
                    </a:lnTo>
                    <a:lnTo>
                      <a:pt x="307" y="638"/>
                    </a:lnTo>
                    <a:lnTo>
                      <a:pt x="313" y="645"/>
                    </a:lnTo>
                    <a:lnTo>
                      <a:pt x="313" y="679"/>
                    </a:lnTo>
                    <a:lnTo>
                      <a:pt x="307" y="684"/>
                    </a:lnTo>
                    <a:lnTo>
                      <a:pt x="5" y="684"/>
                    </a:lnTo>
                    <a:lnTo>
                      <a:pt x="0" y="679"/>
                    </a:lnTo>
                    <a:lnTo>
                      <a:pt x="0" y="645"/>
                    </a:lnTo>
                    <a:lnTo>
                      <a:pt x="5" y="638"/>
                    </a:lnTo>
                    <a:lnTo>
                      <a:pt x="113" y="638"/>
                    </a:lnTo>
                    <a:lnTo>
                      <a:pt x="113" y="128"/>
                    </a:lnTo>
                    <a:lnTo>
                      <a:pt x="46" y="128"/>
                    </a:lnTo>
                    <a:lnTo>
                      <a:pt x="38" y="122"/>
                    </a:lnTo>
                    <a:lnTo>
                      <a:pt x="38" y="88"/>
                    </a:lnTo>
                    <a:lnTo>
                      <a:pt x="46" y="80"/>
                    </a:lnTo>
                    <a:lnTo>
                      <a:pt x="113" y="80"/>
                    </a:lnTo>
                    <a:lnTo>
                      <a:pt x="113" y="46"/>
                    </a:lnTo>
                    <a:lnTo>
                      <a:pt x="119" y="41"/>
                    </a:lnTo>
                    <a:lnTo>
                      <a:pt x="152" y="41"/>
                    </a:lnTo>
                    <a:lnTo>
                      <a:pt x="152" y="7"/>
                    </a:lnTo>
                    <a:lnTo>
                      <a:pt x="155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9pPr>
              </a:lstStyle>
              <a:p>
                <a:endParaRPr lang="en-US" altLang="en-US" sz="1800"/>
              </a:p>
            </p:txBody>
          </p:sp>
        </p:grpSp>
        <p:grpSp>
          <p:nvGrpSpPr>
            <p:cNvPr id="55312" name="Group 16"/>
            <p:cNvGrpSpPr>
              <a:grpSpLocks/>
            </p:cNvGrpSpPr>
            <p:nvPr/>
          </p:nvGrpSpPr>
          <p:grpSpPr bwMode="auto">
            <a:xfrm>
              <a:off x="2016" y="1572"/>
              <a:ext cx="278" cy="154"/>
              <a:chOff x="2016" y="1572"/>
              <a:chExt cx="278" cy="154"/>
            </a:xfrm>
          </p:grpSpPr>
          <p:sp>
            <p:nvSpPr>
              <p:cNvPr id="55334" name="Freeform 17"/>
              <p:cNvSpPr>
                <a:spLocks noChangeArrowheads="1"/>
              </p:cNvSpPr>
              <p:nvPr/>
            </p:nvSpPr>
            <p:spPr bwMode="auto">
              <a:xfrm>
                <a:off x="2016" y="1572"/>
                <a:ext cx="181" cy="154"/>
              </a:xfrm>
              <a:custGeom>
                <a:avLst/>
                <a:gdLst>
                  <a:gd name="T0" fmla="*/ 0 w 804"/>
                  <a:gd name="T1" fmla="*/ 0 h 685"/>
                  <a:gd name="T2" fmla="*/ 0 w 804"/>
                  <a:gd name="T3" fmla="*/ 0 h 685"/>
                  <a:gd name="T4" fmla="*/ 0 w 804"/>
                  <a:gd name="T5" fmla="*/ 0 h 685"/>
                  <a:gd name="T6" fmla="*/ 0 w 804"/>
                  <a:gd name="T7" fmla="*/ 0 h 685"/>
                  <a:gd name="T8" fmla="*/ 0 w 804"/>
                  <a:gd name="T9" fmla="*/ 0 h 685"/>
                  <a:gd name="T10" fmla="*/ 0 w 804"/>
                  <a:gd name="T11" fmla="*/ 0 h 685"/>
                  <a:gd name="T12" fmla="*/ 0 w 804"/>
                  <a:gd name="T13" fmla="*/ 0 h 685"/>
                  <a:gd name="T14" fmla="*/ 0 w 804"/>
                  <a:gd name="T15" fmla="*/ 0 h 685"/>
                  <a:gd name="T16" fmla="*/ 0 w 804"/>
                  <a:gd name="T17" fmla="*/ 0 h 685"/>
                  <a:gd name="T18" fmla="*/ 0 w 804"/>
                  <a:gd name="T19" fmla="*/ 0 h 685"/>
                  <a:gd name="T20" fmla="*/ 0 w 804"/>
                  <a:gd name="T21" fmla="*/ 0 h 685"/>
                  <a:gd name="T22" fmla="*/ 0 w 804"/>
                  <a:gd name="T23" fmla="*/ 0 h 685"/>
                  <a:gd name="T24" fmla="*/ 0 w 804"/>
                  <a:gd name="T25" fmla="*/ 0 h 685"/>
                  <a:gd name="T26" fmla="*/ 0 w 804"/>
                  <a:gd name="T27" fmla="*/ 0 h 685"/>
                  <a:gd name="T28" fmla="*/ 0 w 804"/>
                  <a:gd name="T29" fmla="*/ 0 h 685"/>
                  <a:gd name="T30" fmla="*/ 0 w 804"/>
                  <a:gd name="T31" fmla="*/ 0 h 685"/>
                  <a:gd name="T32" fmla="*/ 0 w 804"/>
                  <a:gd name="T33" fmla="*/ 0 h 685"/>
                  <a:gd name="T34" fmla="*/ 0 w 804"/>
                  <a:gd name="T35" fmla="*/ 0 h 685"/>
                  <a:gd name="T36" fmla="*/ 0 w 804"/>
                  <a:gd name="T37" fmla="*/ 0 h 685"/>
                  <a:gd name="T38" fmla="*/ 0 w 804"/>
                  <a:gd name="T39" fmla="*/ 0 h 685"/>
                  <a:gd name="T40" fmla="*/ 0 w 804"/>
                  <a:gd name="T41" fmla="*/ 0 h 685"/>
                  <a:gd name="T42" fmla="*/ 0 w 804"/>
                  <a:gd name="T43" fmla="*/ 0 h 685"/>
                  <a:gd name="T44" fmla="*/ 0 w 804"/>
                  <a:gd name="T45" fmla="*/ 0 h 685"/>
                  <a:gd name="T46" fmla="*/ 0 w 804"/>
                  <a:gd name="T47" fmla="*/ 0 h 685"/>
                  <a:gd name="T48" fmla="*/ 0 w 804"/>
                  <a:gd name="T49" fmla="*/ 0 h 685"/>
                  <a:gd name="T50" fmla="*/ 0 w 804"/>
                  <a:gd name="T51" fmla="*/ 0 h 685"/>
                  <a:gd name="T52" fmla="*/ 0 w 804"/>
                  <a:gd name="T53" fmla="*/ 0 h 685"/>
                  <a:gd name="T54" fmla="*/ 0 w 804"/>
                  <a:gd name="T55" fmla="*/ 0 h 685"/>
                  <a:gd name="T56" fmla="*/ 0 w 804"/>
                  <a:gd name="T57" fmla="*/ 0 h 685"/>
                  <a:gd name="T58" fmla="*/ 0 w 804"/>
                  <a:gd name="T59" fmla="*/ 0 h 685"/>
                  <a:gd name="T60" fmla="*/ 0 w 804"/>
                  <a:gd name="T61" fmla="*/ 0 h 685"/>
                  <a:gd name="T62" fmla="*/ 0 w 804"/>
                  <a:gd name="T63" fmla="*/ 0 h 685"/>
                  <a:gd name="T64" fmla="*/ 0 w 804"/>
                  <a:gd name="T65" fmla="*/ 0 h 685"/>
                  <a:gd name="T66" fmla="*/ 0 w 804"/>
                  <a:gd name="T67" fmla="*/ 0 h 685"/>
                  <a:gd name="T68" fmla="*/ 0 w 804"/>
                  <a:gd name="T69" fmla="*/ 0 h 685"/>
                  <a:gd name="T70" fmla="*/ 0 w 804"/>
                  <a:gd name="T71" fmla="*/ 0 h 685"/>
                  <a:gd name="T72" fmla="*/ 0 w 804"/>
                  <a:gd name="T73" fmla="*/ 0 h 685"/>
                  <a:gd name="T74" fmla="*/ 0 w 804"/>
                  <a:gd name="T75" fmla="*/ 0 h 685"/>
                  <a:gd name="T76" fmla="*/ 0 w 804"/>
                  <a:gd name="T77" fmla="*/ 0 h 685"/>
                  <a:gd name="T78" fmla="*/ 0 w 804"/>
                  <a:gd name="T79" fmla="*/ 0 h 685"/>
                  <a:gd name="T80" fmla="*/ 0 w 804"/>
                  <a:gd name="T81" fmla="*/ 0 h 685"/>
                  <a:gd name="T82" fmla="*/ 0 w 804"/>
                  <a:gd name="T83" fmla="*/ 0 h 685"/>
                  <a:gd name="T84" fmla="*/ 0 w 804"/>
                  <a:gd name="T85" fmla="*/ 0 h 685"/>
                  <a:gd name="T86" fmla="*/ 0 w 804"/>
                  <a:gd name="T87" fmla="*/ 0 h 685"/>
                  <a:gd name="T88" fmla="*/ 0 w 804"/>
                  <a:gd name="T89" fmla="*/ 0 h 685"/>
                  <a:gd name="T90" fmla="*/ 0 w 804"/>
                  <a:gd name="T91" fmla="*/ 0 h 685"/>
                  <a:gd name="T92" fmla="*/ 0 w 804"/>
                  <a:gd name="T93" fmla="*/ 0 h 685"/>
                  <a:gd name="T94" fmla="*/ 0 w 804"/>
                  <a:gd name="T95" fmla="*/ 0 h 685"/>
                  <a:gd name="T96" fmla="*/ 0 w 804"/>
                  <a:gd name="T97" fmla="*/ 0 h 685"/>
                  <a:gd name="T98" fmla="*/ 0 w 804"/>
                  <a:gd name="T99" fmla="*/ 0 h 685"/>
                  <a:gd name="T100" fmla="*/ 0 w 804"/>
                  <a:gd name="T101" fmla="*/ 0 h 685"/>
                  <a:gd name="T102" fmla="*/ 0 w 804"/>
                  <a:gd name="T103" fmla="*/ 0 h 685"/>
                  <a:gd name="T104" fmla="*/ 0 w 804"/>
                  <a:gd name="T105" fmla="*/ 0 h 685"/>
                  <a:gd name="T106" fmla="*/ 0 w 804"/>
                  <a:gd name="T107" fmla="*/ 0 h 685"/>
                  <a:gd name="T108" fmla="*/ 0 w 804"/>
                  <a:gd name="T109" fmla="*/ 0 h 685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804"/>
                  <a:gd name="T166" fmla="*/ 0 h 685"/>
                  <a:gd name="T167" fmla="*/ 804 w 804"/>
                  <a:gd name="T168" fmla="*/ 685 h 685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804" h="685">
                    <a:moveTo>
                      <a:pt x="4" y="0"/>
                    </a:moveTo>
                    <a:lnTo>
                      <a:pt x="149" y="0"/>
                    </a:lnTo>
                    <a:lnTo>
                      <a:pt x="155" y="7"/>
                    </a:lnTo>
                    <a:lnTo>
                      <a:pt x="155" y="80"/>
                    </a:lnTo>
                    <a:lnTo>
                      <a:pt x="187" y="80"/>
                    </a:lnTo>
                    <a:lnTo>
                      <a:pt x="194" y="88"/>
                    </a:lnTo>
                    <a:lnTo>
                      <a:pt x="194" y="162"/>
                    </a:lnTo>
                    <a:lnTo>
                      <a:pt x="227" y="162"/>
                    </a:lnTo>
                    <a:lnTo>
                      <a:pt x="232" y="170"/>
                    </a:lnTo>
                    <a:lnTo>
                      <a:pt x="232" y="237"/>
                    </a:lnTo>
                    <a:lnTo>
                      <a:pt x="265" y="237"/>
                    </a:lnTo>
                    <a:lnTo>
                      <a:pt x="272" y="242"/>
                    </a:lnTo>
                    <a:lnTo>
                      <a:pt x="272" y="318"/>
                    </a:lnTo>
                    <a:lnTo>
                      <a:pt x="305" y="318"/>
                    </a:lnTo>
                    <a:lnTo>
                      <a:pt x="310" y="324"/>
                    </a:lnTo>
                    <a:lnTo>
                      <a:pt x="310" y="400"/>
                    </a:lnTo>
                    <a:lnTo>
                      <a:pt x="344" y="400"/>
                    </a:lnTo>
                    <a:lnTo>
                      <a:pt x="350" y="405"/>
                    </a:lnTo>
                    <a:lnTo>
                      <a:pt x="350" y="480"/>
                    </a:lnTo>
                    <a:lnTo>
                      <a:pt x="382" y="480"/>
                    </a:lnTo>
                    <a:lnTo>
                      <a:pt x="388" y="485"/>
                    </a:lnTo>
                    <a:lnTo>
                      <a:pt x="388" y="556"/>
                    </a:lnTo>
                    <a:lnTo>
                      <a:pt x="415" y="556"/>
                    </a:lnTo>
                    <a:lnTo>
                      <a:pt x="415" y="485"/>
                    </a:lnTo>
                    <a:lnTo>
                      <a:pt x="420" y="480"/>
                    </a:lnTo>
                    <a:lnTo>
                      <a:pt x="455" y="480"/>
                    </a:lnTo>
                    <a:lnTo>
                      <a:pt x="455" y="366"/>
                    </a:lnTo>
                    <a:lnTo>
                      <a:pt x="460" y="360"/>
                    </a:lnTo>
                    <a:lnTo>
                      <a:pt x="493" y="360"/>
                    </a:lnTo>
                    <a:lnTo>
                      <a:pt x="493" y="284"/>
                    </a:lnTo>
                    <a:lnTo>
                      <a:pt x="498" y="279"/>
                    </a:lnTo>
                    <a:lnTo>
                      <a:pt x="531" y="279"/>
                    </a:lnTo>
                    <a:lnTo>
                      <a:pt x="531" y="170"/>
                    </a:lnTo>
                    <a:lnTo>
                      <a:pt x="536" y="162"/>
                    </a:lnTo>
                    <a:lnTo>
                      <a:pt x="570" y="162"/>
                    </a:lnTo>
                    <a:lnTo>
                      <a:pt x="570" y="88"/>
                    </a:lnTo>
                    <a:lnTo>
                      <a:pt x="576" y="80"/>
                    </a:lnTo>
                    <a:lnTo>
                      <a:pt x="608" y="80"/>
                    </a:lnTo>
                    <a:lnTo>
                      <a:pt x="608" y="7"/>
                    </a:lnTo>
                    <a:lnTo>
                      <a:pt x="614" y="0"/>
                    </a:lnTo>
                    <a:lnTo>
                      <a:pt x="797" y="0"/>
                    </a:lnTo>
                    <a:lnTo>
                      <a:pt x="803" y="7"/>
                    </a:lnTo>
                    <a:lnTo>
                      <a:pt x="803" y="41"/>
                    </a:lnTo>
                    <a:lnTo>
                      <a:pt x="797" y="46"/>
                    </a:lnTo>
                    <a:lnTo>
                      <a:pt x="725" y="46"/>
                    </a:lnTo>
                    <a:lnTo>
                      <a:pt x="725" y="638"/>
                    </a:lnTo>
                    <a:lnTo>
                      <a:pt x="797" y="638"/>
                    </a:lnTo>
                    <a:lnTo>
                      <a:pt x="803" y="645"/>
                    </a:lnTo>
                    <a:lnTo>
                      <a:pt x="803" y="679"/>
                    </a:lnTo>
                    <a:lnTo>
                      <a:pt x="797" y="684"/>
                    </a:lnTo>
                    <a:lnTo>
                      <a:pt x="576" y="684"/>
                    </a:lnTo>
                    <a:lnTo>
                      <a:pt x="570" y="679"/>
                    </a:lnTo>
                    <a:lnTo>
                      <a:pt x="570" y="645"/>
                    </a:lnTo>
                    <a:lnTo>
                      <a:pt x="576" y="638"/>
                    </a:lnTo>
                    <a:lnTo>
                      <a:pt x="648" y="638"/>
                    </a:lnTo>
                    <a:lnTo>
                      <a:pt x="648" y="88"/>
                    </a:lnTo>
                    <a:lnTo>
                      <a:pt x="614" y="88"/>
                    </a:lnTo>
                    <a:lnTo>
                      <a:pt x="614" y="162"/>
                    </a:lnTo>
                    <a:lnTo>
                      <a:pt x="608" y="170"/>
                    </a:lnTo>
                    <a:lnTo>
                      <a:pt x="576" y="170"/>
                    </a:lnTo>
                    <a:lnTo>
                      <a:pt x="576" y="279"/>
                    </a:lnTo>
                    <a:lnTo>
                      <a:pt x="570" y="284"/>
                    </a:lnTo>
                    <a:lnTo>
                      <a:pt x="536" y="284"/>
                    </a:lnTo>
                    <a:lnTo>
                      <a:pt x="536" y="360"/>
                    </a:lnTo>
                    <a:lnTo>
                      <a:pt x="531" y="366"/>
                    </a:lnTo>
                    <a:lnTo>
                      <a:pt x="498" y="366"/>
                    </a:lnTo>
                    <a:lnTo>
                      <a:pt x="498" y="480"/>
                    </a:lnTo>
                    <a:lnTo>
                      <a:pt x="493" y="485"/>
                    </a:lnTo>
                    <a:lnTo>
                      <a:pt x="460" y="485"/>
                    </a:lnTo>
                    <a:lnTo>
                      <a:pt x="460" y="556"/>
                    </a:lnTo>
                    <a:lnTo>
                      <a:pt x="455" y="564"/>
                    </a:lnTo>
                    <a:lnTo>
                      <a:pt x="420" y="564"/>
                    </a:lnTo>
                    <a:lnTo>
                      <a:pt x="420" y="679"/>
                    </a:lnTo>
                    <a:lnTo>
                      <a:pt x="415" y="684"/>
                    </a:lnTo>
                    <a:lnTo>
                      <a:pt x="388" y="684"/>
                    </a:lnTo>
                    <a:lnTo>
                      <a:pt x="382" y="679"/>
                    </a:lnTo>
                    <a:lnTo>
                      <a:pt x="382" y="645"/>
                    </a:lnTo>
                    <a:lnTo>
                      <a:pt x="350" y="645"/>
                    </a:lnTo>
                    <a:lnTo>
                      <a:pt x="344" y="638"/>
                    </a:lnTo>
                    <a:lnTo>
                      <a:pt x="344" y="564"/>
                    </a:lnTo>
                    <a:lnTo>
                      <a:pt x="310" y="564"/>
                    </a:lnTo>
                    <a:lnTo>
                      <a:pt x="305" y="556"/>
                    </a:lnTo>
                    <a:lnTo>
                      <a:pt x="305" y="485"/>
                    </a:lnTo>
                    <a:lnTo>
                      <a:pt x="272" y="485"/>
                    </a:lnTo>
                    <a:lnTo>
                      <a:pt x="265" y="480"/>
                    </a:lnTo>
                    <a:lnTo>
                      <a:pt x="265" y="405"/>
                    </a:lnTo>
                    <a:lnTo>
                      <a:pt x="232" y="405"/>
                    </a:lnTo>
                    <a:lnTo>
                      <a:pt x="227" y="400"/>
                    </a:lnTo>
                    <a:lnTo>
                      <a:pt x="227" y="324"/>
                    </a:lnTo>
                    <a:lnTo>
                      <a:pt x="194" y="324"/>
                    </a:lnTo>
                    <a:lnTo>
                      <a:pt x="187" y="318"/>
                    </a:lnTo>
                    <a:lnTo>
                      <a:pt x="187" y="242"/>
                    </a:lnTo>
                    <a:lnTo>
                      <a:pt x="155" y="242"/>
                    </a:lnTo>
                    <a:lnTo>
                      <a:pt x="149" y="237"/>
                    </a:lnTo>
                    <a:lnTo>
                      <a:pt x="149" y="170"/>
                    </a:lnTo>
                    <a:lnTo>
                      <a:pt x="115" y="170"/>
                    </a:lnTo>
                    <a:lnTo>
                      <a:pt x="115" y="638"/>
                    </a:lnTo>
                    <a:lnTo>
                      <a:pt x="187" y="638"/>
                    </a:lnTo>
                    <a:lnTo>
                      <a:pt x="194" y="645"/>
                    </a:lnTo>
                    <a:lnTo>
                      <a:pt x="194" y="679"/>
                    </a:lnTo>
                    <a:lnTo>
                      <a:pt x="187" y="684"/>
                    </a:lnTo>
                    <a:lnTo>
                      <a:pt x="4" y="684"/>
                    </a:lnTo>
                    <a:lnTo>
                      <a:pt x="0" y="679"/>
                    </a:lnTo>
                    <a:lnTo>
                      <a:pt x="0" y="645"/>
                    </a:lnTo>
                    <a:lnTo>
                      <a:pt x="4" y="638"/>
                    </a:lnTo>
                    <a:lnTo>
                      <a:pt x="77" y="638"/>
                    </a:lnTo>
                    <a:lnTo>
                      <a:pt x="77" y="46"/>
                    </a:lnTo>
                    <a:lnTo>
                      <a:pt x="4" y="46"/>
                    </a:lnTo>
                    <a:lnTo>
                      <a:pt x="0" y="41"/>
                    </a:lnTo>
                    <a:lnTo>
                      <a:pt x="0" y="7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55335" name="Freeform 18"/>
              <p:cNvSpPr>
                <a:spLocks noChangeArrowheads="1"/>
              </p:cNvSpPr>
              <p:nvPr/>
            </p:nvSpPr>
            <p:spPr bwMode="auto">
              <a:xfrm>
                <a:off x="2209" y="1572"/>
                <a:ext cx="85" cy="154"/>
              </a:xfrm>
              <a:custGeom>
                <a:avLst/>
                <a:gdLst>
                  <a:gd name="T0" fmla="*/ 0 w 380"/>
                  <a:gd name="T1" fmla="*/ 0 h 685"/>
                  <a:gd name="T2" fmla="*/ 0 w 380"/>
                  <a:gd name="T3" fmla="*/ 0 h 685"/>
                  <a:gd name="T4" fmla="*/ 0 w 380"/>
                  <a:gd name="T5" fmla="*/ 0 h 685"/>
                  <a:gd name="T6" fmla="*/ 0 w 380"/>
                  <a:gd name="T7" fmla="*/ 0 h 685"/>
                  <a:gd name="T8" fmla="*/ 0 w 380"/>
                  <a:gd name="T9" fmla="*/ 0 h 685"/>
                  <a:gd name="T10" fmla="*/ 0 w 380"/>
                  <a:gd name="T11" fmla="*/ 0 h 685"/>
                  <a:gd name="T12" fmla="*/ 0 w 380"/>
                  <a:gd name="T13" fmla="*/ 0 h 685"/>
                  <a:gd name="T14" fmla="*/ 0 w 380"/>
                  <a:gd name="T15" fmla="*/ 0 h 685"/>
                  <a:gd name="T16" fmla="*/ 0 w 380"/>
                  <a:gd name="T17" fmla="*/ 0 h 685"/>
                  <a:gd name="T18" fmla="*/ 0 w 380"/>
                  <a:gd name="T19" fmla="*/ 0 h 685"/>
                  <a:gd name="T20" fmla="*/ 0 w 380"/>
                  <a:gd name="T21" fmla="*/ 0 h 685"/>
                  <a:gd name="T22" fmla="*/ 0 w 380"/>
                  <a:gd name="T23" fmla="*/ 0 h 685"/>
                  <a:gd name="T24" fmla="*/ 0 w 380"/>
                  <a:gd name="T25" fmla="*/ 0 h 685"/>
                  <a:gd name="T26" fmla="*/ 0 w 380"/>
                  <a:gd name="T27" fmla="*/ 0 h 685"/>
                  <a:gd name="T28" fmla="*/ 0 w 380"/>
                  <a:gd name="T29" fmla="*/ 0 h 685"/>
                  <a:gd name="T30" fmla="*/ 0 w 380"/>
                  <a:gd name="T31" fmla="*/ 0 h 685"/>
                  <a:gd name="T32" fmla="*/ 0 w 380"/>
                  <a:gd name="T33" fmla="*/ 0 h 685"/>
                  <a:gd name="T34" fmla="*/ 0 w 380"/>
                  <a:gd name="T35" fmla="*/ 0 h 685"/>
                  <a:gd name="T36" fmla="*/ 0 w 380"/>
                  <a:gd name="T37" fmla="*/ 0 h 685"/>
                  <a:gd name="T38" fmla="*/ 0 w 380"/>
                  <a:gd name="T39" fmla="*/ 0 h 685"/>
                  <a:gd name="T40" fmla="*/ 0 w 380"/>
                  <a:gd name="T41" fmla="*/ 0 h 685"/>
                  <a:gd name="T42" fmla="*/ 0 w 380"/>
                  <a:gd name="T43" fmla="*/ 0 h 685"/>
                  <a:gd name="T44" fmla="*/ 0 w 380"/>
                  <a:gd name="T45" fmla="*/ 0 h 685"/>
                  <a:gd name="T46" fmla="*/ 0 w 380"/>
                  <a:gd name="T47" fmla="*/ 0 h 685"/>
                  <a:gd name="T48" fmla="*/ 0 w 380"/>
                  <a:gd name="T49" fmla="*/ 0 h 685"/>
                  <a:gd name="T50" fmla="*/ 0 w 380"/>
                  <a:gd name="T51" fmla="*/ 0 h 685"/>
                  <a:gd name="T52" fmla="*/ 0 w 380"/>
                  <a:gd name="T53" fmla="*/ 0 h 685"/>
                  <a:gd name="T54" fmla="*/ 0 w 380"/>
                  <a:gd name="T55" fmla="*/ 0 h 685"/>
                  <a:gd name="T56" fmla="*/ 0 w 380"/>
                  <a:gd name="T57" fmla="*/ 0 h 685"/>
                  <a:gd name="T58" fmla="*/ 0 w 380"/>
                  <a:gd name="T59" fmla="*/ 0 h 685"/>
                  <a:gd name="T60" fmla="*/ 0 w 380"/>
                  <a:gd name="T61" fmla="*/ 0 h 685"/>
                  <a:gd name="T62" fmla="*/ 0 w 380"/>
                  <a:gd name="T63" fmla="*/ 0 h 685"/>
                  <a:gd name="T64" fmla="*/ 0 w 380"/>
                  <a:gd name="T65" fmla="*/ 0 h 685"/>
                  <a:gd name="T66" fmla="*/ 0 w 380"/>
                  <a:gd name="T67" fmla="*/ 0 h 685"/>
                  <a:gd name="T68" fmla="*/ 0 w 380"/>
                  <a:gd name="T69" fmla="*/ 0 h 685"/>
                  <a:gd name="T70" fmla="*/ 0 w 380"/>
                  <a:gd name="T71" fmla="*/ 0 h 685"/>
                  <a:gd name="T72" fmla="*/ 0 w 380"/>
                  <a:gd name="T73" fmla="*/ 0 h 685"/>
                  <a:gd name="T74" fmla="*/ 0 w 380"/>
                  <a:gd name="T75" fmla="*/ 0 h 685"/>
                  <a:gd name="T76" fmla="*/ 0 w 380"/>
                  <a:gd name="T77" fmla="*/ 0 h 685"/>
                  <a:gd name="T78" fmla="*/ 0 w 380"/>
                  <a:gd name="T79" fmla="*/ 0 h 685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380"/>
                  <a:gd name="T121" fmla="*/ 0 h 685"/>
                  <a:gd name="T122" fmla="*/ 380 w 380"/>
                  <a:gd name="T123" fmla="*/ 685 h 685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380" h="685">
                    <a:moveTo>
                      <a:pt x="114" y="0"/>
                    </a:moveTo>
                    <a:lnTo>
                      <a:pt x="222" y="0"/>
                    </a:lnTo>
                    <a:lnTo>
                      <a:pt x="227" y="7"/>
                    </a:lnTo>
                    <a:lnTo>
                      <a:pt x="227" y="41"/>
                    </a:lnTo>
                    <a:lnTo>
                      <a:pt x="297" y="41"/>
                    </a:lnTo>
                    <a:lnTo>
                      <a:pt x="302" y="46"/>
                    </a:lnTo>
                    <a:lnTo>
                      <a:pt x="302" y="80"/>
                    </a:lnTo>
                    <a:lnTo>
                      <a:pt x="335" y="80"/>
                    </a:lnTo>
                    <a:lnTo>
                      <a:pt x="340" y="88"/>
                    </a:lnTo>
                    <a:lnTo>
                      <a:pt x="340" y="279"/>
                    </a:lnTo>
                    <a:lnTo>
                      <a:pt x="335" y="284"/>
                    </a:lnTo>
                    <a:lnTo>
                      <a:pt x="302" y="284"/>
                    </a:lnTo>
                    <a:lnTo>
                      <a:pt x="302" y="360"/>
                    </a:lnTo>
                    <a:lnTo>
                      <a:pt x="297" y="366"/>
                    </a:lnTo>
                    <a:lnTo>
                      <a:pt x="264" y="366"/>
                    </a:lnTo>
                    <a:lnTo>
                      <a:pt x="264" y="400"/>
                    </a:lnTo>
                    <a:lnTo>
                      <a:pt x="259" y="405"/>
                    </a:lnTo>
                    <a:lnTo>
                      <a:pt x="227" y="405"/>
                    </a:lnTo>
                    <a:lnTo>
                      <a:pt x="227" y="480"/>
                    </a:lnTo>
                    <a:lnTo>
                      <a:pt x="222" y="485"/>
                    </a:lnTo>
                    <a:lnTo>
                      <a:pt x="188" y="485"/>
                    </a:lnTo>
                    <a:lnTo>
                      <a:pt x="188" y="522"/>
                    </a:lnTo>
                    <a:lnTo>
                      <a:pt x="184" y="527"/>
                    </a:lnTo>
                    <a:lnTo>
                      <a:pt x="151" y="527"/>
                    </a:lnTo>
                    <a:lnTo>
                      <a:pt x="151" y="556"/>
                    </a:lnTo>
                    <a:lnTo>
                      <a:pt x="146" y="564"/>
                    </a:lnTo>
                    <a:lnTo>
                      <a:pt x="114" y="564"/>
                    </a:lnTo>
                    <a:lnTo>
                      <a:pt x="114" y="598"/>
                    </a:lnTo>
                    <a:lnTo>
                      <a:pt x="335" y="598"/>
                    </a:lnTo>
                    <a:lnTo>
                      <a:pt x="335" y="564"/>
                    </a:lnTo>
                    <a:lnTo>
                      <a:pt x="340" y="556"/>
                    </a:lnTo>
                    <a:lnTo>
                      <a:pt x="374" y="556"/>
                    </a:lnTo>
                    <a:lnTo>
                      <a:pt x="379" y="564"/>
                    </a:lnTo>
                    <a:lnTo>
                      <a:pt x="379" y="638"/>
                    </a:lnTo>
                    <a:lnTo>
                      <a:pt x="374" y="645"/>
                    </a:lnTo>
                    <a:lnTo>
                      <a:pt x="340" y="645"/>
                    </a:lnTo>
                    <a:lnTo>
                      <a:pt x="340" y="679"/>
                    </a:lnTo>
                    <a:lnTo>
                      <a:pt x="335" y="684"/>
                    </a:lnTo>
                    <a:lnTo>
                      <a:pt x="4" y="684"/>
                    </a:lnTo>
                    <a:lnTo>
                      <a:pt x="0" y="679"/>
                    </a:lnTo>
                    <a:lnTo>
                      <a:pt x="0" y="604"/>
                    </a:lnTo>
                    <a:lnTo>
                      <a:pt x="4" y="598"/>
                    </a:lnTo>
                    <a:lnTo>
                      <a:pt x="37" y="598"/>
                    </a:lnTo>
                    <a:lnTo>
                      <a:pt x="37" y="564"/>
                    </a:lnTo>
                    <a:lnTo>
                      <a:pt x="42" y="556"/>
                    </a:lnTo>
                    <a:lnTo>
                      <a:pt x="75" y="556"/>
                    </a:lnTo>
                    <a:lnTo>
                      <a:pt x="75" y="527"/>
                    </a:lnTo>
                    <a:lnTo>
                      <a:pt x="82" y="522"/>
                    </a:lnTo>
                    <a:lnTo>
                      <a:pt x="109" y="522"/>
                    </a:lnTo>
                    <a:lnTo>
                      <a:pt x="109" y="485"/>
                    </a:lnTo>
                    <a:lnTo>
                      <a:pt x="114" y="480"/>
                    </a:lnTo>
                    <a:lnTo>
                      <a:pt x="146" y="480"/>
                    </a:lnTo>
                    <a:lnTo>
                      <a:pt x="146" y="446"/>
                    </a:lnTo>
                    <a:lnTo>
                      <a:pt x="151" y="441"/>
                    </a:lnTo>
                    <a:lnTo>
                      <a:pt x="184" y="441"/>
                    </a:lnTo>
                    <a:lnTo>
                      <a:pt x="184" y="366"/>
                    </a:lnTo>
                    <a:lnTo>
                      <a:pt x="188" y="360"/>
                    </a:lnTo>
                    <a:lnTo>
                      <a:pt x="222" y="360"/>
                    </a:lnTo>
                    <a:lnTo>
                      <a:pt x="222" y="284"/>
                    </a:lnTo>
                    <a:lnTo>
                      <a:pt x="227" y="279"/>
                    </a:lnTo>
                    <a:lnTo>
                      <a:pt x="259" y="279"/>
                    </a:lnTo>
                    <a:lnTo>
                      <a:pt x="259" y="128"/>
                    </a:lnTo>
                    <a:lnTo>
                      <a:pt x="227" y="128"/>
                    </a:lnTo>
                    <a:lnTo>
                      <a:pt x="222" y="122"/>
                    </a:lnTo>
                    <a:lnTo>
                      <a:pt x="222" y="88"/>
                    </a:lnTo>
                    <a:lnTo>
                      <a:pt x="82" y="88"/>
                    </a:lnTo>
                    <a:lnTo>
                      <a:pt x="82" y="122"/>
                    </a:lnTo>
                    <a:lnTo>
                      <a:pt x="75" y="128"/>
                    </a:lnTo>
                    <a:lnTo>
                      <a:pt x="42" y="128"/>
                    </a:lnTo>
                    <a:lnTo>
                      <a:pt x="42" y="204"/>
                    </a:lnTo>
                    <a:lnTo>
                      <a:pt x="37" y="208"/>
                    </a:lnTo>
                    <a:lnTo>
                      <a:pt x="4" y="208"/>
                    </a:lnTo>
                    <a:lnTo>
                      <a:pt x="0" y="204"/>
                    </a:lnTo>
                    <a:lnTo>
                      <a:pt x="0" y="128"/>
                    </a:lnTo>
                    <a:lnTo>
                      <a:pt x="4" y="122"/>
                    </a:lnTo>
                    <a:lnTo>
                      <a:pt x="37" y="122"/>
                    </a:lnTo>
                    <a:lnTo>
                      <a:pt x="37" y="46"/>
                    </a:lnTo>
                    <a:lnTo>
                      <a:pt x="42" y="41"/>
                    </a:lnTo>
                    <a:lnTo>
                      <a:pt x="109" y="41"/>
                    </a:lnTo>
                    <a:lnTo>
                      <a:pt x="109" y="7"/>
                    </a:lnTo>
                    <a:lnTo>
                      <a:pt x="114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9pPr>
              </a:lstStyle>
              <a:p>
                <a:endParaRPr lang="en-US" altLang="en-US" sz="1800"/>
              </a:p>
            </p:txBody>
          </p:sp>
        </p:grpSp>
        <p:grpSp>
          <p:nvGrpSpPr>
            <p:cNvPr id="55313" name="Group 19"/>
            <p:cNvGrpSpPr>
              <a:grpSpLocks/>
            </p:cNvGrpSpPr>
            <p:nvPr/>
          </p:nvGrpSpPr>
          <p:grpSpPr bwMode="auto">
            <a:xfrm>
              <a:off x="2936" y="1572"/>
              <a:ext cx="278" cy="154"/>
              <a:chOff x="2936" y="1572"/>
              <a:chExt cx="278" cy="154"/>
            </a:xfrm>
          </p:grpSpPr>
          <p:sp>
            <p:nvSpPr>
              <p:cNvPr id="55332" name="Freeform 20"/>
              <p:cNvSpPr>
                <a:spLocks noChangeArrowheads="1"/>
              </p:cNvSpPr>
              <p:nvPr/>
            </p:nvSpPr>
            <p:spPr bwMode="auto">
              <a:xfrm>
                <a:off x="2936" y="1572"/>
                <a:ext cx="187" cy="154"/>
              </a:xfrm>
              <a:custGeom>
                <a:avLst/>
                <a:gdLst>
                  <a:gd name="T0" fmla="*/ 0 w 827"/>
                  <a:gd name="T1" fmla="*/ 0 h 685"/>
                  <a:gd name="T2" fmla="*/ 0 w 827"/>
                  <a:gd name="T3" fmla="*/ 0 h 685"/>
                  <a:gd name="T4" fmla="*/ 0 w 827"/>
                  <a:gd name="T5" fmla="*/ 0 h 685"/>
                  <a:gd name="T6" fmla="*/ 0 w 827"/>
                  <a:gd name="T7" fmla="*/ 0 h 685"/>
                  <a:gd name="T8" fmla="*/ 0 w 827"/>
                  <a:gd name="T9" fmla="*/ 0 h 685"/>
                  <a:gd name="T10" fmla="*/ 0 w 827"/>
                  <a:gd name="T11" fmla="*/ 0 h 685"/>
                  <a:gd name="T12" fmla="*/ 0 w 827"/>
                  <a:gd name="T13" fmla="*/ 0 h 685"/>
                  <a:gd name="T14" fmla="*/ 0 w 827"/>
                  <a:gd name="T15" fmla="*/ 0 h 685"/>
                  <a:gd name="T16" fmla="*/ 0 w 827"/>
                  <a:gd name="T17" fmla="*/ 0 h 685"/>
                  <a:gd name="T18" fmla="*/ 0 w 827"/>
                  <a:gd name="T19" fmla="*/ 0 h 685"/>
                  <a:gd name="T20" fmla="*/ 0 w 827"/>
                  <a:gd name="T21" fmla="*/ 0 h 685"/>
                  <a:gd name="T22" fmla="*/ 0 w 827"/>
                  <a:gd name="T23" fmla="*/ 0 h 685"/>
                  <a:gd name="T24" fmla="*/ 0 w 827"/>
                  <a:gd name="T25" fmla="*/ 0 h 685"/>
                  <a:gd name="T26" fmla="*/ 0 w 827"/>
                  <a:gd name="T27" fmla="*/ 0 h 685"/>
                  <a:gd name="T28" fmla="*/ 0 w 827"/>
                  <a:gd name="T29" fmla="*/ 0 h 685"/>
                  <a:gd name="T30" fmla="*/ 0 w 827"/>
                  <a:gd name="T31" fmla="*/ 0 h 685"/>
                  <a:gd name="T32" fmla="*/ 0 w 827"/>
                  <a:gd name="T33" fmla="*/ 0 h 685"/>
                  <a:gd name="T34" fmla="*/ 0 w 827"/>
                  <a:gd name="T35" fmla="*/ 0 h 685"/>
                  <a:gd name="T36" fmla="*/ 0 w 827"/>
                  <a:gd name="T37" fmla="*/ 0 h 685"/>
                  <a:gd name="T38" fmla="*/ 0 w 827"/>
                  <a:gd name="T39" fmla="*/ 0 h 685"/>
                  <a:gd name="T40" fmla="*/ 0 w 827"/>
                  <a:gd name="T41" fmla="*/ 0 h 685"/>
                  <a:gd name="T42" fmla="*/ 0 w 827"/>
                  <a:gd name="T43" fmla="*/ 0 h 685"/>
                  <a:gd name="T44" fmla="*/ 0 w 827"/>
                  <a:gd name="T45" fmla="*/ 0 h 685"/>
                  <a:gd name="T46" fmla="*/ 0 w 827"/>
                  <a:gd name="T47" fmla="*/ 0 h 685"/>
                  <a:gd name="T48" fmla="*/ 0 w 827"/>
                  <a:gd name="T49" fmla="*/ 0 h 685"/>
                  <a:gd name="T50" fmla="*/ 0 w 827"/>
                  <a:gd name="T51" fmla="*/ 0 h 685"/>
                  <a:gd name="T52" fmla="*/ 0 w 827"/>
                  <a:gd name="T53" fmla="*/ 0 h 685"/>
                  <a:gd name="T54" fmla="*/ 0 w 827"/>
                  <a:gd name="T55" fmla="*/ 0 h 685"/>
                  <a:gd name="T56" fmla="*/ 0 w 827"/>
                  <a:gd name="T57" fmla="*/ 0 h 685"/>
                  <a:gd name="T58" fmla="*/ 0 w 827"/>
                  <a:gd name="T59" fmla="*/ 0 h 685"/>
                  <a:gd name="T60" fmla="*/ 0 w 827"/>
                  <a:gd name="T61" fmla="*/ 0 h 685"/>
                  <a:gd name="T62" fmla="*/ 0 w 827"/>
                  <a:gd name="T63" fmla="*/ 0 h 685"/>
                  <a:gd name="T64" fmla="*/ 0 w 827"/>
                  <a:gd name="T65" fmla="*/ 0 h 685"/>
                  <a:gd name="T66" fmla="*/ 0 w 827"/>
                  <a:gd name="T67" fmla="*/ 0 h 685"/>
                  <a:gd name="T68" fmla="*/ 0 w 827"/>
                  <a:gd name="T69" fmla="*/ 0 h 685"/>
                  <a:gd name="T70" fmla="*/ 0 w 827"/>
                  <a:gd name="T71" fmla="*/ 0 h 685"/>
                  <a:gd name="T72" fmla="*/ 0 w 827"/>
                  <a:gd name="T73" fmla="*/ 0 h 685"/>
                  <a:gd name="T74" fmla="*/ 0 w 827"/>
                  <a:gd name="T75" fmla="*/ 0 h 685"/>
                  <a:gd name="T76" fmla="*/ 0 w 827"/>
                  <a:gd name="T77" fmla="*/ 0 h 685"/>
                  <a:gd name="T78" fmla="*/ 0 w 827"/>
                  <a:gd name="T79" fmla="*/ 0 h 685"/>
                  <a:gd name="T80" fmla="*/ 0 w 827"/>
                  <a:gd name="T81" fmla="*/ 0 h 685"/>
                  <a:gd name="T82" fmla="*/ 0 w 827"/>
                  <a:gd name="T83" fmla="*/ 0 h 685"/>
                  <a:gd name="T84" fmla="*/ 0 w 827"/>
                  <a:gd name="T85" fmla="*/ 0 h 685"/>
                  <a:gd name="T86" fmla="*/ 0 w 827"/>
                  <a:gd name="T87" fmla="*/ 0 h 685"/>
                  <a:gd name="T88" fmla="*/ 0 w 827"/>
                  <a:gd name="T89" fmla="*/ 0 h 685"/>
                  <a:gd name="T90" fmla="*/ 0 w 827"/>
                  <a:gd name="T91" fmla="*/ 0 h 685"/>
                  <a:gd name="T92" fmla="*/ 0 w 827"/>
                  <a:gd name="T93" fmla="*/ 0 h 685"/>
                  <a:gd name="T94" fmla="*/ 0 w 827"/>
                  <a:gd name="T95" fmla="*/ 0 h 685"/>
                  <a:gd name="T96" fmla="*/ 0 w 827"/>
                  <a:gd name="T97" fmla="*/ 0 h 685"/>
                  <a:gd name="T98" fmla="*/ 0 w 827"/>
                  <a:gd name="T99" fmla="*/ 0 h 685"/>
                  <a:gd name="T100" fmla="*/ 0 w 827"/>
                  <a:gd name="T101" fmla="*/ 0 h 685"/>
                  <a:gd name="T102" fmla="*/ 0 w 827"/>
                  <a:gd name="T103" fmla="*/ 0 h 685"/>
                  <a:gd name="T104" fmla="*/ 0 w 827"/>
                  <a:gd name="T105" fmla="*/ 0 h 685"/>
                  <a:gd name="T106" fmla="*/ 0 w 827"/>
                  <a:gd name="T107" fmla="*/ 0 h 685"/>
                  <a:gd name="T108" fmla="*/ 0 w 827"/>
                  <a:gd name="T109" fmla="*/ 0 h 685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827"/>
                  <a:gd name="T166" fmla="*/ 0 h 685"/>
                  <a:gd name="T167" fmla="*/ 827 w 827"/>
                  <a:gd name="T168" fmla="*/ 685 h 685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827" h="685">
                    <a:moveTo>
                      <a:pt x="5" y="0"/>
                    </a:moveTo>
                    <a:lnTo>
                      <a:pt x="153" y="0"/>
                    </a:lnTo>
                    <a:lnTo>
                      <a:pt x="159" y="7"/>
                    </a:lnTo>
                    <a:lnTo>
                      <a:pt x="159" y="80"/>
                    </a:lnTo>
                    <a:lnTo>
                      <a:pt x="192" y="80"/>
                    </a:lnTo>
                    <a:lnTo>
                      <a:pt x="200" y="88"/>
                    </a:lnTo>
                    <a:lnTo>
                      <a:pt x="200" y="162"/>
                    </a:lnTo>
                    <a:lnTo>
                      <a:pt x="233" y="162"/>
                    </a:lnTo>
                    <a:lnTo>
                      <a:pt x="239" y="170"/>
                    </a:lnTo>
                    <a:lnTo>
                      <a:pt x="239" y="237"/>
                    </a:lnTo>
                    <a:lnTo>
                      <a:pt x="273" y="237"/>
                    </a:lnTo>
                    <a:lnTo>
                      <a:pt x="280" y="242"/>
                    </a:lnTo>
                    <a:lnTo>
                      <a:pt x="280" y="318"/>
                    </a:lnTo>
                    <a:lnTo>
                      <a:pt x="314" y="318"/>
                    </a:lnTo>
                    <a:lnTo>
                      <a:pt x="319" y="324"/>
                    </a:lnTo>
                    <a:lnTo>
                      <a:pt x="319" y="400"/>
                    </a:lnTo>
                    <a:lnTo>
                      <a:pt x="355" y="400"/>
                    </a:lnTo>
                    <a:lnTo>
                      <a:pt x="360" y="405"/>
                    </a:lnTo>
                    <a:lnTo>
                      <a:pt x="360" y="480"/>
                    </a:lnTo>
                    <a:lnTo>
                      <a:pt x="393" y="480"/>
                    </a:lnTo>
                    <a:lnTo>
                      <a:pt x="399" y="485"/>
                    </a:lnTo>
                    <a:lnTo>
                      <a:pt x="399" y="556"/>
                    </a:lnTo>
                    <a:lnTo>
                      <a:pt x="427" y="556"/>
                    </a:lnTo>
                    <a:lnTo>
                      <a:pt x="427" y="485"/>
                    </a:lnTo>
                    <a:lnTo>
                      <a:pt x="432" y="480"/>
                    </a:lnTo>
                    <a:lnTo>
                      <a:pt x="468" y="480"/>
                    </a:lnTo>
                    <a:lnTo>
                      <a:pt x="468" y="366"/>
                    </a:lnTo>
                    <a:lnTo>
                      <a:pt x="473" y="360"/>
                    </a:lnTo>
                    <a:lnTo>
                      <a:pt x="507" y="360"/>
                    </a:lnTo>
                    <a:lnTo>
                      <a:pt x="507" y="284"/>
                    </a:lnTo>
                    <a:lnTo>
                      <a:pt x="513" y="279"/>
                    </a:lnTo>
                    <a:lnTo>
                      <a:pt x="546" y="279"/>
                    </a:lnTo>
                    <a:lnTo>
                      <a:pt x="546" y="170"/>
                    </a:lnTo>
                    <a:lnTo>
                      <a:pt x="552" y="162"/>
                    </a:lnTo>
                    <a:lnTo>
                      <a:pt x="587" y="162"/>
                    </a:lnTo>
                    <a:lnTo>
                      <a:pt x="587" y="88"/>
                    </a:lnTo>
                    <a:lnTo>
                      <a:pt x="593" y="80"/>
                    </a:lnTo>
                    <a:lnTo>
                      <a:pt x="626" y="80"/>
                    </a:lnTo>
                    <a:lnTo>
                      <a:pt x="626" y="7"/>
                    </a:lnTo>
                    <a:lnTo>
                      <a:pt x="631" y="0"/>
                    </a:lnTo>
                    <a:lnTo>
                      <a:pt x="821" y="0"/>
                    </a:lnTo>
                    <a:lnTo>
                      <a:pt x="826" y="7"/>
                    </a:lnTo>
                    <a:lnTo>
                      <a:pt x="826" y="41"/>
                    </a:lnTo>
                    <a:lnTo>
                      <a:pt x="821" y="46"/>
                    </a:lnTo>
                    <a:lnTo>
                      <a:pt x="747" y="46"/>
                    </a:lnTo>
                    <a:lnTo>
                      <a:pt x="747" y="638"/>
                    </a:lnTo>
                    <a:lnTo>
                      <a:pt x="821" y="638"/>
                    </a:lnTo>
                    <a:lnTo>
                      <a:pt x="826" y="645"/>
                    </a:lnTo>
                    <a:lnTo>
                      <a:pt x="826" y="679"/>
                    </a:lnTo>
                    <a:lnTo>
                      <a:pt x="821" y="684"/>
                    </a:lnTo>
                    <a:lnTo>
                      <a:pt x="593" y="684"/>
                    </a:lnTo>
                    <a:lnTo>
                      <a:pt x="587" y="679"/>
                    </a:lnTo>
                    <a:lnTo>
                      <a:pt x="587" y="645"/>
                    </a:lnTo>
                    <a:lnTo>
                      <a:pt x="593" y="638"/>
                    </a:lnTo>
                    <a:lnTo>
                      <a:pt x="667" y="638"/>
                    </a:lnTo>
                    <a:lnTo>
                      <a:pt x="667" y="88"/>
                    </a:lnTo>
                    <a:lnTo>
                      <a:pt x="631" y="88"/>
                    </a:lnTo>
                    <a:lnTo>
                      <a:pt x="631" y="162"/>
                    </a:lnTo>
                    <a:lnTo>
                      <a:pt x="626" y="170"/>
                    </a:lnTo>
                    <a:lnTo>
                      <a:pt x="593" y="170"/>
                    </a:lnTo>
                    <a:lnTo>
                      <a:pt x="593" y="279"/>
                    </a:lnTo>
                    <a:lnTo>
                      <a:pt x="587" y="284"/>
                    </a:lnTo>
                    <a:lnTo>
                      <a:pt x="552" y="284"/>
                    </a:lnTo>
                    <a:lnTo>
                      <a:pt x="552" y="360"/>
                    </a:lnTo>
                    <a:lnTo>
                      <a:pt x="546" y="366"/>
                    </a:lnTo>
                    <a:lnTo>
                      <a:pt x="513" y="366"/>
                    </a:lnTo>
                    <a:lnTo>
                      <a:pt x="513" y="480"/>
                    </a:lnTo>
                    <a:lnTo>
                      <a:pt x="507" y="485"/>
                    </a:lnTo>
                    <a:lnTo>
                      <a:pt x="473" y="485"/>
                    </a:lnTo>
                    <a:lnTo>
                      <a:pt x="473" y="556"/>
                    </a:lnTo>
                    <a:lnTo>
                      <a:pt x="468" y="564"/>
                    </a:lnTo>
                    <a:lnTo>
                      <a:pt x="432" y="564"/>
                    </a:lnTo>
                    <a:lnTo>
                      <a:pt x="432" y="679"/>
                    </a:lnTo>
                    <a:lnTo>
                      <a:pt x="427" y="684"/>
                    </a:lnTo>
                    <a:lnTo>
                      <a:pt x="399" y="684"/>
                    </a:lnTo>
                    <a:lnTo>
                      <a:pt x="393" y="679"/>
                    </a:lnTo>
                    <a:lnTo>
                      <a:pt x="393" y="645"/>
                    </a:lnTo>
                    <a:lnTo>
                      <a:pt x="360" y="645"/>
                    </a:lnTo>
                    <a:lnTo>
                      <a:pt x="355" y="638"/>
                    </a:lnTo>
                    <a:lnTo>
                      <a:pt x="355" y="564"/>
                    </a:lnTo>
                    <a:lnTo>
                      <a:pt x="319" y="564"/>
                    </a:lnTo>
                    <a:lnTo>
                      <a:pt x="314" y="556"/>
                    </a:lnTo>
                    <a:lnTo>
                      <a:pt x="314" y="485"/>
                    </a:lnTo>
                    <a:lnTo>
                      <a:pt x="280" y="485"/>
                    </a:lnTo>
                    <a:lnTo>
                      <a:pt x="273" y="480"/>
                    </a:lnTo>
                    <a:lnTo>
                      <a:pt x="273" y="405"/>
                    </a:lnTo>
                    <a:lnTo>
                      <a:pt x="239" y="405"/>
                    </a:lnTo>
                    <a:lnTo>
                      <a:pt x="233" y="400"/>
                    </a:lnTo>
                    <a:lnTo>
                      <a:pt x="233" y="324"/>
                    </a:lnTo>
                    <a:lnTo>
                      <a:pt x="200" y="324"/>
                    </a:lnTo>
                    <a:lnTo>
                      <a:pt x="192" y="318"/>
                    </a:lnTo>
                    <a:lnTo>
                      <a:pt x="192" y="242"/>
                    </a:lnTo>
                    <a:lnTo>
                      <a:pt x="159" y="242"/>
                    </a:lnTo>
                    <a:lnTo>
                      <a:pt x="153" y="237"/>
                    </a:lnTo>
                    <a:lnTo>
                      <a:pt x="153" y="170"/>
                    </a:lnTo>
                    <a:lnTo>
                      <a:pt x="119" y="170"/>
                    </a:lnTo>
                    <a:lnTo>
                      <a:pt x="119" y="638"/>
                    </a:lnTo>
                    <a:lnTo>
                      <a:pt x="192" y="638"/>
                    </a:lnTo>
                    <a:lnTo>
                      <a:pt x="200" y="645"/>
                    </a:lnTo>
                    <a:lnTo>
                      <a:pt x="200" y="679"/>
                    </a:lnTo>
                    <a:lnTo>
                      <a:pt x="192" y="684"/>
                    </a:lnTo>
                    <a:lnTo>
                      <a:pt x="5" y="684"/>
                    </a:lnTo>
                    <a:lnTo>
                      <a:pt x="0" y="679"/>
                    </a:lnTo>
                    <a:lnTo>
                      <a:pt x="0" y="645"/>
                    </a:lnTo>
                    <a:lnTo>
                      <a:pt x="5" y="638"/>
                    </a:lnTo>
                    <a:lnTo>
                      <a:pt x="79" y="638"/>
                    </a:lnTo>
                    <a:lnTo>
                      <a:pt x="79" y="46"/>
                    </a:lnTo>
                    <a:lnTo>
                      <a:pt x="5" y="46"/>
                    </a:lnTo>
                    <a:lnTo>
                      <a:pt x="0" y="41"/>
                    </a:lnTo>
                    <a:lnTo>
                      <a:pt x="0" y="7"/>
                    </a:lnTo>
                    <a:lnTo>
                      <a:pt x="5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55333" name="Freeform 21"/>
              <p:cNvSpPr>
                <a:spLocks noChangeArrowheads="1"/>
              </p:cNvSpPr>
              <p:nvPr/>
            </p:nvSpPr>
            <p:spPr bwMode="auto">
              <a:xfrm>
                <a:off x="3135" y="1572"/>
                <a:ext cx="79" cy="154"/>
              </a:xfrm>
              <a:custGeom>
                <a:avLst/>
                <a:gdLst>
                  <a:gd name="T0" fmla="*/ 0 w 353"/>
                  <a:gd name="T1" fmla="*/ 0 h 685"/>
                  <a:gd name="T2" fmla="*/ 0 w 353"/>
                  <a:gd name="T3" fmla="*/ 0 h 685"/>
                  <a:gd name="T4" fmla="*/ 0 w 353"/>
                  <a:gd name="T5" fmla="*/ 0 h 685"/>
                  <a:gd name="T6" fmla="*/ 0 w 353"/>
                  <a:gd name="T7" fmla="*/ 0 h 685"/>
                  <a:gd name="T8" fmla="*/ 0 w 353"/>
                  <a:gd name="T9" fmla="*/ 0 h 685"/>
                  <a:gd name="T10" fmla="*/ 0 w 353"/>
                  <a:gd name="T11" fmla="*/ 0 h 685"/>
                  <a:gd name="T12" fmla="*/ 0 w 353"/>
                  <a:gd name="T13" fmla="*/ 0 h 685"/>
                  <a:gd name="T14" fmla="*/ 0 w 353"/>
                  <a:gd name="T15" fmla="*/ 0 h 685"/>
                  <a:gd name="T16" fmla="*/ 0 w 353"/>
                  <a:gd name="T17" fmla="*/ 0 h 685"/>
                  <a:gd name="T18" fmla="*/ 0 w 353"/>
                  <a:gd name="T19" fmla="*/ 0 h 685"/>
                  <a:gd name="T20" fmla="*/ 0 w 353"/>
                  <a:gd name="T21" fmla="*/ 0 h 685"/>
                  <a:gd name="T22" fmla="*/ 0 w 353"/>
                  <a:gd name="T23" fmla="*/ 0 h 685"/>
                  <a:gd name="T24" fmla="*/ 0 w 353"/>
                  <a:gd name="T25" fmla="*/ 0 h 685"/>
                  <a:gd name="T26" fmla="*/ 0 w 353"/>
                  <a:gd name="T27" fmla="*/ 0 h 685"/>
                  <a:gd name="T28" fmla="*/ 0 w 353"/>
                  <a:gd name="T29" fmla="*/ 0 h 685"/>
                  <a:gd name="T30" fmla="*/ 0 w 353"/>
                  <a:gd name="T31" fmla="*/ 0 h 685"/>
                  <a:gd name="T32" fmla="*/ 0 w 353"/>
                  <a:gd name="T33" fmla="*/ 0 h 685"/>
                  <a:gd name="T34" fmla="*/ 0 w 353"/>
                  <a:gd name="T35" fmla="*/ 0 h 685"/>
                  <a:gd name="T36" fmla="*/ 0 w 353"/>
                  <a:gd name="T37" fmla="*/ 0 h 685"/>
                  <a:gd name="T38" fmla="*/ 0 w 353"/>
                  <a:gd name="T39" fmla="*/ 0 h 685"/>
                  <a:gd name="T40" fmla="*/ 0 w 353"/>
                  <a:gd name="T41" fmla="*/ 0 h 685"/>
                  <a:gd name="T42" fmla="*/ 0 w 353"/>
                  <a:gd name="T43" fmla="*/ 0 h 685"/>
                  <a:gd name="T44" fmla="*/ 0 w 353"/>
                  <a:gd name="T45" fmla="*/ 0 h 685"/>
                  <a:gd name="T46" fmla="*/ 0 w 353"/>
                  <a:gd name="T47" fmla="*/ 0 h 685"/>
                  <a:gd name="T48" fmla="*/ 0 w 353"/>
                  <a:gd name="T49" fmla="*/ 0 h 685"/>
                  <a:gd name="T50" fmla="*/ 0 w 353"/>
                  <a:gd name="T51" fmla="*/ 0 h 685"/>
                  <a:gd name="T52" fmla="*/ 0 w 353"/>
                  <a:gd name="T53" fmla="*/ 0 h 685"/>
                  <a:gd name="T54" fmla="*/ 0 w 353"/>
                  <a:gd name="T55" fmla="*/ 0 h 685"/>
                  <a:gd name="T56" fmla="*/ 0 w 353"/>
                  <a:gd name="T57" fmla="*/ 0 h 685"/>
                  <a:gd name="T58" fmla="*/ 0 w 353"/>
                  <a:gd name="T59" fmla="*/ 0 h 685"/>
                  <a:gd name="T60" fmla="*/ 0 w 353"/>
                  <a:gd name="T61" fmla="*/ 0 h 685"/>
                  <a:gd name="T62" fmla="*/ 0 w 353"/>
                  <a:gd name="T63" fmla="*/ 0 h 685"/>
                  <a:gd name="T64" fmla="*/ 0 w 353"/>
                  <a:gd name="T65" fmla="*/ 0 h 685"/>
                  <a:gd name="T66" fmla="*/ 0 w 353"/>
                  <a:gd name="T67" fmla="*/ 0 h 685"/>
                  <a:gd name="T68" fmla="*/ 0 w 353"/>
                  <a:gd name="T69" fmla="*/ 0 h 685"/>
                  <a:gd name="T70" fmla="*/ 0 w 353"/>
                  <a:gd name="T71" fmla="*/ 0 h 685"/>
                  <a:gd name="T72" fmla="*/ 0 w 353"/>
                  <a:gd name="T73" fmla="*/ 0 h 685"/>
                  <a:gd name="T74" fmla="*/ 0 w 353"/>
                  <a:gd name="T75" fmla="*/ 0 h 685"/>
                  <a:gd name="T76" fmla="*/ 0 w 353"/>
                  <a:gd name="T77" fmla="*/ 0 h 685"/>
                  <a:gd name="T78" fmla="*/ 0 w 353"/>
                  <a:gd name="T79" fmla="*/ 0 h 685"/>
                  <a:gd name="T80" fmla="*/ 0 w 353"/>
                  <a:gd name="T81" fmla="*/ 0 h 685"/>
                  <a:gd name="T82" fmla="*/ 0 w 353"/>
                  <a:gd name="T83" fmla="*/ 0 h 685"/>
                  <a:gd name="T84" fmla="*/ 0 w 353"/>
                  <a:gd name="T85" fmla="*/ 0 h 685"/>
                  <a:gd name="T86" fmla="*/ 0 w 353"/>
                  <a:gd name="T87" fmla="*/ 0 h 685"/>
                  <a:gd name="T88" fmla="*/ 0 w 353"/>
                  <a:gd name="T89" fmla="*/ 0 h 685"/>
                  <a:gd name="T90" fmla="*/ 0 w 353"/>
                  <a:gd name="T91" fmla="*/ 0 h 685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353"/>
                  <a:gd name="T139" fmla="*/ 0 h 685"/>
                  <a:gd name="T140" fmla="*/ 353 w 353"/>
                  <a:gd name="T141" fmla="*/ 685 h 685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353" h="685">
                    <a:moveTo>
                      <a:pt x="119" y="0"/>
                    </a:moveTo>
                    <a:lnTo>
                      <a:pt x="230" y="0"/>
                    </a:lnTo>
                    <a:lnTo>
                      <a:pt x="235" y="7"/>
                    </a:lnTo>
                    <a:lnTo>
                      <a:pt x="235" y="41"/>
                    </a:lnTo>
                    <a:lnTo>
                      <a:pt x="269" y="41"/>
                    </a:lnTo>
                    <a:lnTo>
                      <a:pt x="275" y="46"/>
                    </a:lnTo>
                    <a:lnTo>
                      <a:pt x="275" y="80"/>
                    </a:lnTo>
                    <a:lnTo>
                      <a:pt x="308" y="80"/>
                    </a:lnTo>
                    <a:lnTo>
                      <a:pt x="313" y="88"/>
                    </a:lnTo>
                    <a:lnTo>
                      <a:pt x="313" y="204"/>
                    </a:lnTo>
                    <a:lnTo>
                      <a:pt x="308" y="208"/>
                    </a:lnTo>
                    <a:lnTo>
                      <a:pt x="275" y="208"/>
                    </a:lnTo>
                    <a:lnTo>
                      <a:pt x="275" y="237"/>
                    </a:lnTo>
                    <a:lnTo>
                      <a:pt x="269" y="242"/>
                    </a:lnTo>
                    <a:lnTo>
                      <a:pt x="235" y="242"/>
                    </a:lnTo>
                    <a:lnTo>
                      <a:pt x="235" y="279"/>
                    </a:lnTo>
                    <a:lnTo>
                      <a:pt x="269" y="279"/>
                    </a:lnTo>
                    <a:lnTo>
                      <a:pt x="275" y="284"/>
                    </a:lnTo>
                    <a:lnTo>
                      <a:pt x="275" y="318"/>
                    </a:lnTo>
                    <a:lnTo>
                      <a:pt x="308" y="318"/>
                    </a:lnTo>
                    <a:lnTo>
                      <a:pt x="313" y="324"/>
                    </a:lnTo>
                    <a:lnTo>
                      <a:pt x="313" y="360"/>
                    </a:lnTo>
                    <a:lnTo>
                      <a:pt x="346" y="360"/>
                    </a:lnTo>
                    <a:lnTo>
                      <a:pt x="352" y="366"/>
                    </a:lnTo>
                    <a:lnTo>
                      <a:pt x="352" y="522"/>
                    </a:lnTo>
                    <a:lnTo>
                      <a:pt x="346" y="527"/>
                    </a:lnTo>
                    <a:lnTo>
                      <a:pt x="313" y="527"/>
                    </a:lnTo>
                    <a:lnTo>
                      <a:pt x="313" y="598"/>
                    </a:lnTo>
                    <a:lnTo>
                      <a:pt x="308" y="604"/>
                    </a:lnTo>
                    <a:lnTo>
                      <a:pt x="275" y="604"/>
                    </a:lnTo>
                    <a:lnTo>
                      <a:pt x="275" y="638"/>
                    </a:lnTo>
                    <a:lnTo>
                      <a:pt x="269" y="645"/>
                    </a:lnTo>
                    <a:lnTo>
                      <a:pt x="195" y="645"/>
                    </a:lnTo>
                    <a:lnTo>
                      <a:pt x="195" y="679"/>
                    </a:lnTo>
                    <a:lnTo>
                      <a:pt x="191" y="684"/>
                    </a:lnTo>
                    <a:lnTo>
                      <a:pt x="44" y="684"/>
                    </a:lnTo>
                    <a:lnTo>
                      <a:pt x="38" y="679"/>
                    </a:lnTo>
                    <a:lnTo>
                      <a:pt x="38" y="645"/>
                    </a:lnTo>
                    <a:lnTo>
                      <a:pt x="5" y="645"/>
                    </a:lnTo>
                    <a:lnTo>
                      <a:pt x="0" y="638"/>
                    </a:lnTo>
                    <a:lnTo>
                      <a:pt x="0" y="564"/>
                    </a:lnTo>
                    <a:lnTo>
                      <a:pt x="5" y="556"/>
                    </a:lnTo>
                    <a:lnTo>
                      <a:pt x="77" y="556"/>
                    </a:lnTo>
                    <a:lnTo>
                      <a:pt x="85" y="564"/>
                    </a:lnTo>
                    <a:lnTo>
                      <a:pt x="85" y="598"/>
                    </a:lnTo>
                    <a:lnTo>
                      <a:pt x="113" y="598"/>
                    </a:lnTo>
                    <a:lnTo>
                      <a:pt x="119" y="604"/>
                    </a:lnTo>
                    <a:lnTo>
                      <a:pt x="119" y="638"/>
                    </a:lnTo>
                    <a:lnTo>
                      <a:pt x="191" y="638"/>
                    </a:lnTo>
                    <a:lnTo>
                      <a:pt x="191" y="604"/>
                    </a:lnTo>
                    <a:lnTo>
                      <a:pt x="195" y="598"/>
                    </a:lnTo>
                    <a:lnTo>
                      <a:pt x="230" y="598"/>
                    </a:lnTo>
                    <a:lnTo>
                      <a:pt x="230" y="564"/>
                    </a:lnTo>
                    <a:lnTo>
                      <a:pt x="235" y="556"/>
                    </a:lnTo>
                    <a:lnTo>
                      <a:pt x="269" y="556"/>
                    </a:lnTo>
                    <a:lnTo>
                      <a:pt x="269" y="405"/>
                    </a:lnTo>
                    <a:lnTo>
                      <a:pt x="235" y="405"/>
                    </a:lnTo>
                    <a:lnTo>
                      <a:pt x="230" y="400"/>
                    </a:lnTo>
                    <a:lnTo>
                      <a:pt x="230" y="366"/>
                    </a:lnTo>
                    <a:lnTo>
                      <a:pt x="195" y="366"/>
                    </a:lnTo>
                    <a:lnTo>
                      <a:pt x="191" y="360"/>
                    </a:lnTo>
                    <a:lnTo>
                      <a:pt x="191" y="324"/>
                    </a:lnTo>
                    <a:lnTo>
                      <a:pt x="119" y="324"/>
                    </a:lnTo>
                    <a:lnTo>
                      <a:pt x="113" y="318"/>
                    </a:lnTo>
                    <a:lnTo>
                      <a:pt x="113" y="284"/>
                    </a:lnTo>
                    <a:lnTo>
                      <a:pt x="119" y="279"/>
                    </a:lnTo>
                    <a:lnTo>
                      <a:pt x="152" y="279"/>
                    </a:lnTo>
                    <a:lnTo>
                      <a:pt x="152" y="242"/>
                    </a:lnTo>
                    <a:lnTo>
                      <a:pt x="158" y="237"/>
                    </a:lnTo>
                    <a:lnTo>
                      <a:pt x="191" y="237"/>
                    </a:lnTo>
                    <a:lnTo>
                      <a:pt x="191" y="208"/>
                    </a:lnTo>
                    <a:lnTo>
                      <a:pt x="195" y="204"/>
                    </a:lnTo>
                    <a:lnTo>
                      <a:pt x="230" y="204"/>
                    </a:lnTo>
                    <a:lnTo>
                      <a:pt x="230" y="128"/>
                    </a:lnTo>
                    <a:lnTo>
                      <a:pt x="195" y="128"/>
                    </a:lnTo>
                    <a:lnTo>
                      <a:pt x="191" y="122"/>
                    </a:lnTo>
                    <a:lnTo>
                      <a:pt x="191" y="88"/>
                    </a:lnTo>
                    <a:lnTo>
                      <a:pt x="85" y="88"/>
                    </a:lnTo>
                    <a:lnTo>
                      <a:pt x="85" y="122"/>
                    </a:lnTo>
                    <a:lnTo>
                      <a:pt x="77" y="128"/>
                    </a:lnTo>
                    <a:lnTo>
                      <a:pt x="44" y="128"/>
                    </a:lnTo>
                    <a:lnTo>
                      <a:pt x="44" y="204"/>
                    </a:lnTo>
                    <a:lnTo>
                      <a:pt x="38" y="208"/>
                    </a:lnTo>
                    <a:lnTo>
                      <a:pt x="5" y="208"/>
                    </a:lnTo>
                    <a:lnTo>
                      <a:pt x="0" y="204"/>
                    </a:lnTo>
                    <a:lnTo>
                      <a:pt x="0" y="128"/>
                    </a:lnTo>
                    <a:lnTo>
                      <a:pt x="5" y="122"/>
                    </a:lnTo>
                    <a:lnTo>
                      <a:pt x="38" y="122"/>
                    </a:lnTo>
                    <a:lnTo>
                      <a:pt x="38" y="46"/>
                    </a:lnTo>
                    <a:lnTo>
                      <a:pt x="44" y="41"/>
                    </a:lnTo>
                    <a:lnTo>
                      <a:pt x="113" y="41"/>
                    </a:lnTo>
                    <a:lnTo>
                      <a:pt x="113" y="7"/>
                    </a:lnTo>
                    <a:lnTo>
                      <a:pt x="119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9pPr>
              </a:lstStyle>
              <a:p>
                <a:endParaRPr lang="en-US" altLang="en-US" sz="1800"/>
              </a:p>
            </p:txBody>
          </p:sp>
        </p:grpSp>
        <p:grpSp>
          <p:nvGrpSpPr>
            <p:cNvPr id="55314" name="Group 22"/>
            <p:cNvGrpSpPr>
              <a:grpSpLocks/>
            </p:cNvGrpSpPr>
            <p:nvPr/>
          </p:nvGrpSpPr>
          <p:grpSpPr bwMode="auto">
            <a:xfrm>
              <a:off x="1200" y="2196"/>
              <a:ext cx="278" cy="154"/>
              <a:chOff x="1200" y="2196"/>
              <a:chExt cx="278" cy="154"/>
            </a:xfrm>
          </p:grpSpPr>
          <p:sp>
            <p:nvSpPr>
              <p:cNvPr id="55330" name="Freeform 23"/>
              <p:cNvSpPr>
                <a:spLocks noChangeArrowheads="1"/>
              </p:cNvSpPr>
              <p:nvPr/>
            </p:nvSpPr>
            <p:spPr bwMode="auto">
              <a:xfrm>
                <a:off x="1200" y="2196"/>
                <a:ext cx="180" cy="154"/>
              </a:xfrm>
              <a:custGeom>
                <a:avLst/>
                <a:gdLst>
                  <a:gd name="T0" fmla="*/ 0 w 799"/>
                  <a:gd name="T1" fmla="*/ 0 h 684"/>
                  <a:gd name="T2" fmla="*/ 0 w 799"/>
                  <a:gd name="T3" fmla="*/ 0 h 684"/>
                  <a:gd name="T4" fmla="*/ 0 w 799"/>
                  <a:gd name="T5" fmla="*/ 0 h 684"/>
                  <a:gd name="T6" fmla="*/ 0 w 799"/>
                  <a:gd name="T7" fmla="*/ 0 h 684"/>
                  <a:gd name="T8" fmla="*/ 0 w 799"/>
                  <a:gd name="T9" fmla="*/ 0 h 684"/>
                  <a:gd name="T10" fmla="*/ 0 w 799"/>
                  <a:gd name="T11" fmla="*/ 0 h 684"/>
                  <a:gd name="T12" fmla="*/ 0 w 799"/>
                  <a:gd name="T13" fmla="*/ 0 h 684"/>
                  <a:gd name="T14" fmla="*/ 0 w 799"/>
                  <a:gd name="T15" fmla="*/ 0 h 684"/>
                  <a:gd name="T16" fmla="*/ 0 w 799"/>
                  <a:gd name="T17" fmla="*/ 0 h 684"/>
                  <a:gd name="T18" fmla="*/ 0 w 799"/>
                  <a:gd name="T19" fmla="*/ 0 h 684"/>
                  <a:gd name="T20" fmla="*/ 0 w 799"/>
                  <a:gd name="T21" fmla="*/ 0 h 684"/>
                  <a:gd name="T22" fmla="*/ 0 w 799"/>
                  <a:gd name="T23" fmla="*/ 0 h 684"/>
                  <a:gd name="T24" fmla="*/ 0 w 799"/>
                  <a:gd name="T25" fmla="*/ 0 h 684"/>
                  <a:gd name="T26" fmla="*/ 0 w 799"/>
                  <a:gd name="T27" fmla="*/ 0 h 684"/>
                  <a:gd name="T28" fmla="*/ 0 w 799"/>
                  <a:gd name="T29" fmla="*/ 0 h 684"/>
                  <a:gd name="T30" fmla="*/ 0 w 799"/>
                  <a:gd name="T31" fmla="*/ 0 h 684"/>
                  <a:gd name="T32" fmla="*/ 0 w 799"/>
                  <a:gd name="T33" fmla="*/ 0 h 684"/>
                  <a:gd name="T34" fmla="*/ 0 w 799"/>
                  <a:gd name="T35" fmla="*/ 0 h 684"/>
                  <a:gd name="T36" fmla="*/ 0 w 799"/>
                  <a:gd name="T37" fmla="*/ 0 h 684"/>
                  <a:gd name="T38" fmla="*/ 0 w 799"/>
                  <a:gd name="T39" fmla="*/ 0 h 684"/>
                  <a:gd name="T40" fmla="*/ 0 w 799"/>
                  <a:gd name="T41" fmla="*/ 0 h 684"/>
                  <a:gd name="T42" fmla="*/ 0 w 799"/>
                  <a:gd name="T43" fmla="*/ 0 h 684"/>
                  <a:gd name="T44" fmla="*/ 0 w 799"/>
                  <a:gd name="T45" fmla="*/ 0 h 684"/>
                  <a:gd name="T46" fmla="*/ 0 w 799"/>
                  <a:gd name="T47" fmla="*/ 0 h 684"/>
                  <a:gd name="T48" fmla="*/ 0 w 799"/>
                  <a:gd name="T49" fmla="*/ 0 h 684"/>
                  <a:gd name="T50" fmla="*/ 0 w 799"/>
                  <a:gd name="T51" fmla="*/ 0 h 684"/>
                  <a:gd name="T52" fmla="*/ 0 w 799"/>
                  <a:gd name="T53" fmla="*/ 0 h 684"/>
                  <a:gd name="T54" fmla="*/ 0 w 799"/>
                  <a:gd name="T55" fmla="*/ 0 h 684"/>
                  <a:gd name="T56" fmla="*/ 0 w 799"/>
                  <a:gd name="T57" fmla="*/ 0 h 684"/>
                  <a:gd name="T58" fmla="*/ 0 w 799"/>
                  <a:gd name="T59" fmla="*/ 0 h 684"/>
                  <a:gd name="T60" fmla="*/ 0 w 799"/>
                  <a:gd name="T61" fmla="*/ 0 h 684"/>
                  <a:gd name="T62" fmla="*/ 0 w 799"/>
                  <a:gd name="T63" fmla="*/ 0 h 684"/>
                  <a:gd name="T64" fmla="*/ 0 w 799"/>
                  <a:gd name="T65" fmla="*/ 0 h 684"/>
                  <a:gd name="T66" fmla="*/ 0 w 799"/>
                  <a:gd name="T67" fmla="*/ 0 h 684"/>
                  <a:gd name="T68" fmla="*/ 0 w 799"/>
                  <a:gd name="T69" fmla="*/ 0 h 684"/>
                  <a:gd name="T70" fmla="*/ 0 w 799"/>
                  <a:gd name="T71" fmla="*/ 0 h 684"/>
                  <a:gd name="T72" fmla="*/ 0 w 799"/>
                  <a:gd name="T73" fmla="*/ 0 h 684"/>
                  <a:gd name="T74" fmla="*/ 0 w 799"/>
                  <a:gd name="T75" fmla="*/ 0 h 684"/>
                  <a:gd name="T76" fmla="*/ 0 w 799"/>
                  <a:gd name="T77" fmla="*/ 0 h 684"/>
                  <a:gd name="T78" fmla="*/ 0 w 799"/>
                  <a:gd name="T79" fmla="*/ 0 h 684"/>
                  <a:gd name="T80" fmla="*/ 0 w 799"/>
                  <a:gd name="T81" fmla="*/ 0 h 684"/>
                  <a:gd name="T82" fmla="*/ 0 w 799"/>
                  <a:gd name="T83" fmla="*/ 0 h 684"/>
                  <a:gd name="T84" fmla="*/ 0 w 799"/>
                  <a:gd name="T85" fmla="*/ 0 h 684"/>
                  <a:gd name="T86" fmla="*/ 0 w 799"/>
                  <a:gd name="T87" fmla="*/ 0 h 684"/>
                  <a:gd name="T88" fmla="*/ 0 w 799"/>
                  <a:gd name="T89" fmla="*/ 0 h 684"/>
                  <a:gd name="T90" fmla="*/ 0 w 799"/>
                  <a:gd name="T91" fmla="*/ 0 h 684"/>
                  <a:gd name="T92" fmla="*/ 0 w 799"/>
                  <a:gd name="T93" fmla="*/ 0 h 684"/>
                  <a:gd name="T94" fmla="*/ 0 w 799"/>
                  <a:gd name="T95" fmla="*/ 0 h 684"/>
                  <a:gd name="T96" fmla="*/ 0 w 799"/>
                  <a:gd name="T97" fmla="*/ 0 h 684"/>
                  <a:gd name="T98" fmla="*/ 0 w 799"/>
                  <a:gd name="T99" fmla="*/ 0 h 684"/>
                  <a:gd name="T100" fmla="*/ 0 w 799"/>
                  <a:gd name="T101" fmla="*/ 0 h 684"/>
                  <a:gd name="T102" fmla="*/ 0 w 799"/>
                  <a:gd name="T103" fmla="*/ 0 h 684"/>
                  <a:gd name="T104" fmla="*/ 0 w 799"/>
                  <a:gd name="T105" fmla="*/ 0 h 684"/>
                  <a:gd name="T106" fmla="*/ 0 w 799"/>
                  <a:gd name="T107" fmla="*/ 0 h 684"/>
                  <a:gd name="T108" fmla="*/ 0 w 799"/>
                  <a:gd name="T109" fmla="*/ 0 h 684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799"/>
                  <a:gd name="T166" fmla="*/ 0 h 684"/>
                  <a:gd name="T167" fmla="*/ 799 w 799"/>
                  <a:gd name="T168" fmla="*/ 684 h 684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799" h="684">
                    <a:moveTo>
                      <a:pt x="4" y="0"/>
                    </a:moveTo>
                    <a:lnTo>
                      <a:pt x="149" y="0"/>
                    </a:lnTo>
                    <a:lnTo>
                      <a:pt x="155" y="7"/>
                    </a:lnTo>
                    <a:lnTo>
                      <a:pt x="155" y="80"/>
                    </a:lnTo>
                    <a:lnTo>
                      <a:pt x="187" y="80"/>
                    </a:lnTo>
                    <a:lnTo>
                      <a:pt x="192" y="88"/>
                    </a:lnTo>
                    <a:lnTo>
                      <a:pt x="192" y="162"/>
                    </a:lnTo>
                    <a:lnTo>
                      <a:pt x="226" y="162"/>
                    </a:lnTo>
                    <a:lnTo>
                      <a:pt x="231" y="169"/>
                    </a:lnTo>
                    <a:lnTo>
                      <a:pt x="231" y="237"/>
                    </a:lnTo>
                    <a:lnTo>
                      <a:pt x="264" y="237"/>
                    </a:lnTo>
                    <a:lnTo>
                      <a:pt x="269" y="242"/>
                    </a:lnTo>
                    <a:lnTo>
                      <a:pt x="269" y="317"/>
                    </a:lnTo>
                    <a:lnTo>
                      <a:pt x="302" y="317"/>
                    </a:lnTo>
                    <a:lnTo>
                      <a:pt x="309" y="324"/>
                    </a:lnTo>
                    <a:lnTo>
                      <a:pt x="309" y="399"/>
                    </a:lnTo>
                    <a:lnTo>
                      <a:pt x="342" y="399"/>
                    </a:lnTo>
                    <a:lnTo>
                      <a:pt x="347" y="404"/>
                    </a:lnTo>
                    <a:lnTo>
                      <a:pt x="347" y="480"/>
                    </a:lnTo>
                    <a:lnTo>
                      <a:pt x="380" y="480"/>
                    </a:lnTo>
                    <a:lnTo>
                      <a:pt x="386" y="484"/>
                    </a:lnTo>
                    <a:lnTo>
                      <a:pt x="386" y="555"/>
                    </a:lnTo>
                    <a:lnTo>
                      <a:pt x="413" y="555"/>
                    </a:lnTo>
                    <a:lnTo>
                      <a:pt x="413" y="484"/>
                    </a:lnTo>
                    <a:lnTo>
                      <a:pt x="419" y="480"/>
                    </a:lnTo>
                    <a:lnTo>
                      <a:pt x="451" y="480"/>
                    </a:lnTo>
                    <a:lnTo>
                      <a:pt x="451" y="365"/>
                    </a:lnTo>
                    <a:lnTo>
                      <a:pt x="458" y="359"/>
                    </a:lnTo>
                    <a:lnTo>
                      <a:pt x="491" y="359"/>
                    </a:lnTo>
                    <a:lnTo>
                      <a:pt x="491" y="284"/>
                    </a:lnTo>
                    <a:lnTo>
                      <a:pt x="496" y="279"/>
                    </a:lnTo>
                    <a:lnTo>
                      <a:pt x="529" y="279"/>
                    </a:lnTo>
                    <a:lnTo>
                      <a:pt x="529" y="169"/>
                    </a:lnTo>
                    <a:lnTo>
                      <a:pt x="534" y="162"/>
                    </a:lnTo>
                    <a:lnTo>
                      <a:pt x="568" y="162"/>
                    </a:lnTo>
                    <a:lnTo>
                      <a:pt x="568" y="88"/>
                    </a:lnTo>
                    <a:lnTo>
                      <a:pt x="573" y="80"/>
                    </a:lnTo>
                    <a:lnTo>
                      <a:pt x="606" y="80"/>
                    </a:lnTo>
                    <a:lnTo>
                      <a:pt x="606" y="7"/>
                    </a:lnTo>
                    <a:lnTo>
                      <a:pt x="611" y="0"/>
                    </a:lnTo>
                    <a:lnTo>
                      <a:pt x="793" y="0"/>
                    </a:lnTo>
                    <a:lnTo>
                      <a:pt x="798" y="7"/>
                    </a:lnTo>
                    <a:lnTo>
                      <a:pt x="798" y="41"/>
                    </a:lnTo>
                    <a:lnTo>
                      <a:pt x="793" y="46"/>
                    </a:lnTo>
                    <a:lnTo>
                      <a:pt x="722" y="46"/>
                    </a:lnTo>
                    <a:lnTo>
                      <a:pt x="722" y="637"/>
                    </a:lnTo>
                    <a:lnTo>
                      <a:pt x="793" y="637"/>
                    </a:lnTo>
                    <a:lnTo>
                      <a:pt x="798" y="645"/>
                    </a:lnTo>
                    <a:lnTo>
                      <a:pt x="798" y="678"/>
                    </a:lnTo>
                    <a:lnTo>
                      <a:pt x="793" y="683"/>
                    </a:lnTo>
                    <a:lnTo>
                      <a:pt x="573" y="683"/>
                    </a:lnTo>
                    <a:lnTo>
                      <a:pt x="568" y="678"/>
                    </a:lnTo>
                    <a:lnTo>
                      <a:pt x="568" y="645"/>
                    </a:lnTo>
                    <a:lnTo>
                      <a:pt x="573" y="637"/>
                    </a:lnTo>
                    <a:lnTo>
                      <a:pt x="644" y="637"/>
                    </a:lnTo>
                    <a:lnTo>
                      <a:pt x="644" y="88"/>
                    </a:lnTo>
                    <a:lnTo>
                      <a:pt x="611" y="88"/>
                    </a:lnTo>
                    <a:lnTo>
                      <a:pt x="611" y="162"/>
                    </a:lnTo>
                    <a:lnTo>
                      <a:pt x="606" y="169"/>
                    </a:lnTo>
                    <a:lnTo>
                      <a:pt x="573" y="169"/>
                    </a:lnTo>
                    <a:lnTo>
                      <a:pt x="573" y="279"/>
                    </a:lnTo>
                    <a:lnTo>
                      <a:pt x="568" y="284"/>
                    </a:lnTo>
                    <a:lnTo>
                      <a:pt x="534" y="284"/>
                    </a:lnTo>
                    <a:lnTo>
                      <a:pt x="534" y="359"/>
                    </a:lnTo>
                    <a:lnTo>
                      <a:pt x="529" y="365"/>
                    </a:lnTo>
                    <a:lnTo>
                      <a:pt x="496" y="365"/>
                    </a:lnTo>
                    <a:lnTo>
                      <a:pt x="496" y="480"/>
                    </a:lnTo>
                    <a:lnTo>
                      <a:pt x="491" y="484"/>
                    </a:lnTo>
                    <a:lnTo>
                      <a:pt x="458" y="484"/>
                    </a:lnTo>
                    <a:lnTo>
                      <a:pt x="458" y="555"/>
                    </a:lnTo>
                    <a:lnTo>
                      <a:pt x="451" y="563"/>
                    </a:lnTo>
                    <a:lnTo>
                      <a:pt x="419" y="563"/>
                    </a:lnTo>
                    <a:lnTo>
                      <a:pt x="419" y="678"/>
                    </a:lnTo>
                    <a:lnTo>
                      <a:pt x="413" y="683"/>
                    </a:lnTo>
                    <a:lnTo>
                      <a:pt x="386" y="683"/>
                    </a:lnTo>
                    <a:lnTo>
                      <a:pt x="380" y="678"/>
                    </a:lnTo>
                    <a:lnTo>
                      <a:pt x="380" y="645"/>
                    </a:lnTo>
                    <a:lnTo>
                      <a:pt x="347" y="645"/>
                    </a:lnTo>
                    <a:lnTo>
                      <a:pt x="342" y="637"/>
                    </a:lnTo>
                    <a:lnTo>
                      <a:pt x="342" y="563"/>
                    </a:lnTo>
                    <a:lnTo>
                      <a:pt x="309" y="563"/>
                    </a:lnTo>
                    <a:lnTo>
                      <a:pt x="302" y="555"/>
                    </a:lnTo>
                    <a:lnTo>
                      <a:pt x="302" y="484"/>
                    </a:lnTo>
                    <a:lnTo>
                      <a:pt x="269" y="484"/>
                    </a:lnTo>
                    <a:lnTo>
                      <a:pt x="264" y="480"/>
                    </a:lnTo>
                    <a:lnTo>
                      <a:pt x="264" y="404"/>
                    </a:lnTo>
                    <a:lnTo>
                      <a:pt x="231" y="404"/>
                    </a:lnTo>
                    <a:lnTo>
                      <a:pt x="226" y="399"/>
                    </a:lnTo>
                    <a:lnTo>
                      <a:pt x="226" y="324"/>
                    </a:lnTo>
                    <a:lnTo>
                      <a:pt x="192" y="324"/>
                    </a:lnTo>
                    <a:lnTo>
                      <a:pt x="187" y="317"/>
                    </a:lnTo>
                    <a:lnTo>
                      <a:pt x="187" y="242"/>
                    </a:lnTo>
                    <a:lnTo>
                      <a:pt x="155" y="242"/>
                    </a:lnTo>
                    <a:lnTo>
                      <a:pt x="149" y="237"/>
                    </a:lnTo>
                    <a:lnTo>
                      <a:pt x="149" y="169"/>
                    </a:lnTo>
                    <a:lnTo>
                      <a:pt x="115" y="169"/>
                    </a:lnTo>
                    <a:lnTo>
                      <a:pt x="115" y="637"/>
                    </a:lnTo>
                    <a:lnTo>
                      <a:pt x="187" y="637"/>
                    </a:lnTo>
                    <a:lnTo>
                      <a:pt x="192" y="645"/>
                    </a:lnTo>
                    <a:lnTo>
                      <a:pt x="192" y="678"/>
                    </a:lnTo>
                    <a:lnTo>
                      <a:pt x="187" y="683"/>
                    </a:lnTo>
                    <a:lnTo>
                      <a:pt x="4" y="683"/>
                    </a:lnTo>
                    <a:lnTo>
                      <a:pt x="0" y="678"/>
                    </a:lnTo>
                    <a:lnTo>
                      <a:pt x="0" y="645"/>
                    </a:lnTo>
                    <a:lnTo>
                      <a:pt x="4" y="637"/>
                    </a:lnTo>
                    <a:lnTo>
                      <a:pt x="77" y="637"/>
                    </a:lnTo>
                    <a:lnTo>
                      <a:pt x="77" y="46"/>
                    </a:lnTo>
                    <a:lnTo>
                      <a:pt x="4" y="46"/>
                    </a:lnTo>
                    <a:lnTo>
                      <a:pt x="0" y="41"/>
                    </a:lnTo>
                    <a:lnTo>
                      <a:pt x="0" y="7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55331" name="Freeform 24"/>
              <p:cNvSpPr>
                <a:spLocks noChangeArrowheads="1"/>
              </p:cNvSpPr>
              <p:nvPr/>
            </p:nvSpPr>
            <p:spPr bwMode="auto">
              <a:xfrm>
                <a:off x="1393" y="2196"/>
                <a:ext cx="85" cy="154"/>
              </a:xfrm>
              <a:custGeom>
                <a:avLst/>
                <a:gdLst>
                  <a:gd name="T0" fmla="*/ 0 w 380"/>
                  <a:gd name="T1" fmla="*/ 0 h 684"/>
                  <a:gd name="T2" fmla="*/ 0 w 380"/>
                  <a:gd name="T3" fmla="*/ 0 h 684"/>
                  <a:gd name="T4" fmla="*/ 0 w 380"/>
                  <a:gd name="T5" fmla="*/ 0 h 684"/>
                  <a:gd name="T6" fmla="*/ 0 w 380"/>
                  <a:gd name="T7" fmla="*/ 0 h 684"/>
                  <a:gd name="T8" fmla="*/ 0 w 380"/>
                  <a:gd name="T9" fmla="*/ 0 h 684"/>
                  <a:gd name="T10" fmla="*/ 0 w 380"/>
                  <a:gd name="T11" fmla="*/ 0 h 684"/>
                  <a:gd name="T12" fmla="*/ 0 w 380"/>
                  <a:gd name="T13" fmla="*/ 0 h 684"/>
                  <a:gd name="T14" fmla="*/ 0 w 380"/>
                  <a:gd name="T15" fmla="*/ 0 h 684"/>
                  <a:gd name="T16" fmla="*/ 0 w 380"/>
                  <a:gd name="T17" fmla="*/ 0 h 684"/>
                  <a:gd name="T18" fmla="*/ 0 w 380"/>
                  <a:gd name="T19" fmla="*/ 0 h 684"/>
                  <a:gd name="T20" fmla="*/ 0 w 380"/>
                  <a:gd name="T21" fmla="*/ 0 h 684"/>
                  <a:gd name="T22" fmla="*/ 0 w 380"/>
                  <a:gd name="T23" fmla="*/ 0 h 684"/>
                  <a:gd name="T24" fmla="*/ 0 w 380"/>
                  <a:gd name="T25" fmla="*/ 0 h 684"/>
                  <a:gd name="T26" fmla="*/ 0 w 380"/>
                  <a:gd name="T27" fmla="*/ 0 h 684"/>
                  <a:gd name="T28" fmla="*/ 0 w 380"/>
                  <a:gd name="T29" fmla="*/ 0 h 684"/>
                  <a:gd name="T30" fmla="*/ 0 w 380"/>
                  <a:gd name="T31" fmla="*/ 0 h 684"/>
                  <a:gd name="T32" fmla="*/ 0 w 380"/>
                  <a:gd name="T33" fmla="*/ 0 h 684"/>
                  <a:gd name="T34" fmla="*/ 0 w 380"/>
                  <a:gd name="T35" fmla="*/ 0 h 684"/>
                  <a:gd name="T36" fmla="*/ 0 w 380"/>
                  <a:gd name="T37" fmla="*/ 0 h 684"/>
                  <a:gd name="T38" fmla="*/ 0 w 380"/>
                  <a:gd name="T39" fmla="*/ 0 h 684"/>
                  <a:gd name="T40" fmla="*/ 0 w 380"/>
                  <a:gd name="T41" fmla="*/ 0 h 684"/>
                  <a:gd name="T42" fmla="*/ 0 w 380"/>
                  <a:gd name="T43" fmla="*/ 0 h 684"/>
                  <a:gd name="T44" fmla="*/ 0 w 380"/>
                  <a:gd name="T45" fmla="*/ 0 h 684"/>
                  <a:gd name="T46" fmla="*/ 0 w 380"/>
                  <a:gd name="T47" fmla="*/ 0 h 684"/>
                  <a:gd name="T48" fmla="*/ 0 w 380"/>
                  <a:gd name="T49" fmla="*/ 0 h 684"/>
                  <a:gd name="T50" fmla="*/ 0 w 380"/>
                  <a:gd name="T51" fmla="*/ 0 h 684"/>
                  <a:gd name="T52" fmla="*/ 0 w 380"/>
                  <a:gd name="T53" fmla="*/ 0 h 684"/>
                  <a:gd name="T54" fmla="*/ 0 w 380"/>
                  <a:gd name="T55" fmla="*/ 0 h 684"/>
                  <a:gd name="T56" fmla="*/ 0 w 380"/>
                  <a:gd name="T57" fmla="*/ 0 h 684"/>
                  <a:gd name="T58" fmla="*/ 0 w 380"/>
                  <a:gd name="T59" fmla="*/ 0 h 684"/>
                  <a:gd name="T60" fmla="*/ 0 w 380"/>
                  <a:gd name="T61" fmla="*/ 0 h 684"/>
                  <a:gd name="T62" fmla="*/ 0 w 380"/>
                  <a:gd name="T63" fmla="*/ 0 h 684"/>
                  <a:gd name="T64" fmla="*/ 0 w 380"/>
                  <a:gd name="T65" fmla="*/ 0 h 684"/>
                  <a:gd name="T66" fmla="*/ 0 w 380"/>
                  <a:gd name="T67" fmla="*/ 0 h 684"/>
                  <a:gd name="T68" fmla="*/ 0 w 380"/>
                  <a:gd name="T69" fmla="*/ 0 h 684"/>
                  <a:gd name="T70" fmla="*/ 0 w 380"/>
                  <a:gd name="T71" fmla="*/ 0 h 684"/>
                  <a:gd name="T72" fmla="*/ 0 w 380"/>
                  <a:gd name="T73" fmla="*/ 0 h 684"/>
                  <a:gd name="T74" fmla="*/ 0 w 380"/>
                  <a:gd name="T75" fmla="*/ 0 h 684"/>
                  <a:gd name="T76" fmla="*/ 0 w 380"/>
                  <a:gd name="T77" fmla="*/ 0 h 684"/>
                  <a:gd name="T78" fmla="*/ 0 w 380"/>
                  <a:gd name="T79" fmla="*/ 0 h 684"/>
                  <a:gd name="T80" fmla="*/ 0 w 380"/>
                  <a:gd name="T81" fmla="*/ 0 h 684"/>
                  <a:gd name="T82" fmla="*/ 0 w 380"/>
                  <a:gd name="T83" fmla="*/ 0 h 684"/>
                  <a:gd name="T84" fmla="*/ 0 w 380"/>
                  <a:gd name="T85" fmla="*/ 0 h 684"/>
                  <a:gd name="T86" fmla="*/ 0 w 380"/>
                  <a:gd name="T87" fmla="*/ 0 h 684"/>
                  <a:gd name="T88" fmla="*/ 0 w 380"/>
                  <a:gd name="T89" fmla="*/ 0 h 684"/>
                  <a:gd name="T90" fmla="*/ 0 w 380"/>
                  <a:gd name="T91" fmla="*/ 0 h 684"/>
                  <a:gd name="T92" fmla="*/ 0 w 380"/>
                  <a:gd name="T93" fmla="*/ 0 h 684"/>
                  <a:gd name="T94" fmla="*/ 0 w 380"/>
                  <a:gd name="T95" fmla="*/ 0 h 684"/>
                  <a:gd name="T96" fmla="*/ 0 w 380"/>
                  <a:gd name="T97" fmla="*/ 0 h 684"/>
                  <a:gd name="T98" fmla="*/ 0 w 380"/>
                  <a:gd name="T99" fmla="*/ 0 h 684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380"/>
                  <a:gd name="T151" fmla="*/ 0 h 684"/>
                  <a:gd name="T152" fmla="*/ 380 w 380"/>
                  <a:gd name="T153" fmla="*/ 684 h 684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380" h="684">
                    <a:moveTo>
                      <a:pt x="189" y="128"/>
                    </a:moveTo>
                    <a:lnTo>
                      <a:pt x="222" y="128"/>
                    </a:lnTo>
                    <a:lnTo>
                      <a:pt x="222" y="441"/>
                    </a:lnTo>
                    <a:lnTo>
                      <a:pt x="82" y="441"/>
                    </a:lnTo>
                    <a:lnTo>
                      <a:pt x="82" y="365"/>
                    </a:lnTo>
                    <a:lnTo>
                      <a:pt x="109" y="365"/>
                    </a:lnTo>
                    <a:lnTo>
                      <a:pt x="114" y="359"/>
                    </a:lnTo>
                    <a:lnTo>
                      <a:pt x="114" y="284"/>
                    </a:lnTo>
                    <a:lnTo>
                      <a:pt x="147" y="284"/>
                    </a:lnTo>
                    <a:lnTo>
                      <a:pt x="152" y="279"/>
                    </a:lnTo>
                    <a:lnTo>
                      <a:pt x="152" y="208"/>
                    </a:lnTo>
                    <a:lnTo>
                      <a:pt x="185" y="208"/>
                    </a:lnTo>
                    <a:lnTo>
                      <a:pt x="189" y="203"/>
                    </a:lnTo>
                    <a:lnTo>
                      <a:pt x="189" y="128"/>
                    </a:lnTo>
                    <a:close/>
                    <a:moveTo>
                      <a:pt x="227" y="0"/>
                    </a:moveTo>
                    <a:lnTo>
                      <a:pt x="297" y="0"/>
                    </a:lnTo>
                    <a:lnTo>
                      <a:pt x="302" y="7"/>
                    </a:lnTo>
                    <a:lnTo>
                      <a:pt x="302" y="441"/>
                    </a:lnTo>
                    <a:lnTo>
                      <a:pt x="374" y="441"/>
                    </a:lnTo>
                    <a:lnTo>
                      <a:pt x="379" y="446"/>
                    </a:lnTo>
                    <a:lnTo>
                      <a:pt x="379" y="521"/>
                    </a:lnTo>
                    <a:lnTo>
                      <a:pt x="374" y="526"/>
                    </a:lnTo>
                    <a:lnTo>
                      <a:pt x="302" y="526"/>
                    </a:lnTo>
                    <a:lnTo>
                      <a:pt x="302" y="678"/>
                    </a:lnTo>
                    <a:lnTo>
                      <a:pt x="297" y="683"/>
                    </a:lnTo>
                    <a:lnTo>
                      <a:pt x="227" y="683"/>
                    </a:lnTo>
                    <a:lnTo>
                      <a:pt x="222" y="678"/>
                    </a:lnTo>
                    <a:lnTo>
                      <a:pt x="222" y="526"/>
                    </a:lnTo>
                    <a:lnTo>
                      <a:pt x="5" y="526"/>
                    </a:lnTo>
                    <a:lnTo>
                      <a:pt x="0" y="521"/>
                    </a:lnTo>
                    <a:lnTo>
                      <a:pt x="0" y="404"/>
                    </a:lnTo>
                    <a:lnTo>
                      <a:pt x="5" y="399"/>
                    </a:lnTo>
                    <a:lnTo>
                      <a:pt x="37" y="399"/>
                    </a:lnTo>
                    <a:lnTo>
                      <a:pt x="37" y="324"/>
                    </a:lnTo>
                    <a:lnTo>
                      <a:pt x="45" y="317"/>
                    </a:lnTo>
                    <a:lnTo>
                      <a:pt x="77" y="317"/>
                    </a:lnTo>
                    <a:lnTo>
                      <a:pt x="77" y="242"/>
                    </a:lnTo>
                    <a:lnTo>
                      <a:pt x="82" y="237"/>
                    </a:lnTo>
                    <a:lnTo>
                      <a:pt x="109" y="237"/>
                    </a:lnTo>
                    <a:lnTo>
                      <a:pt x="109" y="169"/>
                    </a:lnTo>
                    <a:lnTo>
                      <a:pt x="114" y="162"/>
                    </a:lnTo>
                    <a:lnTo>
                      <a:pt x="147" y="162"/>
                    </a:lnTo>
                    <a:lnTo>
                      <a:pt x="147" y="128"/>
                    </a:lnTo>
                    <a:lnTo>
                      <a:pt x="152" y="122"/>
                    </a:lnTo>
                    <a:lnTo>
                      <a:pt x="185" y="122"/>
                    </a:lnTo>
                    <a:lnTo>
                      <a:pt x="185" y="46"/>
                    </a:lnTo>
                    <a:lnTo>
                      <a:pt x="189" y="41"/>
                    </a:lnTo>
                    <a:lnTo>
                      <a:pt x="222" y="41"/>
                    </a:lnTo>
                    <a:lnTo>
                      <a:pt x="222" y="7"/>
                    </a:lnTo>
                    <a:lnTo>
                      <a:pt x="227" y="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9pPr>
              </a:lstStyle>
              <a:p>
                <a:endParaRPr lang="en-US" altLang="en-US" sz="1800"/>
              </a:p>
            </p:txBody>
          </p:sp>
        </p:grpSp>
        <p:grpSp>
          <p:nvGrpSpPr>
            <p:cNvPr id="55315" name="Group 25"/>
            <p:cNvGrpSpPr>
              <a:grpSpLocks/>
            </p:cNvGrpSpPr>
            <p:nvPr/>
          </p:nvGrpSpPr>
          <p:grpSpPr bwMode="auto">
            <a:xfrm>
              <a:off x="2016" y="2196"/>
              <a:ext cx="278" cy="154"/>
              <a:chOff x="2016" y="2196"/>
              <a:chExt cx="278" cy="154"/>
            </a:xfrm>
          </p:grpSpPr>
          <p:sp>
            <p:nvSpPr>
              <p:cNvPr id="55328" name="Freeform 26"/>
              <p:cNvSpPr>
                <a:spLocks noChangeArrowheads="1"/>
              </p:cNvSpPr>
              <p:nvPr/>
            </p:nvSpPr>
            <p:spPr bwMode="auto">
              <a:xfrm>
                <a:off x="2016" y="2196"/>
                <a:ext cx="181" cy="154"/>
              </a:xfrm>
              <a:custGeom>
                <a:avLst/>
                <a:gdLst>
                  <a:gd name="T0" fmla="*/ 0 w 804"/>
                  <a:gd name="T1" fmla="*/ 0 h 684"/>
                  <a:gd name="T2" fmla="*/ 0 w 804"/>
                  <a:gd name="T3" fmla="*/ 0 h 684"/>
                  <a:gd name="T4" fmla="*/ 0 w 804"/>
                  <a:gd name="T5" fmla="*/ 0 h 684"/>
                  <a:gd name="T6" fmla="*/ 0 w 804"/>
                  <a:gd name="T7" fmla="*/ 0 h 684"/>
                  <a:gd name="T8" fmla="*/ 0 w 804"/>
                  <a:gd name="T9" fmla="*/ 0 h 684"/>
                  <a:gd name="T10" fmla="*/ 0 w 804"/>
                  <a:gd name="T11" fmla="*/ 0 h 684"/>
                  <a:gd name="T12" fmla="*/ 0 w 804"/>
                  <a:gd name="T13" fmla="*/ 0 h 684"/>
                  <a:gd name="T14" fmla="*/ 0 w 804"/>
                  <a:gd name="T15" fmla="*/ 0 h 684"/>
                  <a:gd name="T16" fmla="*/ 0 w 804"/>
                  <a:gd name="T17" fmla="*/ 0 h 684"/>
                  <a:gd name="T18" fmla="*/ 0 w 804"/>
                  <a:gd name="T19" fmla="*/ 0 h 684"/>
                  <a:gd name="T20" fmla="*/ 0 w 804"/>
                  <a:gd name="T21" fmla="*/ 0 h 684"/>
                  <a:gd name="T22" fmla="*/ 0 w 804"/>
                  <a:gd name="T23" fmla="*/ 0 h 684"/>
                  <a:gd name="T24" fmla="*/ 0 w 804"/>
                  <a:gd name="T25" fmla="*/ 0 h 684"/>
                  <a:gd name="T26" fmla="*/ 0 w 804"/>
                  <a:gd name="T27" fmla="*/ 0 h 684"/>
                  <a:gd name="T28" fmla="*/ 0 w 804"/>
                  <a:gd name="T29" fmla="*/ 0 h 684"/>
                  <a:gd name="T30" fmla="*/ 0 w 804"/>
                  <a:gd name="T31" fmla="*/ 0 h 684"/>
                  <a:gd name="T32" fmla="*/ 0 w 804"/>
                  <a:gd name="T33" fmla="*/ 0 h 684"/>
                  <a:gd name="T34" fmla="*/ 0 w 804"/>
                  <a:gd name="T35" fmla="*/ 0 h 684"/>
                  <a:gd name="T36" fmla="*/ 0 w 804"/>
                  <a:gd name="T37" fmla="*/ 0 h 684"/>
                  <a:gd name="T38" fmla="*/ 0 w 804"/>
                  <a:gd name="T39" fmla="*/ 0 h 684"/>
                  <a:gd name="T40" fmla="*/ 0 w 804"/>
                  <a:gd name="T41" fmla="*/ 0 h 684"/>
                  <a:gd name="T42" fmla="*/ 0 w 804"/>
                  <a:gd name="T43" fmla="*/ 0 h 684"/>
                  <a:gd name="T44" fmla="*/ 0 w 804"/>
                  <a:gd name="T45" fmla="*/ 0 h 684"/>
                  <a:gd name="T46" fmla="*/ 0 w 804"/>
                  <a:gd name="T47" fmla="*/ 0 h 684"/>
                  <a:gd name="T48" fmla="*/ 0 w 804"/>
                  <a:gd name="T49" fmla="*/ 0 h 684"/>
                  <a:gd name="T50" fmla="*/ 0 w 804"/>
                  <a:gd name="T51" fmla="*/ 0 h 684"/>
                  <a:gd name="T52" fmla="*/ 0 w 804"/>
                  <a:gd name="T53" fmla="*/ 0 h 684"/>
                  <a:gd name="T54" fmla="*/ 0 w 804"/>
                  <a:gd name="T55" fmla="*/ 0 h 684"/>
                  <a:gd name="T56" fmla="*/ 0 w 804"/>
                  <a:gd name="T57" fmla="*/ 0 h 684"/>
                  <a:gd name="T58" fmla="*/ 0 w 804"/>
                  <a:gd name="T59" fmla="*/ 0 h 684"/>
                  <a:gd name="T60" fmla="*/ 0 w 804"/>
                  <a:gd name="T61" fmla="*/ 0 h 684"/>
                  <a:gd name="T62" fmla="*/ 0 w 804"/>
                  <a:gd name="T63" fmla="*/ 0 h 684"/>
                  <a:gd name="T64" fmla="*/ 0 w 804"/>
                  <a:gd name="T65" fmla="*/ 0 h 684"/>
                  <a:gd name="T66" fmla="*/ 0 w 804"/>
                  <a:gd name="T67" fmla="*/ 0 h 684"/>
                  <a:gd name="T68" fmla="*/ 0 w 804"/>
                  <a:gd name="T69" fmla="*/ 0 h 684"/>
                  <a:gd name="T70" fmla="*/ 0 w 804"/>
                  <a:gd name="T71" fmla="*/ 0 h 684"/>
                  <a:gd name="T72" fmla="*/ 0 w 804"/>
                  <a:gd name="T73" fmla="*/ 0 h 684"/>
                  <a:gd name="T74" fmla="*/ 0 w 804"/>
                  <a:gd name="T75" fmla="*/ 0 h 684"/>
                  <a:gd name="T76" fmla="*/ 0 w 804"/>
                  <a:gd name="T77" fmla="*/ 0 h 684"/>
                  <a:gd name="T78" fmla="*/ 0 w 804"/>
                  <a:gd name="T79" fmla="*/ 0 h 684"/>
                  <a:gd name="T80" fmla="*/ 0 w 804"/>
                  <a:gd name="T81" fmla="*/ 0 h 684"/>
                  <a:gd name="T82" fmla="*/ 0 w 804"/>
                  <a:gd name="T83" fmla="*/ 0 h 684"/>
                  <a:gd name="T84" fmla="*/ 0 w 804"/>
                  <a:gd name="T85" fmla="*/ 0 h 684"/>
                  <a:gd name="T86" fmla="*/ 0 w 804"/>
                  <a:gd name="T87" fmla="*/ 0 h 684"/>
                  <a:gd name="T88" fmla="*/ 0 w 804"/>
                  <a:gd name="T89" fmla="*/ 0 h 684"/>
                  <a:gd name="T90" fmla="*/ 0 w 804"/>
                  <a:gd name="T91" fmla="*/ 0 h 684"/>
                  <a:gd name="T92" fmla="*/ 0 w 804"/>
                  <a:gd name="T93" fmla="*/ 0 h 684"/>
                  <a:gd name="T94" fmla="*/ 0 w 804"/>
                  <a:gd name="T95" fmla="*/ 0 h 684"/>
                  <a:gd name="T96" fmla="*/ 0 w 804"/>
                  <a:gd name="T97" fmla="*/ 0 h 684"/>
                  <a:gd name="T98" fmla="*/ 0 w 804"/>
                  <a:gd name="T99" fmla="*/ 0 h 684"/>
                  <a:gd name="T100" fmla="*/ 0 w 804"/>
                  <a:gd name="T101" fmla="*/ 0 h 684"/>
                  <a:gd name="T102" fmla="*/ 0 w 804"/>
                  <a:gd name="T103" fmla="*/ 0 h 684"/>
                  <a:gd name="T104" fmla="*/ 0 w 804"/>
                  <a:gd name="T105" fmla="*/ 0 h 684"/>
                  <a:gd name="T106" fmla="*/ 0 w 804"/>
                  <a:gd name="T107" fmla="*/ 0 h 684"/>
                  <a:gd name="T108" fmla="*/ 0 w 804"/>
                  <a:gd name="T109" fmla="*/ 0 h 684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804"/>
                  <a:gd name="T166" fmla="*/ 0 h 684"/>
                  <a:gd name="T167" fmla="*/ 804 w 804"/>
                  <a:gd name="T168" fmla="*/ 684 h 684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804" h="684">
                    <a:moveTo>
                      <a:pt x="4" y="0"/>
                    </a:moveTo>
                    <a:lnTo>
                      <a:pt x="149" y="0"/>
                    </a:lnTo>
                    <a:lnTo>
                      <a:pt x="155" y="7"/>
                    </a:lnTo>
                    <a:lnTo>
                      <a:pt x="155" y="80"/>
                    </a:lnTo>
                    <a:lnTo>
                      <a:pt x="187" y="80"/>
                    </a:lnTo>
                    <a:lnTo>
                      <a:pt x="194" y="88"/>
                    </a:lnTo>
                    <a:lnTo>
                      <a:pt x="194" y="162"/>
                    </a:lnTo>
                    <a:lnTo>
                      <a:pt x="227" y="162"/>
                    </a:lnTo>
                    <a:lnTo>
                      <a:pt x="232" y="169"/>
                    </a:lnTo>
                    <a:lnTo>
                      <a:pt x="232" y="237"/>
                    </a:lnTo>
                    <a:lnTo>
                      <a:pt x="265" y="237"/>
                    </a:lnTo>
                    <a:lnTo>
                      <a:pt x="272" y="242"/>
                    </a:lnTo>
                    <a:lnTo>
                      <a:pt x="272" y="317"/>
                    </a:lnTo>
                    <a:lnTo>
                      <a:pt x="305" y="317"/>
                    </a:lnTo>
                    <a:lnTo>
                      <a:pt x="310" y="324"/>
                    </a:lnTo>
                    <a:lnTo>
                      <a:pt x="310" y="399"/>
                    </a:lnTo>
                    <a:lnTo>
                      <a:pt x="344" y="399"/>
                    </a:lnTo>
                    <a:lnTo>
                      <a:pt x="350" y="404"/>
                    </a:lnTo>
                    <a:lnTo>
                      <a:pt x="350" y="480"/>
                    </a:lnTo>
                    <a:lnTo>
                      <a:pt x="382" y="480"/>
                    </a:lnTo>
                    <a:lnTo>
                      <a:pt x="388" y="484"/>
                    </a:lnTo>
                    <a:lnTo>
                      <a:pt x="388" y="555"/>
                    </a:lnTo>
                    <a:lnTo>
                      <a:pt x="415" y="555"/>
                    </a:lnTo>
                    <a:lnTo>
                      <a:pt x="415" y="484"/>
                    </a:lnTo>
                    <a:lnTo>
                      <a:pt x="420" y="480"/>
                    </a:lnTo>
                    <a:lnTo>
                      <a:pt x="455" y="480"/>
                    </a:lnTo>
                    <a:lnTo>
                      <a:pt x="455" y="365"/>
                    </a:lnTo>
                    <a:lnTo>
                      <a:pt x="460" y="359"/>
                    </a:lnTo>
                    <a:lnTo>
                      <a:pt x="493" y="359"/>
                    </a:lnTo>
                    <a:lnTo>
                      <a:pt x="493" y="284"/>
                    </a:lnTo>
                    <a:lnTo>
                      <a:pt x="498" y="279"/>
                    </a:lnTo>
                    <a:lnTo>
                      <a:pt x="531" y="279"/>
                    </a:lnTo>
                    <a:lnTo>
                      <a:pt x="531" y="169"/>
                    </a:lnTo>
                    <a:lnTo>
                      <a:pt x="536" y="162"/>
                    </a:lnTo>
                    <a:lnTo>
                      <a:pt x="570" y="162"/>
                    </a:lnTo>
                    <a:lnTo>
                      <a:pt x="570" y="88"/>
                    </a:lnTo>
                    <a:lnTo>
                      <a:pt x="576" y="80"/>
                    </a:lnTo>
                    <a:lnTo>
                      <a:pt x="608" y="80"/>
                    </a:lnTo>
                    <a:lnTo>
                      <a:pt x="608" y="7"/>
                    </a:lnTo>
                    <a:lnTo>
                      <a:pt x="614" y="0"/>
                    </a:lnTo>
                    <a:lnTo>
                      <a:pt x="797" y="0"/>
                    </a:lnTo>
                    <a:lnTo>
                      <a:pt x="803" y="7"/>
                    </a:lnTo>
                    <a:lnTo>
                      <a:pt x="803" y="41"/>
                    </a:lnTo>
                    <a:lnTo>
                      <a:pt x="797" y="46"/>
                    </a:lnTo>
                    <a:lnTo>
                      <a:pt x="725" y="46"/>
                    </a:lnTo>
                    <a:lnTo>
                      <a:pt x="725" y="637"/>
                    </a:lnTo>
                    <a:lnTo>
                      <a:pt x="797" y="637"/>
                    </a:lnTo>
                    <a:lnTo>
                      <a:pt x="803" y="645"/>
                    </a:lnTo>
                    <a:lnTo>
                      <a:pt x="803" y="678"/>
                    </a:lnTo>
                    <a:lnTo>
                      <a:pt x="797" y="683"/>
                    </a:lnTo>
                    <a:lnTo>
                      <a:pt x="576" y="683"/>
                    </a:lnTo>
                    <a:lnTo>
                      <a:pt x="570" y="678"/>
                    </a:lnTo>
                    <a:lnTo>
                      <a:pt x="570" y="645"/>
                    </a:lnTo>
                    <a:lnTo>
                      <a:pt x="576" y="637"/>
                    </a:lnTo>
                    <a:lnTo>
                      <a:pt x="648" y="637"/>
                    </a:lnTo>
                    <a:lnTo>
                      <a:pt x="648" y="88"/>
                    </a:lnTo>
                    <a:lnTo>
                      <a:pt x="614" y="88"/>
                    </a:lnTo>
                    <a:lnTo>
                      <a:pt x="614" y="162"/>
                    </a:lnTo>
                    <a:lnTo>
                      <a:pt x="608" y="169"/>
                    </a:lnTo>
                    <a:lnTo>
                      <a:pt x="576" y="169"/>
                    </a:lnTo>
                    <a:lnTo>
                      <a:pt x="576" y="279"/>
                    </a:lnTo>
                    <a:lnTo>
                      <a:pt x="570" y="284"/>
                    </a:lnTo>
                    <a:lnTo>
                      <a:pt x="536" y="284"/>
                    </a:lnTo>
                    <a:lnTo>
                      <a:pt x="536" y="359"/>
                    </a:lnTo>
                    <a:lnTo>
                      <a:pt x="531" y="365"/>
                    </a:lnTo>
                    <a:lnTo>
                      <a:pt x="498" y="365"/>
                    </a:lnTo>
                    <a:lnTo>
                      <a:pt x="498" y="480"/>
                    </a:lnTo>
                    <a:lnTo>
                      <a:pt x="493" y="484"/>
                    </a:lnTo>
                    <a:lnTo>
                      <a:pt x="460" y="484"/>
                    </a:lnTo>
                    <a:lnTo>
                      <a:pt x="460" y="555"/>
                    </a:lnTo>
                    <a:lnTo>
                      <a:pt x="455" y="563"/>
                    </a:lnTo>
                    <a:lnTo>
                      <a:pt x="420" y="563"/>
                    </a:lnTo>
                    <a:lnTo>
                      <a:pt x="420" y="678"/>
                    </a:lnTo>
                    <a:lnTo>
                      <a:pt x="415" y="683"/>
                    </a:lnTo>
                    <a:lnTo>
                      <a:pt x="388" y="683"/>
                    </a:lnTo>
                    <a:lnTo>
                      <a:pt x="382" y="678"/>
                    </a:lnTo>
                    <a:lnTo>
                      <a:pt x="382" y="645"/>
                    </a:lnTo>
                    <a:lnTo>
                      <a:pt x="350" y="645"/>
                    </a:lnTo>
                    <a:lnTo>
                      <a:pt x="344" y="637"/>
                    </a:lnTo>
                    <a:lnTo>
                      <a:pt x="344" y="563"/>
                    </a:lnTo>
                    <a:lnTo>
                      <a:pt x="310" y="563"/>
                    </a:lnTo>
                    <a:lnTo>
                      <a:pt x="305" y="555"/>
                    </a:lnTo>
                    <a:lnTo>
                      <a:pt x="305" y="484"/>
                    </a:lnTo>
                    <a:lnTo>
                      <a:pt x="272" y="484"/>
                    </a:lnTo>
                    <a:lnTo>
                      <a:pt x="265" y="480"/>
                    </a:lnTo>
                    <a:lnTo>
                      <a:pt x="265" y="404"/>
                    </a:lnTo>
                    <a:lnTo>
                      <a:pt x="232" y="404"/>
                    </a:lnTo>
                    <a:lnTo>
                      <a:pt x="227" y="399"/>
                    </a:lnTo>
                    <a:lnTo>
                      <a:pt x="227" y="324"/>
                    </a:lnTo>
                    <a:lnTo>
                      <a:pt x="194" y="324"/>
                    </a:lnTo>
                    <a:lnTo>
                      <a:pt x="187" y="317"/>
                    </a:lnTo>
                    <a:lnTo>
                      <a:pt x="187" y="242"/>
                    </a:lnTo>
                    <a:lnTo>
                      <a:pt x="155" y="242"/>
                    </a:lnTo>
                    <a:lnTo>
                      <a:pt x="149" y="237"/>
                    </a:lnTo>
                    <a:lnTo>
                      <a:pt x="149" y="169"/>
                    </a:lnTo>
                    <a:lnTo>
                      <a:pt x="115" y="169"/>
                    </a:lnTo>
                    <a:lnTo>
                      <a:pt x="115" y="637"/>
                    </a:lnTo>
                    <a:lnTo>
                      <a:pt x="187" y="637"/>
                    </a:lnTo>
                    <a:lnTo>
                      <a:pt x="194" y="645"/>
                    </a:lnTo>
                    <a:lnTo>
                      <a:pt x="194" y="678"/>
                    </a:lnTo>
                    <a:lnTo>
                      <a:pt x="187" y="683"/>
                    </a:lnTo>
                    <a:lnTo>
                      <a:pt x="4" y="683"/>
                    </a:lnTo>
                    <a:lnTo>
                      <a:pt x="0" y="678"/>
                    </a:lnTo>
                    <a:lnTo>
                      <a:pt x="0" y="645"/>
                    </a:lnTo>
                    <a:lnTo>
                      <a:pt x="4" y="637"/>
                    </a:lnTo>
                    <a:lnTo>
                      <a:pt x="77" y="637"/>
                    </a:lnTo>
                    <a:lnTo>
                      <a:pt x="77" y="46"/>
                    </a:lnTo>
                    <a:lnTo>
                      <a:pt x="4" y="46"/>
                    </a:lnTo>
                    <a:lnTo>
                      <a:pt x="0" y="41"/>
                    </a:lnTo>
                    <a:lnTo>
                      <a:pt x="0" y="7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55329" name="Freeform 27"/>
              <p:cNvSpPr>
                <a:spLocks noChangeArrowheads="1"/>
              </p:cNvSpPr>
              <p:nvPr/>
            </p:nvSpPr>
            <p:spPr bwMode="auto">
              <a:xfrm>
                <a:off x="2209" y="2196"/>
                <a:ext cx="85" cy="154"/>
              </a:xfrm>
              <a:custGeom>
                <a:avLst/>
                <a:gdLst>
                  <a:gd name="T0" fmla="*/ 0 w 380"/>
                  <a:gd name="T1" fmla="*/ 0 h 684"/>
                  <a:gd name="T2" fmla="*/ 0 w 380"/>
                  <a:gd name="T3" fmla="*/ 0 h 684"/>
                  <a:gd name="T4" fmla="*/ 0 w 380"/>
                  <a:gd name="T5" fmla="*/ 0 h 684"/>
                  <a:gd name="T6" fmla="*/ 0 w 380"/>
                  <a:gd name="T7" fmla="*/ 0 h 684"/>
                  <a:gd name="T8" fmla="*/ 0 w 380"/>
                  <a:gd name="T9" fmla="*/ 0 h 684"/>
                  <a:gd name="T10" fmla="*/ 0 w 380"/>
                  <a:gd name="T11" fmla="*/ 0 h 684"/>
                  <a:gd name="T12" fmla="*/ 0 w 380"/>
                  <a:gd name="T13" fmla="*/ 0 h 684"/>
                  <a:gd name="T14" fmla="*/ 0 w 380"/>
                  <a:gd name="T15" fmla="*/ 0 h 684"/>
                  <a:gd name="T16" fmla="*/ 0 w 380"/>
                  <a:gd name="T17" fmla="*/ 0 h 684"/>
                  <a:gd name="T18" fmla="*/ 0 w 380"/>
                  <a:gd name="T19" fmla="*/ 0 h 684"/>
                  <a:gd name="T20" fmla="*/ 0 w 380"/>
                  <a:gd name="T21" fmla="*/ 0 h 684"/>
                  <a:gd name="T22" fmla="*/ 0 w 380"/>
                  <a:gd name="T23" fmla="*/ 0 h 684"/>
                  <a:gd name="T24" fmla="*/ 0 w 380"/>
                  <a:gd name="T25" fmla="*/ 0 h 684"/>
                  <a:gd name="T26" fmla="*/ 0 w 380"/>
                  <a:gd name="T27" fmla="*/ 0 h 684"/>
                  <a:gd name="T28" fmla="*/ 0 w 380"/>
                  <a:gd name="T29" fmla="*/ 0 h 684"/>
                  <a:gd name="T30" fmla="*/ 0 w 380"/>
                  <a:gd name="T31" fmla="*/ 0 h 684"/>
                  <a:gd name="T32" fmla="*/ 0 w 380"/>
                  <a:gd name="T33" fmla="*/ 0 h 684"/>
                  <a:gd name="T34" fmla="*/ 0 w 380"/>
                  <a:gd name="T35" fmla="*/ 0 h 684"/>
                  <a:gd name="T36" fmla="*/ 0 w 380"/>
                  <a:gd name="T37" fmla="*/ 0 h 684"/>
                  <a:gd name="T38" fmla="*/ 0 w 380"/>
                  <a:gd name="T39" fmla="*/ 0 h 684"/>
                  <a:gd name="T40" fmla="*/ 0 w 380"/>
                  <a:gd name="T41" fmla="*/ 0 h 684"/>
                  <a:gd name="T42" fmla="*/ 0 w 380"/>
                  <a:gd name="T43" fmla="*/ 0 h 684"/>
                  <a:gd name="T44" fmla="*/ 0 w 380"/>
                  <a:gd name="T45" fmla="*/ 0 h 684"/>
                  <a:gd name="T46" fmla="*/ 0 w 380"/>
                  <a:gd name="T47" fmla="*/ 0 h 684"/>
                  <a:gd name="T48" fmla="*/ 0 w 380"/>
                  <a:gd name="T49" fmla="*/ 0 h 684"/>
                  <a:gd name="T50" fmla="*/ 0 w 380"/>
                  <a:gd name="T51" fmla="*/ 0 h 684"/>
                  <a:gd name="T52" fmla="*/ 0 w 380"/>
                  <a:gd name="T53" fmla="*/ 0 h 684"/>
                  <a:gd name="T54" fmla="*/ 0 w 380"/>
                  <a:gd name="T55" fmla="*/ 0 h 684"/>
                  <a:gd name="T56" fmla="*/ 0 w 380"/>
                  <a:gd name="T57" fmla="*/ 0 h 684"/>
                  <a:gd name="T58" fmla="*/ 0 w 380"/>
                  <a:gd name="T59" fmla="*/ 0 h 684"/>
                  <a:gd name="T60" fmla="*/ 0 w 380"/>
                  <a:gd name="T61" fmla="*/ 0 h 684"/>
                  <a:gd name="T62" fmla="*/ 0 w 380"/>
                  <a:gd name="T63" fmla="*/ 0 h 684"/>
                  <a:gd name="T64" fmla="*/ 0 w 380"/>
                  <a:gd name="T65" fmla="*/ 0 h 684"/>
                  <a:gd name="T66" fmla="*/ 0 w 380"/>
                  <a:gd name="T67" fmla="*/ 0 h 68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380"/>
                  <a:gd name="T103" fmla="*/ 0 h 684"/>
                  <a:gd name="T104" fmla="*/ 380 w 380"/>
                  <a:gd name="T105" fmla="*/ 684 h 68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380" h="684">
                    <a:moveTo>
                      <a:pt x="114" y="0"/>
                    </a:moveTo>
                    <a:lnTo>
                      <a:pt x="374" y="0"/>
                    </a:lnTo>
                    <a:lnTo>
                      <a:pt x="379" y="7"/>
                    </a:lnTo>
                    <a:lnTo>
                      <a:pt x="379" y="41"/>
                    </a:lnTo>
                    <a:lnTo>
                      <a:pt x="374" y="46"/>
                    </a:lnTo>
                    <a:lnTo>
                      <a:pt x="340" y="46"/>
                    </a:lnTo>
                    <a:lnTo>
                      <a:pt x="340" y="80"/>
                    </a:lnTo>
                    <a:lnTo>
                      <a:pt x="335" y="88"/>
                    </a:lnTo>
                    <a:lnTo>
                      <a:pt x="114" y="88"/>
                    </a:lnTo>
                    <a:lnTo>
                      <a:pt x="114" y="203"/>
                    </a:lnTo>
                    <a:lnTo>
                      <a:pt x="184" y="203"/>
                    </a:lnTo>
                    <a:lnTo>
                      <a:pt x="188" y="208"/>
                    </a:lnTo>
                    <a:lnTo>
                      <a:pt x="188" y="237"/>
                    </a:lnTo>
                    <a:lnTo>
                      <a:pt x="259" y="237"/>
                    </a:lnTo>
                    <a:lnTo>
                      <a:pt x="264" y="242"/>
                    </a:lnTo>
                    <a:lnTo>
                      <a:pt x="264" y="279"/>
                    </a:lnTo>
                    <a:lnTo>
                      <a:pt x="335" y="279"/>
                    </a:lnTo>
                    <a:lnTo>
                      <a:pt x="340" y="284"/>
                    </a:lnTo>
                    <a:lnTo>
                      <a:pt x="340" y="359"/>
                    </a:lnTo>
                    <a:lnTo>
                      <a:pt x="374" y="359"/>
                    </a:lnTo>
                    <a:lnTo>
                      <a:pt x="379" y="365"/>
                    </a:lnTo>
                    <a:lnTo>
                      <a:pt x="379" y="555"/>
                    </a:lnTo>
                    <a:lnTo>
                      <a:pt x="374" y="563"/>
                    </a:lnTo>
                    <a:lnTo>
                      <a:pt x="340" y="563"/>
                    </a:lnTo>
                    <a:lnTo>
                      <a:pt x="340" y="637"/>
                    </a:lnTo>
                    <a:lnTo>
                      <a:pt x="335" y="645"/>
                    </a:lnTo>
                    <a:lnTo>
                      <a:pt x="264" y="645"/>
                    </a:lnTo>
                    <a:lnTo>
                      <a:pt x="264" y="678"/>
                    </a:lnTo>
                    <a:lnTo>
                      <a:pt x="259" y="683"/>
                    </a:lnTo>
                    <a:lnTo>
                      <a:pt x="42" y="683"/>
                    </a:lnTo>
                    <a:lnTo>
                      <a:pt x="37" y="678"/>
                    </a:lnTo>
                    <a:lnTo>
                      <a:pt x="37" y="645"/>
                    </a:lnTo>
                    <a:lnTo>
                      <a:pt x="4" y="645"/>
                    </a:lnTo>
                    <a:lnTo>
                      <a:pt x="0" y="637"/>
                    </a:lnTo>
                    <a:lnTo>
                      <a:pt x="0" y="563"/>
                    </a:lnTo>
                    <a:lnTo>
                      <a:pt x="4" y="555"/>
                    </a:lnTo>
                    <a:lnTo>
                      <a:pt x="75" y="555"/>
                    </a:lnTo>
                    <a:lnTo>
                      <a:pt x="82" y="563"/>
                    </a:lnTo>
                    <a:lnTo>
                      <a:pt x="82" y="597"/>
                    </a:lnTo>
                    <a:lnTo>
                      <a:pt x="109" y="597"/>
                    </a:lnTo>
                    <a:lnTo>
                      <a:pt x="114" y="603"/>
                    </a:lnTo>
                    <a:lnTo>
                      <a:pt x="114" y="637"/>
                    </a:lnTo>
                    <a:lnTo>
                      <a:pt x="222" y="637"/>
                    </a:lnTo>
                    <a:lnTo>
                      <a:pt x="222" y="603"/>
                    </a:lnTo>
                    <a:lnTo>
                      <a:pt x="227" y="597"/>
                    </a:lnTo>
                    <a:lnTo>
                      <a:pt x="259" y="597"/>
                    </a:lnTo>
                    <a:lnTo>
                      <a:pt x="259" y="563"/>
                    </a:lnTo>
                    <a:lnTo>
                      <a:pt x="264" y="555"/>
                    </a:lnTo>
                    <a:lnTo>
                      <a:pt x="297" y="555"/>
                    </a:lnTo>
                    <a:lnTo>
                      <a:pt x="297" y="404"/>
                    </a:lnTo>
                    <a:lnTo>
                      <a:pt x="264" y="404"/>
                    </a:lnTo>
                    <a:lnTo>
                      <a:pt x="259" y="399"/>
                    </a:lnTo>
                    <a:lnTo>
                      <a:pt x="259" y="365"/>
                    </a:lnTo>
                    <a:lnTo>
                      <a:pt x="227" y="365"/>
                    </a:lnTo>
                    <a:lnTo>
                      <a:pt x="222" y="359"/>
                    </a:lnTo>
                    <a:lnTo>
                      <a:pt x="222" y="324"/>
                    </a:lnTo>
                    <a:lnTo>
                      <a:pt x="151" y="324"/>
                    </a:lnTo>
                    <a:lnTo>
                      <a:pt x="146" y="317"/>
                    </a:lnTo>
                    <a:lnTo>
                      <a:pt x="146" y="284"/>
                    </a:lnTo>
                    <a:lnTo>
                      <a:pt x="42" y="284"/>
                    </a:lnTo>
                    <a:lnTo>
                      <a:pt x="37" y="279"/>
                    </a:lnTo>
                    <a:lnTo>
                      <a:pt x="37" y="169"/>
                    </a:lnTo>
                    <a:lnTo>
                      <a:pt x="42" y="162"/>
                    </a:lnTo>
                    <a:lnTo>
                      <a:pt x="75" y="162"/>
                    </a:lnTo>
                    <a:lnTo>
                      <a:pt x="75" y="88"/>
                    </a:lnTo>
                    <a:lnTo>
                      <a:pt x="82" y="80"/>
                    </a:lnTo>
                    <a:lnTo>
                      <a:pt x="109" y="80"/>
                    </a:lnTo>
                    <a:lnTo>
                      <a:pt x="109" y="7"/>
                    </a:lnTo>
                    <a:lnTo>
                      <a:pt x="114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9pPr>
              </a:lstStyle>
              <a:p>
                <a:endParaRPr lang="en-US" altLang="en-US" sz="1800"/>
              </a:p>
            </p:txBody>
          </p:sp>
        </p:grpSp>
        <p:grpSp>
          <p:nvGrpSpPr>
            <p:cNvPr id="55316" name="Group 28"/>
            <p:cNvGrpSpPr>
              <a:grpSpLocks/>
            </p:cNvGrpSpPr>
            <p:nvPr/>
          </p:nvGrpSpPr>
          <p:grpSpPr bwMode="auto">
            <a:xfrm>
              <a:off x="2832" y="2196"/>
              <a:ext cx="278" cy="154"/>
              <a:chOff x="2832" y="2196"/>
              <a:chExt cx="278" cy="154"/>
            </a:xfrm>
          </p:grpSpPr>
          <p:sp>
            <p:nvSpPr>
              <p:cNvPr id="55326" name="Freeform 29"/>
              <p:cNvSpPr>
                <a:spLocks noChangeArrowheads="1"/>
              </p:cNvSpPr>
              <p:nvPr/>
            </p:nvSpPr>
            <p:spPr bwMode="auto">
              <a:xfrm>
                <a:off x="2832" y="2196"/>
                <a:ext cx="181" cy="154"/>
              </a:xfrm>
              <a:custGeom>
                <a:avLst/>
                <a:gdLst>
                  <a:gd name="T0" fmla="*/ 0 w 804"/>
                  <a:gd name="T1" fmla="*/ 0 h 684"/>
                  <a:gd name="T2" fmla="*/ 0 w 804"/>
                  <a:gd name="T3" fmla="*/ 0 h 684"/>
                  <a:gd name="T4" fmla="*/ 0 w 804"/>
                  <a:gd name="T5" fmla="*/ 0 h 684"/>
                  <a:gd name="T6" fmla="*/ 0 w 804"/>
                  <a:gd name="T7" fmla="*/ 0 h 684"/>
                  <a:gd name="T8" fmla="*/ 0 w 804"/>
                  <a:gd name="T9" fmla="*/ 0 h 684"/>
                  <a:gd name="T10" fmla="*/ 0 w 804"/>
                  <a:gd name="T11" fmla="*/ 0 h 684"/>
                  <a:gd name="T12" fmla="*/ 0 w 804"/>
                  <a:gd name="T13" fmla="*/ 0 h 684"/>
                  <a:gd name="T14" fmla="*/ 0 w 804"/>
                  <a:gd name="T15" fmla="*/ 0 h 684"/>
                  <a:gd name="T16" fmla="*/ 0 w 804"/>
                  <a:gd name="T17" fmla="*/ 0 h 684"/>
                  <a:gd name="T18" fmla="*/ 0 w 804"/>
                  <a:gd name="T19" fmla="*/ 0 h 684"/>
                  <a:gd name="T20" fmla="*/ 0 w 804"/>
                  <a:gd name="T21" fmla="*/ 0 h 684"/>
                  <a:gd name="T22" fmla="*/ 0 w 804"/>
                  <a:gd name="T23" fmla="*/ 0 h 684"/>
                  <a:gd name="T24" fmla="*/ 0 w 804"/>
                  <a:gd name="T25" fmla="*/ 0 h 684"/>
                  <a:gd name="T26" fmla="*/ 0 w 804"/>
                  <a:gd name="T27" fmla="*/ 0 h 684"/>
                  <a:gd name="T28" fmla="*/ 0 w 804"/>
                  <a:gd name="T29" fmla="*/ 0 h 684"/>
                  <a:gd name="T30" fmla="*/ 0 w 804"/>
                  <a:gd name="T31" fmla="*/ 0 h 684"/>
                  <a:gd name="T32" fmla="*/ 0 w 804"/>
                  <a:gd name="T33" fmla="*/ 0 h 684"/>
                  <a:gd name="T34" fmla="*/ 0 w 804"/>
                  <a:gd name="T35" fmla="*/ 0 h 684"/>
                  <a:gd name="T36" fmla="*/ 0 w 804"/>
                  <a:gd name="T37" fmla="*/ 0 h 684"/>
                  <a:gd name="T38" fmla="*/ 0 w 804"/>
                  <a:gd name="T39" fmla="*/ 0 h 684"/>
                  <a:gd name="T40" fmla="*/ 0 w 804"/>
                  <a:gd name="T41" fmla="*/ 0 h 684"/>
                  <a:gd name="T42" fmla="*/ 0 w 804"/>
                  <a:gd name="T43" fmla="*/ 0 h 684"/>
                  <a:gd name="T44" fmla="*/ 0 w 804"/>
                  <a:gd name="T45" fmla="*/ 0 h 684"/>
                  <a:gd name="T46" fmla="*/ 0 w 804"/>
                  <a:gd name="T47" fmla="*/ 0 h 684"/>
                  <a:gd name="T48" fmla="*/ 0 w 804"/>
                  <a:gd name="T49" fmla="*/ 0 h 684"/>
                  <a:gd name="T50" fmla="*/ 0 w 804"/>
                  <a:gd name="T51" fmla="*/ 0 h 684"/>
                  <a:gd name="T52" fmla="*/ 0 w 804"/>
                  <a:gd name="T53" fmla="*/ 0 h 684"/>
                  <a:gd name="T54" fmla="*/ 0 w 804"/>
                  <a:gd name="T55" fmla="*/ 0 h 684"/>
                  <a:gd name="T56" fmla="*/ 0 w 804"/>
                  <a:gd name="T57" fmla="*/ 0 h 684"/>
                  <a:gd name="T58" fmla="*/ 0 w 804"/>
                  <a:gd name="T59" fmla="*/ 0 h 684"/>
                  <a:gd name="T60" fmla="*/ 0 w 804"/>
                  <a:gd name="T61" fmla="*/ 0 h 684"/>
                  <a:gd name="T62" fmla="*/ 0 w 804"/>
                  <a:gd name="T63" fmla="*/ 0 h 684"/>
                  <a:gd name="T64" fmla="*/ 0 w 804"/>
                  <a:gd name="T65" fmla="*/ 0 h 684"/>
                  <a:gd name="T66" fmla="*/ 0 w 804"/>
                  <a:gd name="T67" fmla="*/ 0 h 684"/>
                  <a:gd name="T68" fmla="*/ 0 w 804"/>
                  <a:gd name="T69" fmla="*/ 0 h 684"/>
                  <a:gd name="T70" fmla="*/ 0 w 804"/>
                  <a:gd name="T71" fmla="*/ 0 h 684"/>
                  <a:gd name="T72" fmla="*/ 0 w 804"/>
                  <a:gd name="T73" fmla="*/ 0 h 684"/>
                  <a:gd name="T74" fmla="*/ 0 w 804"/>
                  <a:gd name="T75" fmla="*/ 0 h 684"/>
                  <a:gd name="T76" fmla="*/ 0 w 804"/>
                  <a:gd name="T77" fmla="*/ 0 h 684"/>
                  <a:gd name="T78" fmla="*/ 0 w 804"/>
                  <a:gd name="T79" fmla="*/ 0 h 684"/>
                  <a:gd name="T80" fmla="*/ 0 w 804"/>
                  <a:gd name="T81" fmla="*/ 0 h 684"/>
                  <a:gd name="T82" fmla="*/ 0 w 804"/>
                  <a:gd name="T83" fmla="*/ 0 h 684"/>
                  <a:gd name="T84" fmla="*/ 0 w 804"/>
                  <a:gd name="T85" fmla="*/ 0 h 684"/>
                  <a:gd name="T86" fmla="*/ 0 w 804"/>
                  <a:gd name="T87" fmla="*/ 0 h 684"/>
                  <a:gd name="T88" fmla="*/ 0 w 804"/>
                  <a:gd name="T89" fmla="*/ 0 h 684"/>
                  <a:gd name="T90" fmla="*/ 0 w 804"/>
                  <a:gd name="T91" fmla="*/ 0 h 684"/>
                  <a:gd name="T92" fmla="*/ 0 w 804"/>
                  <a:gd name="T93" fmla="*/ 0 h 684"/>
                  <a:gd name="T94" fmla="*/ 0 w 804"/>
                  <a:gd name="T95" fmla="*/ 0 h 684"/>
                  <a:gd name="T96" fmla="*/ 0 w 804"/>
                  <a:gd name="T97" fmla="*/ 0 h 684"/>
                  <a:gd name="T98" fmla="*/ 0 w 804"/>
                  <a:gd name="T99" fmla="*/ 0 h 684"/>
                  <a:gd name="T100" fmla="*/ 0 w 804"/>
                  <a:gd name="T101" fmla="*/ 0 h 684"/>
                  <a:gd name="T102" fmla="*/ 0 w 804"/>
                  <a:gd name="T103" fmla="*/ 0 h 684"/>
                  <a:gd name="T104" fmla="*/ 0 w 804"/>
                  <a:gd name="T105" fmla="*/ 0 h 684"/>
                  <a:gd name="T106" fmla="*/ 0 w 804"/>
                  <a:gd name="T107" fmla="*/ 0 h 684"/>
                  <a:gd name="T108" fmla="*/ 0 w 804"/>
                  <a:gd name="T109" fmla="*/ 0 h 684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804"/>
                  <a:gd name="T166" fmla="*/ 0 h 684"/>
                  <a:gd name="T167" fmla="*/ 804 w 804"/>
                  <a:gd name="T168" fmla="*/ 684 h 684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804" h="684">
                    <a:moveTo>
                      <a:pt x="4" y="0"/>
                    </a:moveTo>
                    <a:lnTo>
                      <a:pt x="149" y="0"/>
                    </a:lnTo>
                    <a:lnTo>
                      <a:pt x="155" y="7"/>
                    </a:lnTo>
                    <a:lnTo>
                      <a:pt x="155" y="80"/>
                    </a:lnTo>
                    <a:lnTo>
                      <a:pt x="187" y="80"/>
                    </a:lnTo>
                    <a:lnTo>
                      <a:pt x="194" y="88"/>
                    </a:lnTo>
                    <a:lnTo>
                      <a:pt x="194" y="162"/>
                    </a:lnTo>
                    <a:lnTo>
                      <a:pt x="227" y="162"/>
                    </a:lnTo>
                    <a:lnTo>
                      <a:pt x="232" y="169"/>
                    </a:lnTo>
                    <a:lnTo>
                      <a:pt x="232" y="237"/>
                    </a:lnTo>
                    <a:lnTo>
                      <a:pt x="265" y="237"/>
                    </a:lnTo>
                    <a:lnTo>
                      <a:pt x="272" y="242"/>
                    </a:lnTo>
                    <a:lnTo>
                      <a:pt x="272" y="317"/>
                    </a:lnTo>
                    <a:lnTo>
                      <a:pt x="305" y="317"/>
                    </a:lnTo>
                    <a:lnTo>
                      <a:pt x="310" y="324"/>
                    </a:lnTo>
                    <a:lnTo>
                      <a:pt x="310" y="399"/>
                    </a:lnTo>
                    <a:lnTo>
                      <a:pt x="344" y="399"/>
                    </a:lnTo>
                    <a:lnTo>
                      <a:pt x="350" y="404"/>
                    </a:lnTo>
                    <a:lnTo>
                      <a:pt x="350" y="480"/>
                    </a:lnTo>
                    <a:lnTo>
                      <a:pt x="382" y="480"/>
                    </a:lnTo>
                    <a:lnTo>
                      <a:pt x="388" y="484"/>
                    </a:lnTo>
                    <a:lnTo>
                      <a:pt x="388" y="555"/>
                    </a:lnTo>
                    <a:lnTo>
                      <a:pt x="415" y="555"/>
                    </a:lnTo>
                    <a:lnTo>
                      <a:pt x="415" y="484"/>
                    </a:lnTo>
                    <a:lnTo>
                      <a:pt x="420" y="480"/>
                    </a:lnTo>
                    <a:lnTo>
                      <a:pt x="455" y="480"/>
                    </a:lnTo>
                    <a:lnTo>
                      <a:pt x="455" y="365"/>
                    </a:lnTo>
                    <a:lnTo>
                      <a:pt x="460" y="359"/>
                    </a:lnTo>
                    <a:lnTo>
                      <a:pt x="493" y="359"/>
                    </a:lnTo>
                    <a:lnTo>
                      <a:pt x="493" y="284"/>
                    </a:lnTo>
                    <a:lnTo>
                      <a:pt x="498" y="279"/>
                    </a:lnTo>
                    <a:lnTo>
                      <a:pt x="531" y="279"/>
                    </a:lnTo>
                    <a:lnTo>
                      <a:pt x="531" y="169"/>
                    </a:lnTo>
                    <a:lnTo>
                      <a:pt x="536" y="162"/>
                    </a:lnTo>
                    <a:lnTo>
                      <a:pt x="570" y="162"/>
                    </a:lnTo>
                    <a:lnTo>
                      <a:pt x="570" y="88"/>
                    </a:lnTo>
                    <a:lnTo>
                      <a:pt x="576" y="80"/>
                    </a:lnTo>
                    <a:lnTo>
                      <a:pt x="608" y="80"/>
                    </a:lnTo>
                    <a:lnTo>
                      <a:pt x="608" y="7"/>
                    </a:lnTo>
                    <a:lnTo>
                      <a:pt x="614" y="0"/>
                    </a:lnTo>
                    <a:lnTo>
                      <a:pt x="797" y="0"/>
                    </a:lnTo>
                    <a:lnTo>
                      <a:pt x="803" y="7"/>
                    </a:lnTo>
                    <a:lnTo>
                      <a:pt x="803" y="41"/>
                    </a:lnTo>
                    <a:lnTo>
                      <a:pt x="797" y="46"/>
                    </a:lnTo>
                    <a:lnTo>
                      <a:pt x="725" y="46"/>
                    </a:lnTo>
                    <a:lnTo>
                      <a:pt x="725" y="637"/>
                    </a:lnTo>
                    <a:lnTo>
                      <a:pt x="797" y="637"/>
                    </a:lnTo>
                    <a:lnTo>
                      <a:pt x="803" y="645"/>
                    </a:lnTo>
                    <a:lnTo>
                      <a:pt x="803" y="678"/>
                    </a:lnTo>
                    <a:lnTo>
                      <a:pt x="797" y="683"/>
                    </a:lnTo>
                    <a:lnTo>
                      <a:pt x="576" y="683"/>
                    </a:lnTo>
                    <a:lnTo>
                      <a:pt x="570" y="678"/>
                    </a:lnTo>
                    <a:lnTo>
                      <a:pt x="570" y="645"/>
                    </a:lnTo>
                    <a:lnTo>
                      <a:pt x="576" y="637"/>
                    </a:lnTo>
                    <a:lnTo>
                      <a:pt x="648" y="637"/>
                    </a:lnTo>
                    <a:lnTo>
                      <a:pt x="648" y="88"/>
                    </a:lnTo>
                    <a:lnTo>
                      <a:pt x="614" y="88"/>
                    </a:lnTo>
                    <a:lnTo>
                      <a:pt x="614" y="162"/>
                    </a:lnTo>
                    <a:lnTo>
                      <a:pt x="608" y="169"/>
                    </a:lnTo>
                    <a:lnTo>
                      <a:pt x="576" y="169"/>
                    </a:lnTo>
                    <a:lnTo>
                      <a:pt x="576" y="279"/>
                    </a:lnTo>
                    <a:lnTo>
                      <a:pt x="570" y="284"/>
                    </a:lnTo>
                    <a:lnTo>
                      <a:pt x="536" y="284"/>
                    </a:lnTo>
                    <a:lnTo>
                      <a:pt x="536" y="359"/>
                    </a:lnTo>
                    <a:lnTo>
                      <a:pt x="531" y="365"/>
                    </a:lnTo>
                    <a:lnTo>
                      <a:pt x="498" y="365"/>
                    </a:lnTo>
                    <a:lnTo>
                      <a:pt x="498" y="480"/>
                    </a:lnTo>
                    <a:lnTo>
                      <a:pt x="493" y="484"/>
                    </a:lnTo>
                    <a:lnTo>
                      <a:pt x="460" y="484"/>
                    </a:lnTo>
                    <a:lnTo>
                      <a:pt x="460" y="555"/>
                    </a:lnTo>
                    <a:lnTo>
                      <a:pt x="455" y="563"/>
                    </a:lnTo>
                    <a:lnTo>
                      <a:pt x="420" y="563"/>
                    </a:lnTo>
                    <a:lnTo>
                      <a:pt x="420" y="678"/>
                    </a:lnTo>
                    <a:lnTo>
                      <a:pt x="415" y="683"/>
                    </a:lnTo>
                    <a:lnTo>
                      <a:pt x="388" y="683"/>
                    </a:lnTo>
                    <a:lnTo>
                      <a:pt x="382" y="678"/>
                    </a:lnTo>
                    <a:lnTo>
                      <a:pt x="382" y="645"/>
                    </a:lnTo>
                    <a:lnTo>
                      <a:pt x="350" y="645"/>
                    </a:lnTo>
                    <a:lnTo>
                      <a:pt x="344" y="637"/>
                    </a:lnTo>
                    <a:lnTo>
                      <a:pt x="344" y="563"/>
                    </a:lnTo>
                    <a:lnTo>
                      <a:pt x="310" y="563"/>
                    </a:lnTo>
                    <a:lnTo>
                      <a:pt x="305" y="555"/>
                    </a:lnTo>
                    <a:lnTo>
                      <a:pt x="305" y="484"/>
                    </a:lnTo>
                    <a:lnTo>
                      <a:pt x="272" y="484"/>
                    </a:lnTo>
                    <a:lnTo>
                      <a:pt x="265" y="480"/>
                    </a:lnTo>
                    <a:lnTo>
                      <a:pt x="265" y="404"/>
                    </a:lnTo>
                    <a:lnTo>
                      <a:pt x="232" y="404"/>
                    </a:lnTo>
                    <a:lnTo>
                      <a:pt x="227" y="399"/>
                    </a:lnTo>
                    <a:lnTo>
                      <a:pt x="227" y="324"/>
                    </a:lnTo>
                    <a:lnTo>
                      <a:pt x="194" y="324"/>
                    </a:lnTo>
                    <a:lnTo>
                      <a:pt x="187" y="317"/>
                    </a:lnTo>
                    <a:lnTo>
                      <a:pt x="187" y="242"/>
                    </a:lnTo>
                    <a:lnTo>
                      <a:pt x="155" y="242"/>
                    </a:lnTo>
                    <a:lnTo>
                      <a:pt x="149" y="237"/>
                    </a:lnTo>
                    <a:lnTo>
                      <a:pt x="149" y="169"/>
                    </a:lnTo>
                    <a:lnTo>
                      <a:pt x="115" y="169"/>
                    </a:lnTo>
                    <a:lnTo>
                      <a:pt x="115" y="637"/>
                    </a:lnTo>
                    <a:lnTo>
                      <a:pt x="187" y="637"/>
                    </a:lnTo>
                    <a:lnTo>
                      <a:pt x="194" y="645"/>
                    </a:lnTo>
                    <a:lnTo>
                      <a:pt x="194" y="678"/>
                    </a:lnTo>
                    <a:lnTo>
                      <a:pt x="187" y="683"/>
                    </a:lnTo>
                    <a:lnTo>
                      <a:pt x="4" y="683"/>
                    </a:lnTo>
                    <a:lnTo>
                      <a:pt x="0" y="678"/>
                    </a:lnTo>
                    <a:lnTo>
                      <a:pt x="0" y="645"/>
                    </a:lnTo>
                    <a:lnTo>
                      <a:pt x="4" y="637"/>
                    </a:lnTo>
                    <a:lnTo>
                      <a:pt x="77" y="637"/>
                    </a:lnTo>
                    <a:lnTo>
                      <a:pt x="77" y="46"/>
                    </a:lnTo>
                    <a:lnTo>
                      <a:pt x="4" y="46"/>
                    </a:lnTo>
                    <a:lnTo>
                      <a:pt x="0" y="41"/>
                    </a:lnTo>
                    <a:lnTo>
                      <a:pt x="0" y="7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55327" name="Freeform 30"/>
              <p:cNvSpPr>
                <a:spLocks noChangeArrowheads="1"/>
              </p:cNvSpPr>
              <p:nvPr/>
            </p:nvSpPr>
            <p:spPr bwMode="auto">
              <a:xfrm>
                <a:off x="3025" y="2196"/>
                <a:ext cx="85" cy="154"/>
              </a:xfrm>
              <a:custGeom>
                <a:avLst/>
                <a:gdLst>
                  <a:gd name="T0" fmla="*/ 0 w 381"/>
                  <a:gd name="T1" fmla="*/ 0 h 684"/>
                  <a:gd name="T2" fmla="*/ 0 w 381"/>
                  <a:gd name="T3" fmla="*/ 0 h 684"/>
                  <a:gd name="T4" fmla="*/ 0 w 381"/>
                  <a:gd name="T5" fmla="*/ 0 h 684"/>
                  <a:gd name="T6" fmla="*/ 0 w 381"/>
                  <a:gd name="T7" fmla="*/ 0 h 684"/>
                  <a:gd name="T8" fmla="*/ 0 w 381"/>
                  <a:gd name="T9" fmla="*/ 0 h 684"/>
                  <a:gd name="T10" fmla="*/ 0 w 381"/>
                  <a:gd name="T11" fmla="*/ 0 h 684"/>
                  <a:gd name="T12" fmla="*/ 0 w 381"/>
                  <a:gd name="T13" fmla="*/ 0 h 684"/>
                  <a:gd name="T14" fmla="*/ 0 w 381"/>
                  <a:gd name="T15" fmla="*/ 0 h 684"/>
                  <a:gd name="T16" fmla="*/ 0 w 381"/>
                  <a:gd name="T17" fmla="*/ 0 h 684"/>
                  <a:gd name="T18" fmla="*/ 0 w 381"/>
                  <a:gd name="T19" fmla="*/ 0 h 684"/>
                  <a:gd name="T20" fmla="*/ 0 w 381"/>
                  <a:gd name="T21" fmla="*/ 0 h 684"/>
                  <a:gd name="T22" fmla="*/ 0 w 381"/>
                  <a:gd name="T23" fmla="*/ 0 h 684"/>
                  <a:gd name="T24" fmla="*/ 0 w 381"/>
                  <a:gd name="T25" fmla="*/ 0 h 684"/>
                  <a:gd name="T26" fmla="*/ 0 w 381"/>
                  <a:gd name="T27" fmla="*/ 0 h 684"/>
                  <a:gd name="T28" fmla="*/ 0 w 381"/>
                  <a:gd name="T29" fmla="*/ 0 h 684"/>
                  <a:gd name="T30" fmla="*/ 0 w 381"/>
                  <a:gd name="T31" fmla="*/ 0 h 684"/>
                  <a:gd name="T32" fmla="*/ 0 w 381"/>
                  <a:gd name="T33" fmla="*/ 0 h 684"/>
                  <a:gd name="T34" fmla="*/ 0 w 381"/>
                  <a:gd name="T35" fmla="*/ 0 h 684"/>
                  <a:gd name="T36" fmla="*/ 0 w 381"/>
                  <a:gd name="T37" fmla="*/ 0 h 684"/>
                  <a:gd name="T38" fmla="*/ 0 w 381"/>
                  <a:gd name="T39" fmla="*/ 0 h 684"/>
                  <a:gd name="T40" fmla="*/ 0 w 381"/>
                  <a:gd name="T41" fmla="*/ 0 h 684"/>
                  <a:gd name="T42" fmla="*/ 0 w 381"/>
                  <a:gd name="T43" fmla="*/ 0 h 684"/>
                  <a:gd name="T44" fmla="*/ 0 w 381"/>
                  <a:gd name="T45" fmla="*/ 0 h 684"/>
                  <a:gd name="T46" fmla="*/ 0 w 381"/>
                  <a:gd name="T47" fmla="*/ 0 h 684"/>
                  <a:gd name="T48" fmla="*/ 0 w 381"/>
                  <a:gd name="T49" fmla="*/ 0 h 684"/>
                  <a:gd name="T50" fmla="*/ 0 w 381"/>
                  <a:gd name="T51" fmla="*/ 0 h 684"/>
                  <a:gd name="T52" fmla="*/ 0 w 381"/>
                  <a:gd name="T53" fmla="*/ 0 h 684"/>
                  <a:gd name="T54" fmla="*/ 0 w 381"/>
                  <a:gd name="T55" fmla="*/ 0 h 684"/>
                  <a:gd name="T56" fmla="*/ 0 w 381"/>
                  <a:gd name="T57" fmla="*/ 0 h 684"/>
                  <a:gd name="T58" fmla="*/ 0 w 381"/>
                  <a:gd name="T59" fmla="*/ 0 h 684"/>
                  <a:gd name="T60" fmla="*/ 0 w 381"/>
                  <a:gd name="T61" fmla="*/ 0 h 684"/>
                  <a:gd name="T62" fmla="*/ 0 w 381"/>
                  <a:gd name="T63" fmla="*/ 0 h 684"/>
                  <a:gd name="T64" fmla="*/ 0 w 381"/>
                  <a:gd name="T65" fmla="*/ 0 h 684"/>
                  <a:gd name="T66" fmla="*/ 0 w 381"/>
                  <a:gd name="T67" fmla="*/ 0 h 684"/>
                  <a:gd name="T68" fmla="*/ 0 w 381"/>
                  <a:gd name="T69" fmla="*/ 0 h 684"/>
                  <a:gd name="T70" fmla="*/ 0 w 381"/>
                  <a:gd name="T71" fmla="*/ 0 h 684"/>
                  <a:gd name="T72" fmla="*/ 0 w 381"/>
                  <a:gd name="T73" fmla="*/ 0 h 684"/>
                  <a:gd name="T74" fmla="*/ 0 w 381"/>
                  <a:gd name="T75" fmla="*/ 0 h 684"/>
                  <a:gd name="T76" fmla="*/ 0 w 381"/>
                  <a:gd name="T77" fmla="*/ 0 h 684"/>
                  <a:gd name="T78" fmla="*/ 0 w 381"/>
                  <a:gd name="T79" fmla="*/ 0 h 684"/>
                  <a:gd name="T80" fmla="*/ 0 w 381"/>
                  <a:gd name="T81" fmla="*/ 0 h 684"/>
                  <a:gd name="T82" fmla="*/ 0 w 381"/>
                  <a:gd name="T83" fmla="*/ 0 h 684"/>
                  <a:gd name="T84" fmla="*/ 0 w 381"/>
                  <a:gd name="T85" fmla="*/ 0 h 68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381"/>
                  <a:gd name="T130" fmla="*/ 0 h 684"/>
                  <a:gd name="T131" fmla="*/ 381 w 381"/>
                  <a:gd name="T132" fmla="*/ 684 h 68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381" h="684">
                    <a:moveTo>
                      <a:pt x="152" y="284"/>
                    </a:moveTo>
                    <a:lnTo>
                      <a:pt x="222" y="284"/>
                    </a:lnTo>
                    <a:lnTo>
                      <a:pt x="222" y="317"/>
                    </a:lnTo>
                    <a:lnTo>
                      <a:pt x="227" y="324"/>
                    </a:lnTo>
                    <a:lnTo>
                      <a:pt x="260" y="324"/>
                    </a:lnTo>
                    <a:lnTo>
                      <a:pt x="260" y="359"/>
                    </a:lnTo>
                    <a:lnTo>
                      <a:pt x="265" y="365"/>
                    </a:lnTo>
                    <a:lnTo>
                      <a:pt x="298" y="365"/>
                    </a:lnTo>
                    <a:lnTo>
                      <a:pt x="298" y="555"/>
                    </a:lnTo>
                    <a:lnTo>
                      <a:pt x="265" y="555"/>
                    </a:lnTo>
                    <a:lnTo>
                      <a:pt x="260" y="563"/>
                    </a:lnTo>
                    <a:lnTo>
                      <a:pt x="260" y="597"/>
                    </a:lnTo>
                    <a:lnTo>
                      <a:pt x="227" y="597"/>
                    </a:lnTo>
                    <a:lnTo>
                      <a:pt x="222" y="603"/>
                    </a:lnTo>
                    <a:lnTo>
                      <a:pt x="222" y="637"/>
                    </a:lnTo>
                    <a:lnTo>
                      <a:pt x="188" y="637"/>
                    </a:lnTo>
                    <a:lnTo>
                      <a:pt x="188" y="603"/>
                    </a:lnTo>
                    <a:lnTo>
                      <a:pt x="184" y="597"/>
                    </a:lnTo>
                    <a:lnTo>
                      <a:pt x="114" y="597"/>
                    </a:lnTo>
                    <a:lnTo>
                      <a:pt x="114" y="526"/>
                    </a:lnTo>
                    <a:lnTo>
                      <a:pt x="109" y="521"/>
                    </a:lnTo>
                    <a:lnTo>
                      <a:pt x="82" y="521"/>
                    </a:lnTo>
                    <a:lnTo>
                      <a:pt x="82" y="324"/>
                    </a:lnTo>
                    <a:lnTo>
                      <a:pt x="147" y="324"/>
                    </a:lnTo>
                    <a:lnTo>
                      <a:pt x="152" y="317"/>
                    </a:lnTo>
                    <a:lnTo>
                      <a:pt x="152" y="284"/>
                    </a:lnTo>
                    <a:close/>
                    <a:moveTo>
                      <a:pt x="227" y="0"/>
                    </a:moveTo>
                    <a:lnTo>
                      <a:pt x="375" y="0"/>
                    </a:lnTo>
                    <a:lnTo>
                      <a:pt x="380" y="7"/>
                    </a:lnTo>
                    <a:lnTo>
                      <a:pt x="380" y="41"/>
                    </a:lnTo>
                    <a:lnTo>
                      <a:pt x="375" y="46"/>
                    </a:lnTo>
                    <a:lnTo>
                      <a:pt x="265" y="46"/>
                    </a:lnTo>
                    <a:lnTo>
                      <a:pt x="265" y="80"/>
                    </a:lnTo>
                    <a:lnTo>
                      <a:pt x="260" y="88"/>
                    </a:lnTo>
                    <a:lnTo>
                      <a:pt x="188" y="88"/>
                    </a:lnTo>
                    <a:lnTo>
                      <a:pt x="188" y="122"/>
                    </a:lnTo>
                    <a:lnTo>
                      <a:pt x="184" y="128"/>
                    </a:lnTo>
                    <a:lnTo>
                      <a:pt x="152" y="128"/>
                    </a:lnTo>
                    <a:lnTo>
                      <a:pt x="152" y="203"/>
                    </a:lnTo>
                    <a:lnTo>
                      <a:pt x="147" y="208"/>
                    </a:lnTo>
                    <a:lnTo>
                      <a:pt x="114" y="208"/>
                    </a:lnTo>
                    <a:lnTo>
                      <a:pt x="114" y="279"/>
                    </a:lnTo>
                    <a:lnTo>
                      <a:pt x="147" y="279"/>
                    </a:lnTo>
                    <a:lnTo>
                      <a:pt x="147" y="242"/>
                    </a:lnTo>
                    <a:lnTo>
                      <a:pt x="152" y="237"/>
                    </a:lnTo>
                    <a:lnTo>
                      <a:pt x="260" y="237"/>
                    </a:lnTo>
                    <a:lnTo>
                      <a:pt x="265" y="242"/>
                    </a:lnTo>
                    <a:lnTo>
                      <a:pt x="265" y="279"/>
                    </a:lnTo>
                    <a:lnTo>
                      <a:pt x="335" y="279"/>
                    </a:lnTo>
                    <a:lnTo>
                      <a:pt x="341" y="284"/>
                    </a:lnTo>
                    <a:lnTo>
                      <a:pt x="341" y="359"/>
                    </a:lnTo>
                    <a:lnTo>
                      <a:pt x="375" y="359"/>
                    </a:lnTo>
                    <a:lnTo>
                      <a:pt x="380" y="365"/>
                    </a:lnTo>
                    <a:lnTo>
                      <a:pt x="380" y="555"/>
                    </a:lnTo>
                    <a:lnTo>
                      <a:pt x="375" y="563"/>
                    </a:lnTo>
                    <a:lnTo>
                      <a:pt x="341" y="563"/>
                    </a:lnTo>
                    <a:lnTo>
                      <a:pt x="341" y="637"/>
                    </a:lnTo>
                    <a:lnTo>
                      <a:pt x="335" y="645"/>
                    </a:lnTo>
                    <a:lnTo>
                      <a:pt x="265" y="645"/>
                    </a:lnTo>
                    <a:lnTo>
                      <a:pt x="265" y="678"/>
                    </a:lnTo>
                    <a:lnTo>
                      <a:pt x="260" y="683"/>
                    </a:lnTo>
                    <a:lnTo>
                      <a:pt x="114" y="683"/>
                    </a:lnTo>
                    <a:lnTo>
                      <a:pt x="109" y="678"/>
                    </a:lnTo>
                    <a:lnTo>
                      <a:pt x="109" y="645"/>
                    </a:lnTo>
                    <a:lnTo>
                      <a:pt x="42" y="645"/>
                    </a:lnTo>
                    <a:lnTo>
                      <a:pt x="37" y="637"/>
                    </a:lnTo>
                    <a:lnTo>
                      <a:pt x="37" y="563"/>
                    </a:lnTo>
                    <a:lnTo>
                      <a:pt x="4" y="563"/>
                    </a:lnTo>
                    <a:lnTo>
                      <a:pt x="0" y="555"/>
                    </a:lnTo>
                    <a:lnTo>
                      <a:pt x="0" y="242"/>
                    </a:lnTo>
                    <a:lnTo>
                      <a:pt x="4" y="237"/>
                    </a:lnTo>
                    <a:lnTo>
                      <a:pt x="37" y="237"/>
                    </a:lnTo>
                    <a:lnTo>
                      <a:pt x="37" y="169"/>
                    </a:lnTo>
                    <a:lnTo>
                      <a:pt x="42" y="162"/>
                    </a:lnTo>
                    <a:lnTo>
                      <a:pt x="75" y="162"/>
                    </a:lnTo>
                    <a:lnTo>
                      <a:pt x="75" y="128"/>
                    </a:lnTo>
                    <a:lnTo>
                      <a:pt x="82" y="122"/>
                    </a:lnTo>
                    <a:lnTo>
                      <a:pt x="109" y="122"/>
                    </a:lnTo>
                    <a:lnTo>
                      <a:pt x="109" y="88"/>
                    </a:lnTo>
                    <a:lnTo>
                      <a:pt x="114" y="80"/>
                    </a:lnTo>
                    <a:lnTo>
                      <a:pt x="147" y="80"/>
                    </a:lnTo>
                    <a:lnTo>
                      <a:pt x="147" y="46"/>
                    </a:lnTo>
                    <a:lnTo>
                      <a:pt x="152" y="41"/>
                    </a:lnTo>
                    <a:lnTo>
                      <a:pt x="222" y="41"/>
                    </a:lnTo>
                    <a:lnTo>
                      <a:pt x="222" y="7"/>
                    </a:lnTo>
                    <a:lnTo>
                      <a:pt x="227" y="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9pPr>
              </a:lstStyle>
              <a:p>
                <a:endParaRPr lang="en-US" altLang="en-US" sz="1800"/>
              </a:p>
            </p:txBody>
          </p:sp>
        </p:grpSp>
        <p:sp>
          <p:nvSpPr>
            <p:cNvPr id="55317" name="Line 31"/>
            <p:cNvSpPr>
              <a:spLocks noChangeShapeType="1"/>
            </p:cNvSpPr>
            <p:nvPr/>
          </p:nvSpPr>
          <p:spPr bwMode="auto">
            <a:xfrm flipH="1">
              <a:off x="2976" y="1776"/>
              <a:ext cx="144" cy="384"/>
            </a:xfrm>
            <a:prstGeom prst="line">
              <a:avLst/>
            </a:prstGeom>
            <a:noFill/>
            <a:ln w="19080">
              <a:solidFill>
                <a:srgbClr val="00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5318" name="Text Box 32"/>
            <p:cNvSpPr txBox="1">
              <a:spLocks noChangeArrowheads="1"/>
            </p:cNvSpPr>
            <p:nvPr/>
          </p:nvSpPr>
          <p:spPr bwMode="auto">
            <a:xfrm>
              <a:off x="3408" y="1056"/>
              <a:ext cx="91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>
                <a:tabLst>
                  <a:tab pos="815975" algn="l"/>
                  <a:tab pos="1368425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tabLst>
                  <a:tab pos="815975" algn="l"/>
                  <a:tab pos="1368425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tabLst>
                  <a:tab pos="815975" algn="l"/>
                  <a:tab pos="1368425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tabLst>
                  <a:tab pos="815975" algn="l"/>
                  <a:tab pos="1368425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tabLst>
                  <a:tab pos="815975" algn="l"/>
                  <a:tab pos="1368425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368425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368425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368425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368425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pPr>
                <a:lnSpc>
                  <a:spcPct val="72000"/>
                </a:lnSpc>
                <a:spcBef>
                  <a:spcPts val="769"/>
                </a:spcBef>
              </a:pPr>
              <a:r>
                <a:rPr lang="en-GB" altLang="en-US" sz="1800" b="1">
                  <a:latin typeface="Comic Sans MS" panose="030F0702030302020204" pitchFamily="66" charset="0"/>
                </a:rPr>
                <a:t>Fan out=2</a:t>
              </a:r>
            </a:p>
          </p:txBody>
        </p:sp>
        <p:sp>
          <p:nvSpPr>
            <p:cNvPr id="55319" name="Freeform 33"/>
            <p:cNvSpPr>
              <a:spLocks/>
            </p:cNvSpPr>
            <p:nvPr/>
          </p:nvSpPr>
          <p:spPr bwMode="auto">
            <a:xfrm>
              <a:off x="2976" y="1104"/>
              <a:ext cx="478" cy="46"/>
            </a:xfrm>
            <a:custGeom>
              <a:avLst/>
              <a:gdLst>
                <a:gd name="T0" fmla="*/ 0 w 2114"/>
                <a:gd name="T1" fmla="*/ 0 h 209"/>
                <a:gd name="T2" fmla="*/ 0 w 2114"/>
                <a:gd name="T3" fmla="*/ 0 h 209"/>
                <a:gd name="T4" fmla="*/ 0 w 2114"/>
                <a:gd name="T5" fmla="*/ 0 h 209"/>
                <a:gd name="T6" fmla="*/ 0 60000 65536"/>
                <a:gd name="T7" fmla="*/ 0 60000 65536"/>
                <a:gd name="T8" fmla="*/ 0 60000 65536"/>
                <a:gd name="T9" fmla="*/ 0 w 2114"/>
                <a:gd name="T10" fmla="*/ 0 h 209"/>
                <a:gd name="T11" fmla="*/ 2114 w 2114"/>
                <a:gd name="T12" fmla="*/ 209 h 20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4" h="209">
                  <a:moveTo>
                    <a:pt x="2113" y="208"/>
                  </a:moveTo>
                  <a:cubicBezTo>
                    <a:pt x="1761" y="104"/>
                    <a:pt x="1408" y="0"/>
                    <a:pt x="1056" y="0"/>
                  </a:cubicBezTo>
                  <a:cubicBezTo>
                    <a:pt x="704" y="0"/>
                    <a:pt x="352" y="104"/>
                    <a:pt x="0" y="208"/>
                  </a:cubicBezTo>
                </a:path>
              </a:pathLst>
            </a:custGeom>
            <a:noFill/>
            <a:ln w="28440">
              <a:solidFill>
                <a:srgbClr val="003300"/>
              </a:solidFill>
              <a:prstDash val="sysDot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5320" name="Text Box 34"/>
            <p:cNvSpPr txBox="1">
              <a:spLocks noChangeArrowheads="1"/>
            </p:cNvSpPr>
            <p:nvPr/>
          </p:nvSpPr>
          <p:spPr bwMode="auto">
            <a:xfrm>
              <a:off x="3841" y="1536"/>
              <a:ext cx="91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>
                <a:tabLst>
                  <a:tab pos="815975" algn="l"/>
                  <a:tab pos="1368425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tabLst>
                  <a:tab pos="815975" algn="l"/>
                  <a:tab pos="1368425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tabLst>
                  <a:tab pos="815975" algn="l"/>
                  <a:tab pos="1368425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tabLst>
                  <a:tab pos="815975" algn="l"/>
                  <a:tab pos="1368425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tabLst>
                  <a:tab pos="815975" algn="l"/>
                  <a:tab pos="1368425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368425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368425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368425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368425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pPr>
                <a:lnSpc>
                  <a:spcPct val="72000"/>
                </a:lnSpc>
                <a:spcBef>
                  <a:spcPts val="769"/>
                </a:spcBef>
              </a:pPr>
              <a:r>
                <a:rPr lang="en-GB" altLang="en-US" sz="1800" b="1">
                  <a:latin typeface="Comic Sans MS" panose="030F0702030302020204" pitchFamily="66" charset="0"/>
                </a:rPr>
                <a:t>Fan out=1</a:t>
              </a:r>
            </a:p>
          </p:txBody>
        </p:sp>
        <p:sp>
          <p:nvSpPr>
            <p:cNvPr id="55321" name="Text Box 35"/>
            <p:cNvSpPr txBox="1">
              <a:spLocks noChangeArrowheads="1"/>
            </p:cNvSpPr>
            <p:nvPr/>
          </p:nvSpPr>
          <p:spPr bwMode="auto">
            <a:xfrm>
              <a:off x="3841" y="1689"/>
              <a:ext cx="91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>
                <a:tabLst>
                  <a:tab pos="815975" algn="l"/>
                  <a:tab pos="1368425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tabLst>
                  <a:tab pos="815975" algn="l"/>
                  <a:tab pos="1368425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tabLst>
                  <a:tab pos="815975" algn="l"/>
                  <a:tab pos="1368425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tabLst>
                  <a:tab pos="815975" algn="l"/>
                  <a:tab pos="1368425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tabLst>
                  <a:tab pos="815975" algn="l"/>
                  <a:tab pos="1368425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368425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368425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368425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368425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pPr>
                <a:lnSpc>
                  <a:spcPct val="72000"/>
                </a:lnSpc>
                <a:spcBef>
                  <a:spcPts val="769"/>
                </a:spcBef>
              </a:pPr>
              <a:r>
                <a:rPr lang="en-GB" altLang="en-US" sz="1800" b="1">
                  <a:latin typeface="Comic Sans MS" panose="030F0702030302020204" pitchFamily="66" charset="0"/>
                </a:rPr>
                <a:t>Fan in=1</a:t>
              </a:r>
            </a:p>
          </p:txBody>
        </p:sp>
        <p:sp>
          <p:nvSpPr>
            <p:cNvPr id="55322" name="Text Box 36"/>
            <p:cNvSpPr txBox="1">
              <a:spLocks noChangeArrowheads="1"/>
            </p:cNvSpPr>
            <p:nvPr/>
          </p:nvSpPr>
          <p:spPr bwMode="auto">
            <a:xfrm>
              <a:off x="3600" y="2160"/>
              <a:ext cx="91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>
                <a:tabLst>
                  <a:tab pos="815975" algn="l"/>
                  <a:tab pos="1368425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tabLst>
                  <a:tab pos="815975" algn="l"/>
                  <a:tab pos="1368425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tabLst>
                  <a:tab pos="815975" algn="l"/>
                  <a:tab pos="1368425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tabLst>
                  <a:tab pos="815975" algn="l"/>
                  <a:tab pos="1368425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tabLst>
                  <a:tab pos="815975" algn="l"/>
                  <a:tab pos="1368425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368425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368425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368425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368425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pPr>
                <a:lnSpc>
                  <a:spcPct val="72000"/>
                </a:lnSpc>
                <a:spcBef>
                  <a:spcPts val="769"/>
                </a:spcBef>
              </a:pPr>
              <a:r>
                <a:rPr lang="en-GB" altLang="en-US" sz="1800" b="1">
                  <a:latin typeface="Comic Sans MS" panose="030F0702030302020204" pitchFamily="66" charset="0"/>
                </a:rPr>
                <a:t>Fan in=2</a:t>
              </a:r>
            </a:p>
          </p:txBody>
        </p:sp>
        <p:sp>
          <p:nvSpPr>
            <p:cNvPr id="55323" name="Text Box 37"/>
            <p:cNvSpPr txBox="1">
              <a:spLocks noChangeArrowheads="1"/>
            </p:cNvSpPr>
            <p:nvPr/>
          </p:nvSpPr>
          <p:spPr bwMode="auto">
            <a:xfrm>
              <a:off x="3648" y="2304"/>
              <a:ext cx="91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>
                <a:tabLst>
                  <a:tab pos="815975" algn="l"/>
                  <a:tab pos="1368425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tabLst>
                  <a:tab pos="815975" algn="l"/>
                  <a:tab pos="1368425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tabLst>
                  <a:tab pos="815975" algn="l"/>
                  <a:tab pos="1368425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tabLst>
                  <a:tab pos="815975" algn="l"/>
                  <a:tab pos="1368425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tabLst>
                  <a:tab pos="815975" algn="l"/>
                  <a:tab pos="1368425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368425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368425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368425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368425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pPr>
                <a:lnSpc>
                  <a:spcPct val="72000"/>
                </a:lnSpc>
                <a:spcBef>
                  <a:spcPts val="769"/>
                </a:spcBef>
              </a:pPr>
              <a:r>
                <a:rPr lang="en-GB" altLang="en-US" sz="1800" b="1">
                  <a:latin typeface="Comic Sans MS" panose="030F0702030302020204" pitchFamily="66" charset="0"/>
                </a:rPr>
                <a:t>Fan out=0</a:t>
              </a:r>
            </a:p>
          </p:txBody>
        </p:sp>
        <p:sp>
          <p:nvSpPr>
            <p:cNvPr id="55324" name="Freeform 38"/>
            <p:cNvSpPr>
              <a:spLocks/>
            </p:cNvSpPr>
            <p:nvPr/>
          </p:nvSpPr>
          <p:spPr bwMode="auto">
            <a:xfrm>
              <a:off x="3504" y="1672"/>
              <a:ext cx="335" cy="55"/>
            </a:xfrm>
            <a:custGeom>
              <a:avLst/>
              <a:gdLst>
                <a:gd name="T0" fmla="*/ 0 w 1482"/>
                <a:gd name="T1" fmla="*/ 0 h 248"/>
                <a:gd name="T2" fmla="*/ 0 w 1482"/>
                <a:gd name="T3" fmla="*/ 0 h 248"/>
                <a:gd name="T4" fmla="*/ 0 w 1482"/>
                <a:gd name="T5" fmla="*/ 0 h 248"/>
                <a:gd name="T6" fmla="*/ 0 60000 65536"/>
                <a:gd name="T7" fmla="*/ 0 60000 65536"/>
                <a:gd name="T8" fmla="*/ 0 60000 65536"/>
                <a:gd name="T9" fmla="*/ 0 w 1482"/>
                <a:gd name="T10" fmla="*/ 0 h 248"/>
                <a:gd name="T11" fmla="*/ 1482 w 1482"/>
                <a:gd name="T12" fmla="*/ 248 h 2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82" h="248">
                  <a:moveTo>
                    <a:pt x="1481" y="247"/>
                  </a:moveTo>
                  <a:cubicBezTo>
                    <a:pt x="1357" y="159"/>
                    <a:pt x="1234" y="71"/>
                    <a:pt x="986" y="35"/>
                  </a:cubicBezTo>
                  <a:cubicBezTo>
                    <a:pt x="741" y="0"/>
                    <a:pt x="370" y="17"/>
                    <a:pt x="0" y="35"/>
                  </a:cubicBezTo>
                </a:path>
              </a:pathLst>
            </a:custGeom>
            <a:noFill/>
            <a:ln w="28440">
              <a:solidFill>
                <a:srgbClr val="00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5325" name="Freeform 39"/>
            <p:cNvSpPr>
              <a:spLocks/>
            </p:cNvSpPr>
            <p:nvPr/>
          </p:nvSpPr>
          <p:spPr bwMode="auto">
            <a:xfrm>
              <a:off x="3264" y="2304"/>
              <a:ext cx="430" cy="54"/>
            </a:xfrm>
            <a:custGeom>
              <a:avLst/>
              <a:gdLst>
                <a:gd name="T0" fmla="*/ 0 w 1902"/>
                <a:gd name="T1" fmla="*/ 0 h 244"/>
                <a:gd name="T2" fmla="*/ 0 w 1902"/>
                <a:gd name="T3" fmla="*/ 0 h 244"/>
                <a:gd name="T4" fmla="*/ 0 w 1902"/>
                <a:gd name="T5" fmla="*/ 0 h 244"/>
                <a:gd name="T6" fmla="*/ 0 60000 65536"/>
                <a:gd name="T7" fmla="*/ 0 60000 65536"/>
                <a:gd name="T8" fmla="*/ 0 60000 65536"/>
                <a:gd name="T9" fmla="*/ 0 w 1902"/>
                <a:gd name="T10" fmla="*/ 0 h 244"/>
                <a:gd name="T11" fmla="*/ 1902 w 1902"/>
                <a:gd name="T12" fmla="*/ 244 h 2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02" h="244">
                  <a:moveTo>
                    <a:pt x="1901" y="243"/>
                  </a:moveTo>
                  <a:cubicBezTo>
                    <a:pt x="1743" y="156"/>
                    <a:pt x="1583" y="70"/>
                    <a:pt x="1266" y="34"/>
                  </a:cubicBezTo>
                  <a:cubicBezTo>
                    <a:pt x="951" y="0"/>
                    <a:pt x="474" y="17"/>
                    <a:pt x="0" y="34"/>
                  </a:cubicBezTo>
                </a:path>
              </a:pathLst>
            </a:custGeom>
            <a:noFill/>
            <a:ln w="28440">
              <a:solidFill>
                <a:srgbClr val="003300"/>
              </a:solidFill>
              <a:prstDash val="sysDot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endParaRPr lang="en-US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63320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"/>
          <p:cNvSpPr>
            <a:spLocks noGrp="1" noChangeArrowheads="1"/>
          </p:cNvSpPr>
          <p:nvPr>
            <p:ph type="title"/>
          </p:nvPr>
        </p:nvSpPr>
        <p:spPr>
          <a:xfrm>
            <a:off x="1447800" y="136923"/>
            <a:ext cx="5826919" cy="854869"/>
          </a:xfrm>
        </p:spPr>
        <p:txBody>
          <a:bodyPr vert="horz" lIns="13500" tIns="35100" rIns="13500" bIns="35100" rtlCol="0" anchor="ctr">
            <a:normAutofit/>
          </a:bodyPr>
          <a:lstStyle/>
          <a:p>
            <a:pPr>
              <a:spcBef>
                <a:spcPts val="741"/>
              </a:spcBef>
            </a:pPr>
            <a:r>
              <a:rPr lang="en-GB" altLang="en-US" sz="3300" b="1" dirty="0"/>
              <a:t>Goodness of Design</a:t>
            </a: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819150"/>
            <a:ext cx="8534400" cy="3621883"/>
          </a:xfrm>
        </p:spPr>
        <p:txBody>
          <a:bodyPr vert="horz" lIns="13500" tIns="35100" rIns="13500" bIns="35100" rtlCol="0">
            <a:normAutofit/>
          </a:bodyPr>
          <a:lstStyle/>
          <a:p>
            <a:pPr>
              <a:lnSpc>
                <a:spcPct val="115000"/>
              </a:lnSpc>
              <a:spcBef>
                <a:spcPct val="25000"/>
              </a:spcBef>
              <a:spcAft>
                <a:spcPct val="30000"/>
              </a:spcAft>
            </a:pPr>
            <a:r>
              <a:rPr lang="en-GB" altLang="en-US" sz="3600" dirty="0"/>
              <a:t>A design having modules: </a:t>
            </a:r>
          </a:p>
          <a:p>
            <a:pPr lvl="1">
              <a:lnSpc>
                <a:spcPct val="115000"/>
              </a:lnSpc>
              <a:spcBef>
                <a:spcPct val="25000"/>
              </a:spcBef>
              <a:spcAft>
                <a:spcPct val="30000"/>
              </a:spcAft>
            </a:pPr>
            <a:r>
              <a:rPr lang="en-GB" altLang="en-US" sz="3200" dirty="0"/>
              <a:t>with high fan-out numbers </a:t>
            </a:r>
            <a:r>
              <a:rPr lang="en-GB" altLang="en-US" sz="3200" dirty="0" smtClean="0"/>
              <a:t>                                      is </a:t>
            </a:r>
            <a:r>
              <a:rPr lang="en-GB" altLang="en-US" sz="3200" dirty="0"/>
              <a:t>not a good </a:t>
            </a:r>
            <a:r>
              <a:rPr lang="en-GB" altLang="en-US" sz="3200" dirty="0" smtClean="0"/>
              <a:t>design.</a:t>
            </a:r>
            <a:endParaRPr lang="en-GB" altLang="en-US" sz="3200" dirty="0"/>
          </a:p>
          <a:p>
            <a:pPr lvl="1">
              <a:lnSpc>
                <a:spcPct val="115000"/>
              </a:lnSpc>
              <a:spcBef>
                <a:spcPct val="25000"/>
              </a:spcBef>
              <a:spcAft>
                <a:spcPct val="30000"/>
              </a:spcAft>
            </a:pPr>
            <a:r>
              <a:rPr lang="en-GB" altLang="en-US" sz="3200" dirty="0"/>
              <a:t>a module having high fan-out lacks cohesion. </a:t>
            </a:r>
          </a:p>
        </p:txBody>
      </p: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7086600" y="1134667"/>
            <a:ext cx="1828800" cy="1428750"/>
            <a:chOff x="1056" y="1393"/>
            <a:chExt cx="2446" cy="1342"/>
          </a:xfrm>
        </p:grpSpPr>
        <p:sp>
          <p:nvSpPr>
            <p:cNvPr id="5" name="AutoShape 2"/>
            <p:cNvSpPr>
              <a:spLocks noChangeArrowheads="1"/>
            </p:cNvSpPr>
            <p:nvPr/>
          </p:nvSpPr>
          <p:spPr bwMode="auto">
            <a:xfrm>
              <a:off x="2304" y="1393"/>
              <a:ext cx="669" cy="238"/>
            </a:xfrm>
            <a:prstGeom prst="roundRect">
              <a:avLst>
                <a:gd name="adj" fmla="val 417"/>
              </a:avLst>
            </a:prstGeom>
            <a:solidFill>
              <a:srgbClr val="8BAE6C"/>
            </a:solidFill>
            <a:ln w="9525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4950" b="1"/>
            </a:p>
          </p:txBody>
        </p:sp>
        <p:sp>
          <p:nvSpPr>
            <p:cNvPr id="6" name="AutoShape 3"/>
            <p:cNvSpPr>
              <a:spLocks noChangeArrowheads="1"/>
            </p:cNvSpPr>
            <p:nvPr/>
          </p:nvSpPr>
          <p:spPr bwMode="auto">
            <a:xfrm>
              <a:off x="1871" y="2497"/>
              <a:ext cx="670" cy="238"/>
            </a:xfrm>
            <a:prstGeom prst="roundRect">
              <a:avLst>
                <a:gd name="adj" fmla="val 417"/>
              </a:avLst>
            </a:prstGeom>
            <a:solidFill>
              <a:srgbClr val="8BAE6C"/>
            </a:solidFill>
            <a:ln w="9525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4950" b="1"/>
            </a:p>
          </p:txBody>
        </p:sp>
        <p:sp>
          <p:nvSpPr>
            <p:cNvPr id="7" name="AutoShape 4"/>
            <p:cNvSpPr>
              <a:spLocks noChangeArrowheads="1"/>
            </p:cNvSpPr>
            <p:nvPr/>
          </p:nvSpPr>
          <p:spPr bwMode="auto">
            <a:xfrm>
              <a:off x="2688" y="2497"/>
              <a:ext cx="670" cy="238"/>
            </a:xfrm>
            <a:prstGeom prst="roundRect">
              <a:avLst>
                <a:gd name="adj" fmla="val 417"/>
              </a:avLst>
            </a:prstGeom>
            <a:solidFill>
              <a:srgbClr val="8BAE6C"/>
            </a:solidFill>
            <a:ln w="9525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4950" b="1"/>
            </a:p>
          </p:txBody>
        </p:sp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>
              <a:off x="1871" y="1873"/>
              <a:ext cx="670" cy="238"/>
            </a:xfrm>
            <a:prstGeom prst="roundRect">
              <a:avLst>
                <a:gd name="adj" fmla="val 417"/>
              </a:avLst>
            </a:prstGeom>
            <a:solidFill>
              <a:srgbClr val="8BAE6C"/>
            </a:solidFill>
            <a:ln w="9525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4950" b="1"/>
            </a:p>
          </p:txBody>
        </p:sp>
        <p:sp>
          <p:nvSpPr>
            <p:cNvPr id="9" name="AutoShape 6"/>
            <p:cNvSpPr>
              <a:spLocks noChangeArrowheads="1"/>
            </p:cNvSpPr>
            <p:nvPr/>
          </p:nvSpPr>
          <p:spPr bwMode="auto">
            <a:xfrm>
              <a:off x="2832" y="1873"/>
              <a:ext cx="670" cy="238"/>
            </a:xfrm>
            <a:prstGeom prst="roundRect">
              <a:avLst>
                <a:gd name="adj" fmla="val 417"/>
              </a:avLst>
            </a:prstGeom>
            <a:solidFill>
              <a:srgbClr val="8BAE6C"/>
            </a:solidFill>
            <a:ln w="9525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4950" b="1"/>
            </a:p>
          </p:txBody>
        </p:sp>
        <p:sp>
          <p:nvSpPr>
            <p:cNvPr id="10" name="AutoShape 7"/>
            <p:cNvSpPr>
              <a:spLocks noChangeArrowheads="1"/>
            </p:cNvSpPr>
            <p:nvPr/>
          </p:nvSpPr>
          <p:spPr bwMode="auto">
            <a:xfrm>
              <a:off x="1056" y="2497"/>
              <a:ext cx="670" cy="238"/>
            </a:xfrm>
            <a:prstGeom prst="roundRect">
              <a:avLst>
                <a:gd name="adj" fmla="val 417"/>
              </a:avLst>
            </a:prstGeom>
            <a:solidFill>
              <a:srgbClr val="8BAE6C"/>
            </a:solidFill>
            <a:ln w="9525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4950" b="1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H="1">
              <a:off x="2207" y="1633"/>
              <a:ext cx="385" cy="237"/>
            </a:xfrm>
            <a:prstGeom prst="line">
              <a:avLst/>
            </a:prstGeom>
            <a:noFill/>
            <a:ln w="28440">
              <a:solidFill>
                <a:srgbClr val="0033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>
                <a:defRPr/>
              </a:pPr>
              <a:endParaRPr lang="en-US" sz="3600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593" y="1633"/>
              <a:ext cx="527" cy="237"/>
            </a:xfrm>
            <a:prstGeom prst="line">
              <a:avLst/>
            </a:prstGeom>
            <a:noFill/>
            <a:ln w="28440">
              <a:solidFill>
                <a:srgbClr val="0033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>
                <a:defRPr/>
              </a:pPr>
              <a:endParaRPr lang="en-US" sz="3600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>
              <a:off x="1392" y="2113"/>
              <a:ext cx="815" cy="384"/>
            </a:xfrm>
            <a:prstGeom prst="line">
              <a:avLst/>
            </a:prstGeom>
            <a:noFill/>
            <a:ln w="28440">
              <a:solidFill>
                <a:srgbClr val="0033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>
                <a:defRPr/>
              </a:pPr>
              <a:endParaRPr lang="en-US" sz="3600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207" y="2113"/>
              <a:ext cx="2" cy="384"/>
            </a:xfrm>
            <a:prstGeom prst="line">
              <a:avLst/>
            </a:prstGeom>
            <a:noFill/>
            <a:ln w="28440">
              <a:solidFill>
                <a:srgbClr val="0033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>
                <a:defRPr/>
              </a:pPr>
              <a:endParaRPr lang="en-US" sz="3600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2207" y="2113"/>
              <a:ext cx="817" cy="384"/>
            </a:xfrm>
            <a:prstGeom prst="line">
              <a:avLst/>
            </a:prstGeom>
            <a:noFill/>
            <a:ln w="28440">
              <a:solidFill>
                <a:srgbClr val="0033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>
                <a:defRPr/>
              </a:pPr>
              <a:endParaRPr lang="en-US" sz="3600"/>
            </a:p>
          </p:txBody>
        </p:sp>
        <p:grpSp>
          <p:nvGrpSpPr>
            <p:cNvPr id="16" name="Group 15"/>
            <p:cNvGrpSpPr>
              <a:grpSpLocks/>
            </p:cNvGrpSpPr>
            <p:nvPr/>
          </p:nvGrpSpPr>
          <p:grpSpPr bwMode="auto">
            <a:xfrm>
              <a:off x="2496" y="1441"/>
              <a:ext cx="278" cy="154"/>
              <a:chOff x="2496" y="1441"/>
              <a:chExt cx="278" cy="154"/>
            </a:xfrm>
          </p:grpSpPr>
          <p:sp>
            <p:nvSpPr>
              <p:cNvPr id="32" name="Freeform 14"/>
              <p:cNvSpPr>
                <a:spLocks noChangeArrowheads="1"/>
              </p:cNvSpPr>
              <p:nvPr/>
            </p:nvSpPr>
            <p:spPr bwMode="auto">
              <a:xfrm>
                <a:off x="2496" y="1441"/>
                <a:ext cx="186" cy="154"/>
              </a:xfrm>
              <a:custGeom>
                <a:avLst/>
                <a:gdLst>
                  <a:gd name="T0" fmla="*/ 0 w 825"/>
                  <a:gd name="T1" fmla="*/ 0 h 685"/>
                  <a:gd name="T2" fmla="*/ 0 w 825"/>
                  <a:gd name="T3" fmla="*/ 0 h 685"/>
                  <a:gd name="T4" fmla="*/ 0 w 825"/>
                  <a:gd name="T5" fmla="*/ 0 h 685"/>
                  <a:gd name="T6" fmla="*/ 1 w 825"/>
                  <a:gd name="T7" fmla="*/ 0 h 685"/>
                  <a:gd name="T8" fmla="*/ 1 w 825"/>
                  <a:gd name="T9" fmla="*/ 1 h 685"/>
                  <a:gd name="T10" fmla="*/ 1 w 825"/>
                  <a:gd name="T11" fmla="*/ 1 h 685"/>
                  <a:gd name="T12" fmla="*/ 1 w 825"/>
                  <a:gd name="T13" fmla="*/ 1 h 685"/>
                  <a:gd name="T14" fmla="*/ 1 w 825"/>
                  <a:gd name="T15" fmla="*/ 1 h 685"/>
                  <a:gd name="T16" fmla="*/ 1 w 825"/>
                  <a:gd name="T17" fmla="*/ 1 h 685"/>
                  <a:gd name="T18" fmla="*/ 1 w 825"/>
                  <a:gd name="T19" fmla="*/ 1 h 685"/>
                  <a:gd name="T20" fmla="*/ 1 w 825"/>
                  <a:gd name="T21" fmla="*/ 1 h 685"/>
                  <a:gd name="T22" fmla="*/ 1 w 825"/>
                  <a:gd name="T23" fmla="*/ 1 h 685"/>
                  <a:gd name="T24" fmla="*/ 1 w 825"/>
                  <a:gd name="T25" fmla="*/ 1 h 685"/>
                  <a:gd name="T26" fmla="*/ 1 w 825"/>
                  <a:gd name="T27" fmla="*/ 1 h 685"/>
                  <a:gd name="T28" fmla="*/ 1 w 825"/>
                  <a:gd name="T29" fmla="*/ 1 h 685"/>
                  <a:gd name="T30" fmla="*/ 1 w 825"/>
                  <a:gd name="T31" fmla="*/ 1 h 685"/>
                  <a:gd name="T32" fmla="*/ 1 w 825"/>
                  <a:gd name="T33" fmla="*/ 0 h 685"/>
                  <a:gd name="T34" fmla="*/ 2 w 825"/>
                  <a:gd name="T35" fmla="*/ 0 h 685"/>
                  <a:gd name="T36" fmla="*/ 2 w 825"/>
                  <a:gd name="T37" fmla="*/ 0 h 685"/>
                  <a:gd name="T38" fmla="*/ 2 w 825"/>
                  <a:gd name="T39" fmla="*/ 0 h 685"/>
                  <a:gd name="T40" fmla="*/ 2 w 825"/>
                  <a:gd name="T41" fmla="*/ 0 h 685"/>
                  <a:gd name="T42" fmla="*/ 2 w 825"/>
                  <a:gd name="T43" fmla="*/ 0 h 685"/>
                  <a:gd name="T44" fmla="*/ 2 w 825"/>
                  <a:gd name="T45" fmla="*/ 2 h 685"/>
                  <a:gd name="T46" fmla="*/ 2 w 825"/>
                  <a:gd name="T47" fmla="*/ 2 h 685"/>
                  <a:gd name="T48" fmla="*/ 2 w 825"/>
                  <a:gd name="T49" fmla="*/ 2 h 685"/>
                  <a:gd name="T50" fmla="*/ 2 w 825"/>
                  <a:gd name="T51" fmla="*/ 2 h 685"/>
                  <a:gd name="T52" fmla="*/ 2 w 825"/>
                  <a:gd name="T53" fmla="*/ 2 h 685"/>
                  <a:gd name="T54" fmla="*/ 2 w 825"/>
                  <a:gd name="T55" fmla="*/ 0 h 685"/>
                  <a:gd name="T56" fmla="*/ 2 w 825"/>
                  <a:gd name="T57" fmla="*/ 0 h 685"/>
                  <a:gd name="T58" fmla="*/ 2 w 825"/>
                  <a:gd name="T59" fmla="*/ 0 h 685"/>
                  <a:gd name="T60" fmla="*/ 2 w 825"/>
                  <a:gd name="T61" fmla="*/ 1 h 685"/>
                  <a:gd name="T62" fmla="*/ 1 w 825"/>
                  <a:gd name="T63" fmla="*/ 1 h 685"/>
                  <a:gd name="T64" fmla="*/ 1 w 825"/>
                  <a:gd name="T65" fmla="*/ 1 h 685"/>
                  <a:gd name="T66" fmla="*/ 1 w 825"/>
                  <a:gd name="T67" fmla="*/ 1 h 685"/>
                  <a:gd name="T68" fmla="*/ 1 w 825"/>
                  <a:gd name="T69" fmla="*/ 1 h 685"/>
                  <a:gd name="T70" fmla="*/ 1 w 825"/>
                  <a:gd name="T71" fmla="*/ 2 h 685"/>
                  <a:gd name="T72" fmla="*/ 1 w 825"/>
                  <a:gd name="T73" fmla="*/ 2 h 685"/>
                  <a:gd name="T74" fmla="*/ 1 w 825"/>
                  <a:gd name="T75" fmla="*/ 2 h 685"/>
                  <a:gd name="T76" fmla="*/ 1 w 825"/>
                  <a:gd name="T77" fmla="*/ 2 h 685"/>
                  <a:gd name="T78" fmla="*/ 1 w 825"/>
                  <a:gd name="T79" fmla="*/ 2 h 685"/>
                  <a:gd name="T80" fmla="*/ 1 w 825"/>
                  <a:gd name="T81" fmla="*/ 1 h 685"/>
                  <a:gd name="T82" fmla="*/ 1 w 825"/>
                  <a:gd name="T83" fmla="*/ 1 h 685"/>
                  <a:gd name="T84" fmla="*/ 1 w 825"/>
                  <a:gd name="T85" fmla="*/ 1 h 685"/>
                  <a:gd name="T86" fmla="*/ 1 w 825"/>
                  <a:gd name="T87" fmla="*/ 1 h 685"/>
                  <a:gd name="T88" fmla="*/ 0 w 825"/>
                  <a:gd name="T89" fmla="*/ 1 h 685"/>
                  <a:gd name="T90" fmla="*/ 0 w 825"/>
                  <a:gd name="T91" fmla="*/ 1 h 685"/>
                  <a:gd name="T92" fmla="*/ 0 w 825"/>
                  <a:gd name="T93" fmla="*/ 1 h 685"/>
                  <a:gd name="T94" fmla="*/ 0 w 825"/>
                  <a:gd name="T95" fmla="*/ 0 h 685"/>
                  <a:gd name="T96" fmla="*/ 0 w 825"/>
                  <a:gd name="T97" fmla="*/ 2 h 685"/>
                  <a:gd name="T98" fmla="*/ 0 w 825"/>
                  <a:gd name="T99" fmla="*/ 2 h 685"/>
                  <a:gd name="T100" fmla="*/ 0 w 825"/>
                  <a:gd name="T101" fmla="*/ 2 h 685"/>
                  <a:gd name="T102" fmla="*/ 0 w 825"/>
                  <a:gd name="T103" fmla="*/ 2 h 685"/>
                  <a:gd name="T104" fmla="*/ 0 w 825"/>
                  <a:gd name="T105" fmla="*/ 2 h 685"/>
                  <a:gd name="T106" fmla="*/ 0 w 825"/>
                  <a:gd name="T107" fmla="*/ 0 h 685"/>
                  <a:gd name="T108" fmla="*/ 0 w 825"/>
                  <a:gd name="T109" fmla="*/ 0 h 685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825"/>
                  <a:gd name="T166" fmla="*/ 0 h 685"/>
                  <a:gd name="T167" fmla="*/ 825 w 825"/>
                  <a:gd name="T168" fmla="*/ 685 h 685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825" h="685">
                    <a:moveTo>
                      <a:pt x="5" y="0"/>
                    </a:moveTo>
                    <a:lnTo>
                      <a:pt x="154" y="0"/>
                    </a:lnTo>
                    <a:lnTo>
                      <a:pt x="159" y="7"/>
                    </a:lnTo>
                    <a:lnTo>
                      <a:pt x="159" y="80"/>
                    </a:lnTo>
                    <a:lnTo>
                      <a:pt x="192" y="80"/>
                    </a:lnTo>
                    <a:lnTo>
                      <a:pt x="198" y="88"/>
                    </a:lnTo>
                    <a:lnTo>
                      <a:pt x="198" y="162"/>
                    </a:lnTo>
                    <a:lnTo>
                      <a:pt x="234" y="162"/>
                    </a:lnTo>
                    <a:lnTo>
                      <a:pt x="239" y="170"/>
                    </a:lnTo>
                    <a:lnTo>
                      <a:pt x="239" y="237"/>
                    </a:lnTo>
                    <a:lnTo>
                      <a:pt x="273" y="237"/>
                    </a:lnTo>
                    <a:lnTo>
                      <a:pt x="278" y="242"/>
                    </a:lnTo>
                    <a:lnTo>
                      <a:pt x="278" y="318"/>
                    </a:lnTo>
                    <a:lnTo>
                      <a:pt x="312" y="318"/>
                    </a:lnTo>
                    <a:lnTo>
                      <a:pt x="319" y="324"/>
                    </a:lnTo>
                    <a:lnTo>
                      <a:pt x="319" y="400"/>
                    </a:lnTo>
                    <a:lnTo>
                      <a:pt x="352" y="400"/>
                    </a:lnTo>
                    <a:lnTo>
                      <a:pt x="358" y="405"/>
                    </a:lnTo>
                    <a:lnTo>
                      <a:pt x="358" y="480"/>
                    </a:lnTo>
                    <a:lnTo>
                      <a:pt x="392" y="480"/>
                    </a:lnTo>
                    <a:lnTo>
                      <a:pt x="399" y="485"/>
                    </a:lnTo>
                    <a:lnTo>
                      <a:pt x="399" y="556"/>
                    </a:lnTo>
                    <a:lnTo>
                      <a:pt x="427" y="556"/>
                    </a:lnTo>
                    <a:lnTo>
                      <a:pt x="427" y="485"/>
                    </a:lnTo>
                    <a:lnTo>
                      <a:pt x="433" y="480"/>
                    </a:lnTo>
                    <a:lnTo>
                      <a:pt x="466" y="480"/>
                    </a:lnTo>
                    <a:lnTo>
                      <a:pt x="466" y="366"/>
                    </a:lnTo>
                    <a:lnTo>
                      <a:pt x="473" y="360"/>
                    </a:lnTo>
                    <a:lnTo>
                      <a:pt x="506" y="360"/>
                    </a:lnTo>
                    <a:lnTo>
                      <a:pt x="506" y="284"/>
                    </a:lnTo>
                    <a:lnTo>
                      <a:pt x="512" y="279"/>
                    </a:lnTo>
                    <a:lnTo>
                      <a:pt x="546" y="279"/>
                    </a:lnTo>
                    <a:lnTo>
                      <a:pt x="546" y="170"/>
                    </a:lnTo>
                    <a:lnTo>
                      <a:pt x="551" y="162"/>
                    </a:lnTo>
                    <a:lnTo>
                      <a:pt x="587" y="162"/>
                    </a:lnTo>
                    <a:lnTo>
                      <a:pt x="587" y="88"/>
                    </a:lnTo>
                    <a:lnTo>
                      <a:pt x="592" y="80"/>
                    </a:lnTo>
                    <a:lnTo>
                      <a:pt x="626" y="80"/>
                    </a:lnTo>
                    <a:lnTo>
                      <a:pt x="626" y="7"/>
                    </a:lnTo>
                    <a:lnTo>
                      <a:pt x="632" y="0"/>
                    </a:lnTo>
                    <a:lnTo>
                      <a:pt x="819" y="0"/>
                    </a:lnTo>
                    <a:lnTo>
                      <a:pt x="824" y="7"/>
                    </a:lnTo>
                    <a:lnTo>
                      <a:pt x="824" y="41"/>
                    </a:lnTo>
                    <a:lnTo>
                      <a:pt x="819" y="46"/>
                    </a:lnTo>
                    <a:lnTo>
                      <a:pt x="745" y="46"/>
                    </a:lnTo>
                    <a:lnTo>
                      <a:pt x="745" y="638"/>
                    </a:lnTo>
                    <a:lnTo>
                      <a:pt x="819" y="638"/>
                    </a:lnTo>
                    <a:lnTo>
                      <a:pt x="824" y="645"/>
                    </a:lnTo>
                    <a:lnTo>
                      <a:pt x="824" y="679"/>
                    </a:lnTo>
                    <a:lnTo>
                      <a:pt x="819" y="684"/>
                    </a:lnTo>
                    <a:lnTo>
                      <a:pt x="592" y="684"/>
                    </a:lnTo>
                    <a:lnTo>
                      <a:pt x="587" y="679"/>
                    </a:lnTo>
                    <a:lnTo>
                      <a:pt x="587" y="645"/>
                    </a:lnTo>
                    <a:lnTo>
                      <a:pt x="592" y="638"/>
                    </a:lnTo>
                    <a:lnTo>
                      <a:pt x="664" y="638"/>
                    </a:lnTo>
                    <a:lnTo>
                      <a:pt x="664" y="88"/>
                    </a:lnTo>
                    <a:lnTo>
                      <a:pt x="632" y="88"/>
                    </a:lnTo>
                    <a:lnTo>
                      <a:pt x="632" y="162"/>
                    </a:lnTo>
                    <a:lnTo>
                      <a:pt x="626" y="170"/>
                    </a:lnTo>
                    <a:lnTo>
                      <a:pt x="592" y="170"/>
                    </a:lnTo>
                    <a:lnTo>
                      <a:pt x="592" y="279"/>
                    </a:lnTo>
                    <a:lnTo>
                      <a:pt x="587" y="284"/>
                    </a:lnTo>
                    <a:lnTo>
                      <a:pt x="551" y="284"/>
                    </a:lnTo>
                    <a:lnTo>
                      <a:pt x="551" y="360"/>
                    </a:lnTo>
                    <a:lnTo>
                      <a:pt x="546" y="366"/>
                    </a:lnTo>
                    <a:lnTo>
                      <a:pt x="512" y="366"/>
                    </a:lnTo>
                    <a:lnTo>
                      <a:pt x="512" y="480"/>
                    </a:lnTo>
                    <a:lnTo>
                      <a:pt x="506" y="485"/>
                    </a:lnTo>
                    <a:lnTo>
                      <a:pt x="473" y="485"/>
                    </a:lnTo>
                    <a:lnTo>
                      <a:pt x="473" y="556"/>
                    </a:lnTo>
                    <a:lnTo>
                      <a:pt x="466" y="564"/>
                    </a:lnTo>
                    <a:lnTo>
                      <a:pt x="433" y="564"/>
                    </a:lnTo>
                    <a:lnTo>
                      <a:pt x="433" y="679"/>
                    </a:lnTo>
                    <a:lnTo>
                      <a:pt x="427" y="684"/>
                    </a:lnTo>
                    <a:lnTo>
                      <a:pt x="399" y="684"/>
                    </a:lnTo>
                    <a:lnTo>
                      <a:pt x="392" y="679"/>
                    </a:lnTo>
                    <a:lnTo>
                      <a:pt x="392" y="645"/>
                    </a:lnTo>
                    <a:lnTo>
                      <a:pt x="358" y="645"/>
                    </a:lnTo>
                    <a:lnTo>
                      <a:pt x="352" y="638"/>
                    </a:lnTo>
                    <a:lnTo>
                      <a:pt x="352" y="564"/>
                    </a:lnTo>
                    <a:lnTo>
                      <a:pt x="319" y="564"/>
                    </a:lnTo>
                    <a:lnTo>
                      <a:pt x="312" y="556"/>
                    </a:lnTo>
                    <a:lnTo>
                      <a:pt x="312" y="485"/>
                    </a:lnTo>
                    <a:lnTo>
                      <a:pt x="278" y="485"/>
                    </a:lnTo>
                    <a:lnTo>
                      <a:pt x="273" y="480"/>
                    </a:lnTo>
                    <a:lnTo>
                      <a:pt x="273" y="405"/>
                    </a:lnTo>
                    <a:lnTo>
                      <a:pt x="239" y="405"/>
                    </a:lnTo>
                    <a:lnTo>
                      <a:pt x="234" y="400"/>
                    </a:lnTo>
                    <a:lnTo>
                      <a:pt x="234" y="324"/>
                    </a:lnTo>
                    <a:lnTo>
                      <a:pt x="198" y="324"/>
                    </a:lnTo>
                    <a:lnTo>
                      <a:pt x="192" y="318"/>
                    </a:lnTo>
                    <a:lnTo>
                      <a:pt x="192" y="242"/>
                    </a:lnTo>
                    <a:lnTo>
                      <a:pt x="159" y="242"/>
                    </a:lnTo>
                    <a:lnTo>
                      <a:pt x="154" y="237"/>
                    </a:lnTo>
                    <a:lnTo>
                      <a:pt x="154" y="170"/>
                    </a:lnTo>
                    <a:lnTo>
                      <a:pt x="119" y="170"/>
                    </a:lnTo>
                    <a:lnTo>
                      <a:pt x="119" y="638"/>
                    </a:lnTo>
                    <a:lnTo>
                      <a:pt x="192" y="638"/>
                    </a:lnTo>
                    <a:lnTo>
                      <a:pt x="198" y="645"/>
                    </a:lnTo>
                    <a:lnTo>
                      <a:pt x="198" y="679"/>
                    </a:lnTo>
                    <a:lnTo>
                      <a:pt x="192" y="684"/>
                    </a:lnTo>
                    <a:lnTo>
                      <a:pt x="5" y="684"/>
                    </a:lnTo>
                    <a:lnTo>
                      <a:pt x="0" y="679"/>
                    </a:lnTo>
                    <a:lnTo>
                      <a:pt x="0" y="645"/>
                    </a:lnTo>
                    <a:lnTo>
                      <a:pt x="5" y="638"/>
                    </a:lnTo>
                    <a:lnTo>
                      <a:pt x="79" y="638"/>
                    </a:lnTo>
                    <a:lnTo>
                      <a:pt x="79" y="46"/>
                    </a:lnTo>
                    <a:lnTo>
                      <a:pt x="5" y="46"/>
                    </a:lnTo>
                    <a:lnTo>
                      <a:pt x="0" y="41"/>
                    </a:lnTo>
                    <a:lnTo>
                      <a:pt x="0" y="7"/>
                    </a:lnTo>
                    <a:lnTo>
                      <a:pt x="5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scene3d>
                  <a:camera prst="orthographicFront"/>
                  <a:lightRig rig="glow" dir="tl">
                    <a:rot lat="0" lon="0" rev="5400000"/>
                  </a:lightRig>
                </a:scene3d>
                <a:sp3d contourW="12700">
                  <a:bevelT w="25400" h="25400"/>
                  <a:contourClr>
                    <a:schemeClr val="accent6">
                      <a:shade val="73000"/>
                    </a:schemeClr>
                  </a:contourClr>
                </a:sp3d>
              </a:bodyPr>
              <a:lstStyle/>
              <a:p>
                <a:pPr>
                  <a:defRPr/>
                </a:pPr>
                <a:endParaRPr lang="en-US" sz="3600" b="1" dirty="0">
                  <a:ln w="11430"/>
                  <a:gradFill>
                    <a:gsLst>
                      <a:gs pos="0">
                        <a:schemeClr val="accent6">
                          <a:tint val="90000"/>
                          <a:satMod val="120000"/>
                        </a:schemeClr>
                      </a:gs>
                      <a:gs pos="25000">
                        <a:schemeClr val="accent6">
                          <a:tint val="93000"/>
                          <a:satMod val="120000"/>
                        </a:schemeClr>
                      </a:gs>
                      <a:gs pos="50000">
                        <a:schemeClr val="accent6">
                          <a:shade val="89000"/>
                          <a:satMod val="110000"/>
                        </a:schemeClr>
                      </a:gs>
                      <a:gs pos="75000">
                        <a:schemeClr val="accent6">
                          <a:tint val="93000"/>
                          <a:satMod val="120000"/>
                        </a:schemeClr>
                      </a:gs>
                      <a:gs pos="100000">
                        <a:schemeClr val="accent6">
                          <a:tint val="90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33" name="Freeform 15"/>
              <p:cNvSpPr>
                <a:spLocks noChangeArrowheads="1"/>
              </p:cNvSpPr>
              <p:nvPr/>
            </p:nvSpPr>
            <p:spPr bwMode="auto">
              <a:xfrm>
                <a:off x="2704" y="1441"/>
                <a:ext cx="70" cy="154"/>
              </a:xfrm>
              <a:custGeom>
                <a:avLst/>
                <a:gdLst>
                  <a:gd name="T0" fmla="*/ 0 w 314"/>
                  <a:gd name="T1" fmla="*/ 0 h 685"/>
                  <a:gd name="T2" fmla="*/ 0 w 314"/>
                  <a:gd name="T3" fmla="*/ 0 h 685"/>
                  <a:gd name="T4" fmla="*/ 0 w 314"/>
                  <a:gd name="T5" fmla="*/ 0 h 685"/>
                  <a:gd name="T6" fmla="*/ 0 w 314"/>
                  <a:gd name="T7" fmla="*/ 2 h 685"/>
                  <a:gd name="T8" fmla="*/ 1 w 314"/>
                  <a:gd name="T9" fmla="*/ 2 h 685"/>
                  <a:gd name="T10" fmla="*/ 1 w 314"/>
                  <a:gd name="T11" fmla="*/ 2 h 685"/>
                  <a:gd name="T12" fmla="*/ 1 w 314"/>
                  <a:gd name="T13" fmla="*/ 2 h 685"/>
                  <a:gd name="T14" fmla="*/ 1 w 314"/>
                  <a:gd name="T15" fmla="*/ 2 h 685"/>
                  <a:gd name="T16" fmla="*/ 0 w 314"/>
                  <a:gd name="T17" fmla="*/ 2 h 685"/>
                  <a:gd name="T18" fmla="*/ 0 w 314"/>
                  <a:gd name="T19" fmla="*/ 2 h 685"/>
                  <a:gd name="T20" fmla="*/ 0 w 314"/>
                  <a:gd name="T21" fmla="*/ 2 h 685"/>
                  <a:gd name="T22" fmla="*/ 0 w 314"/>
                  <a:gd name="T23" fmla="*/ 2 h 685"/>
                  <a:gd name="T24" fmla="*/ 0 w 314"/>
                  <a:gd name="T25" fmla="*/ 2 h 685"/>
                  <a:gd name="T26" fmla="*/ 0 w 314"/>
                  <a:gd name="T27" fmla="*/ 0 h 685"/>
                  <a:gd name="T28" fmla="*/ 0 w 314"/>
                  <a:gd name="T29" fmla="*/ 0 h 685"/>
                  <a:gd name="T30" fmla="*/ 0 w 314"/>
                  <a:gd name="T31" fmla="*/ 0 h 685"/>
                  <a:gd name="T32" fmla="*/ 0 w 314"/>
                  <a:gd name="T33" fmla="*/ 0 h 685"/>
                  <a:gd name="T34" fmla="*/ 0 w 314"/>
                  <a:gd name="T35" fmla="*/ 0 h 685"/>
                  <a:gd name="T36" fmla="*/ 0 w 314"/>
                  <a:gd name="T37" fmla="*/ 0 h 685"/>
                  <a:gd name="T38" fmla="*/ 0 w 314"/>
                  <a:gd name="T39" fmla="*/ 0 h 685"/>
                  <a:gd name="T40" fmla="*/ 0 w 314"/>
                  <a:gd name="T41" fmla="*/ 0 h 685"/>
                  <a:gd name="T42" fmla="*/ 0 w 314"/>
                  <a:gd name="T43" fmla="*/ 0 h 685"/>
                  <a:gd name="T44" fmla="*/ 0 w 314"/>
                  <a:gd name="T45" fmla="*/ 0 h 685"/>
                  <a:gd name="T46" fmla="*/ 0 w 314"/>
                  <a:gd name="T47" fmla="*/ 0 h 685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314"/>
                  <a:gd name="T73" fmla="*/ 0 h 685"/>
                  <a:gd name="T74" fmla="*/ 314 w 314"/>
                  <a:gd name="T75" fmla="*/ 685 h 685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314" h="685">
                    <a:moveTo>
                      <a:pt x="157" y="0"/>
                    </a:moveTo>
                    <a:lnTo>
                      <a:pt x="191" y="0"/>
                    </a:lnTo>
                    <a:lnTo>
                      <a:pt x="196" y="7"/>
                    </a:lnTo>
                    <a:lnTo>
                      <a:pt x="196" y="638"/>
                    </a:lnTo>
                    <a:lnTo>
                      <a:pt x="307" y="638"/>
                    </a:lnTo>
                    <a:lnTo>
                      <a:pt x="313" y="645"/>
                    </a:lnTo>
                    <a:lnTo>
                      <a:pt x="313" y="679"/>
                    </a:lnTo>
                    <a:lnTo>
                      <a:pt x="307" y="684"/>
                    </a:lnTo>
                    <a:lnTo>
                      <a:pt x="7" y="684"/>
                    </a:lnTo>
                    <a:lnTo>
                      <a:pt x="0" y="679"/>
                    </a:lnTo>
                    <a:lnTo>
                      <a:pt x="0" y="645"/>
                    </a:lnTo>
                    <a:lnTo>
                      <a:pt x="7" y="638"/>
                    </a:lnTo>
                    <a:lnTo>
                      <a:pt x="113" y="638"/>
                    </a:lnTo>
                    <a:lnTo>
                      <a:pt x="113" y="128"/>
                    </a:lnTo>
                    <a:lnTo>
                      <a:pt x="46" y="128"/>
                    </a:lnTo>
                    <a:lnTo>
                      <a:pt x="40" y="122"/>
                    </a:lnTo>
                    <a:lnTo>
                      <a:pt x="40" y="88"/>
                    </a:lnTo>
                    <a:lnTo>
                      <a:pt x="46" y="80"/>
                    </a:lnTo>
                    <a:lnTo>
                      <a:pt x="113" y="80"/>
                    </a:lnTo>
                    <a:lnTo>
                      <a:pt x="113" y="46"/>
                    </a:lnTo>
                    <a:lnTo>
                      <a:pt x="119" y="41"/>
                    </a:lnTo>
                    <a:lnTo>
                      <a:pt x="152" y="41"/>
                    </a:lnTo>
                    <a:lnTo>
                      <a:pt x="152" y="7"/>
                    </a:lnTo>
                    <a:lnTo>
                      <a:pt x="157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3600"/>
              </a:p>
            </p:txBody>
          </p:sp>
        </p:grpSp>
        <p:grpSp>
          <p:nvGrpSpPr>
            <p:cNvPr id="17" name="Group 16"/>
            <p:cNvGrpSpPr>
              <a:grpSpLocks/>
            </p:cNvGrpSpPr>
            <p:nvPr/>
          </p:nvGrpSpPr>
          <p:grpSpPr bwMode="auto">
            <a:xfrm>
              <a:off x="2064" y="1909"/>
              <a:ext cx="284" cy="154"/>
              <a:chOff x="2064" y="1909"/>
              <a:chExt cx="284" cy="154"/>
            </a:xfrm>
          </p:grpSpPr>
          <p:sp>
            <p:nvSpPr>
              <p:cNvPr id="30" name="Freeform 17"/>
              <p:cNvSpPr>
                <a:spLocks noChangeArrowheads="1"/>
              </p:cNvSpPr>
              <p:nvPr/>
            </p:nvSpPr>
            <p:spPr bwMode="auto">
              <a:xfrm>
                <a:off x="2064" y="1909"/>
                <a:ext cx="180" cy="154"/>
              </a:xfrm>
              <a:custGeom>
                <a:avLst/>
                <a:gdLst>
                  <a:gd name="T0" fmla="*/ 0 w 799"/>
                  <a:gd name="T1" fmla="*/ 0 h 685"/>
                  <a:gd name="T2" fmla="*/ 0 w 799"/>
                  <a:gd name="T3" fmla="*/ 0 h 685"/>
                  <a:gd name="T4" fmla="*/ 0 w 799"/>
                  <a:gd name="T5" fmla="*/ 0 h 685"/>
                  <a:gd name="T6" fmla="*/ 0 w 799"/>
                  <a:gd name="T7" fmla="*/ 0 h 685"/>
                  <a:gd name="T8" fmla="*/ 1 w 799"/>
                  <a:gd name="T9" fmla="*/ 1 h 685"/>
                  <a:gd name="T10" fmla="*/ 1 w 799"/>
                  <a:gd name="T11" fmla="*/ 1 h 685"/>
                  <a:gd name="T12" fmla="*/ 1 w 799"/>
                  <a:gd name="T13" fmla="*/ 1 h 685"/>
                  <a:gd name="T14" fmla="*/ 1 w 799"/>
                  <a:gd name="T15" fmla="*/ 1 h 685"/>
                  <a:gd name="T16" fmla="*/ 1 w 799"/>
                  <a:gd name="T17" fmla="*/ 1 h 685"/>
                  <a:gd name="T18" fmla="*/ 1 w 799"/>
                  <a:gd name="T19" fmla="*/ 1 h 685"/>
                  <a:gd name="T20" fmla="*/ 1 w 799"/>
                  <a:gd name="T21" fmla="*/ 1 h 685"/>
                  <a:gd name="T22" fmla="*/ 1 w 799"/>
                  <a:gd name="T23" fmla="*/ 1 h 685"/>
                  <a:gd name="T24" fmla="*/ 1 w 799"/>
                  <a:gd name="T25" fmla="*/ 1 h 685"/>
                  <a:gd name="T26" fmla="*/ 1 w 799"/>
                  <a:gd name="T27" fmla="*/ 1 h 685"/>
                  <a:gd name="T28" fmla="*/ 1 w 799"/>
                  <a:gd name="T29" fmla="*/ 1 h 685"/>
                  <a:gd name="T30" fmla="*/ 1 w 799"/>
                  <a:gd name="T31" fmla="*/ 1 h 685"/>
                  <a:gd name="T32" fmla="*/ 1 w 799"/>
                  <a:gd name="T33" fmla="*/ 0 h 685"/>
                  <a:gd name="T34" fmla="*/ 2 w 799"/>
                  <a:gd name="T35" fmla="*/ 0 h 685"/>
                  <a:gd name="T36" fmla="*/ 2 w 799"/>
                  <a:gd name="T37" fmla="*/ 0 h 685"/>
                  <a:gd name="T38" fmla="*/ 2 w 799"/>
                  <a:gd name="T39" fmla="*/ 0 h 685"/>
                  <a:gd name="T40" fmla="*/ 2 w 799"/>
                  <a:gd name="T41" fmla="*/ 0 h 685"/>
                  <a:gd name="T42" fmla="*/ 2 w 799"/>
                  <a:gd name="T43" fmla="*/ 0 h 685"/>
                  <a:gd name="T44" fmla="*/ 2 w 799"/>
                  <a:gd name="T45" fmla="*/ 2 h 685"/>
                  <a:gd name="T46" fmla="*/ 2 w 799"/>
                  <a:gd name="T47" fmla="*/ 2 h 685"/>
                  <a:gd name="T48" fmla="*/ 2 w 799"/>
                  <a:gd name="T49" fmla="*/ 2 h 685"/>
                  <a:gd name="T50" fmla="*/ 2 w 799"/>
                  <a:gd name="T51" fmla="*/ 2 h 685"/>
                  <a:gd name="T52" fmla="*/ 2 w 799"/>
                  <a:gd name="T53" fmla="*/ 2 h 685"/>
                  <a:gd name="T54" fmla="*/ 2 w 799"/>
                  <a:gd name="T55" fmla="*/ 0 h 685"/>
                  <a:gd name="T56" fmla="*/ 2 w 799"/>
                  <a:gd name="T57" fmla="*/ 0 h 685"/>
                  <a:gd name="T58" fmla="*/ 2 w 799"/>
                  <a:gd name="T59" fmla="*/ 0 h 685"/>
                  <a:gd name="T60" fmla="*/ 2 w 799"/>
                  <a:gd name="T61" fmla="*/ 1 h 685"/>
                  <a:gd name="T62" fmla="*/ 1 w 799"/>
                  <a:gd name="T63" fmla="*/ 1 h 685"/>
                  <a:gd name="T64" fmla="*/ 1 w 799"/>
                  <a:gd name="T65" fmla="*/ 1 h 685"/>
                  <a:gd name="T66" fmla="*/ 1 w 799"/>
                  <a:gd name="T67" fmla="*/ 1 h 685"/>
                  <a:gd name="T68" fmla="*/ 1 w 799"/>
                  <a:gd name="T69" fmla="*/ 1 h 685"/>
                  <a:gd name="T70" fmla="*/ 1 w 799"/>
                  <a:gd name="T71" fmla="*/ 2 h 685"/>
                  <a:gd name="T72" fmla="*/ 1 w 799"/>
                  <a:gd name="T73" fmla="*/ 2 h 685"/>
                  <a:gd name="T74" fmla="*/ 1 w 799"/>
                  <a:gd name="T75" fmla="*/ 2 h 685"/>
                  <a:gd name="T76" fmla="*/ 1 w 799"/>
                  <a:gd name="T77" fmla="*/ 2 h 685"/>
                  <a:gd name="T78" fmla="*/ 1 w 799"/>
                  <a:gd name="T79" fmla="*/ 2 h 685"/>
                  <a:gd name="T80" fmla="*/ 1 w 799"/>
                  <a:gd name="T81" fmla="*/ 1 h 685"/>
                  <a:gd name="T82" fmla="*/ 1 w 799"/>
                  <a:gd name="T83" fmla="*/ 1 h 685"/>
                  <a:gd name="T84" fmla="*/ 1 w 799"/>
                  <a:gd name="T85" fmla="*/ 1 h 685"/>
                  <a:gd name="T86" fmla="*/ 0 w 799"/>
                  <a:gd name="T87" fmla="*/ 1 h 685"/>
                  <a:gd name="T88" fmla="*/ 0 w 799"/>
                  <a:gd name="T89" fmla="*/ 1 h 685"/>
                  <a:gd name="T90" fmla="*/ 0 w 799"/>
                  <a:gd name="T91" fmla="*/ 1 h 685"/>
                  <a:gd name="T92" fmla="*/ 0 w 799"/>
                  <a:gd name="T93" fmla="*/ 1 h 685"/>
                  <a:gd name="T94" fmla="*/ 0 w 799"/>
                  <a:gd name="T95" fmla="*/ 0 h 685"/>
                  <a:gd name="T96" fmla="*/ 0 w 799"/>
                  <a:gd name="T97" fmla="*/ 2 h 685"/>
                  <a:gd name="T98" fmla="*/ 0 w 799"/>
                  <a:gd name="T99" fmla="*/ 2 h 685"/>
                  <a:gd name="T100" fmla="*/ 0 w 799"/>
                  <a:gd name="T101" fmla="*/ 2 h 685"/>
                  <a:gd name="T102" fmla="*/ 0 w 799"/>
                  <a:gd name="T103" fmla="*/ 2 h 685"/>
                  <a:gd name="T104" fmla="*/ 0 w 799"/>
                  <a:gd name="T105" fmla="*/ 2 h 685"/>
                  <a:gd name="T106" fmla="*/ 0 w 799"/>
                  <a:gd name="T107" fmla="*/ 0 h 685"/>
                  <a:gd name="T108" fmla="*/ 0 w 799"/>
                  <a:gd name="T109" fmla="*/ 0 h 685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799"/>
                  <a:gd name="T166" fmla="*/ 0 h 685"/>
                  <a:gd name="T167" fmla="*/ 799 w 799"/>
                  <a:gd name="T168" fmla="*/ 685 h 685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799" h="685">
                    <a:moveTo>
                      <a:pt x="4" y="0"/>
                    </a:moveTo>
                    <a:lnTo>
                      <a:pt x="149" y="0"/>
                    </a:lnTo>
                    <a:lnTo>
                      <a:pt x="155" y="7"/>
                    </a:lnTo>
                    <a:lnTo>
                      <a:pt x="155" y="80"/>
                    </a:lnTo>
                    <a:lnTo>
                      <a:pt x="187" y="80"/>
                    </a:lnTo>
                    <a:lnTo>
                      <a:pt x="192" y="88"/>
                    </a:lnTo>
                    <a:lnTo>
                      <a:pt x="192" y="162"/>
                    </a:lnTo>
                    <a:lnTo>
                      <a:pt x="226" y="162"/>
                    </a:lnTo>
                    <a:lnTo>
                      <a:pt x="231" y="170"/>
                    </a:lnTo>
                    <a:lnTo>
                      <a:pt x="231" y="237"/>
                    </a:lnTo>
                    <a:lnTo>
                      <a:pt x="264" y="237"/>
                    </a:lnTo>
                    <a:lnTo>
                      <a:pt x="269" y="242"/>
                    </a:lnTo>
                    <a:lnTo>
                      <a:pt x="269" y="318"/>
                    </a:lnTo>
                    <a:lnTo>
                      <a:pt x="302" y="318"/>
                    </a:lnTo>
                    <a:lnTo>
                      <a:pt x="309" y="324"/>
                    </a:lnTo>
                    <a:lnTo>
                      <a:pt x="309" y="400"/>
                    </a:lnTo>
                    <a:lnTo>
                      <a:pt x="342" y="400"/>
                    </a:lnTo>
                    <a:lnTo>
                      <a:pt x="347" y="405"/>
                    </a:lnTo>
                    <a:lnTo>
                      <a:pt x="347" y="480"/>
                    </a:lnTo>
                    <a:lnTo>
                      <a:pt x="380" y="480"/>
                    </a:lnTo>
                    <a:lnTo>
                      <a:pt x="386" y="485"/>
                    </a:lnTo>
                    <a:lnTo>
                      <a:pt x="386" y="556"/>
                    </a:lnTo>
                    <a:lnTo>
                      <a:pt x="413" y="556"/>
                    </a:lnTo>
                    <a:lnTo>
                      <a:pt x="413" y="485"/>
                    </a:lnTo>
                    <a:lnTo>
                      <a:pt x="419" y="480"/>
                    </a:lnTo>
                    <a:lnTo>
                      <a:pt x="451" y="480"/>
                    </a:lnTo>
                    <a:lnTo>
                      <a:pt x="451" y="366"/>
                    </a:lnTo>
                    <a:lnTo>
                      <a:pt x="458" y="360"/>
                    </a:lnTo>
                    <a:lnTo>
                      <a:pt x="491" y="360"/>
                    </a:lnTo>
                    <a:lnTo>
                      <a:pt x="491" y="284"/>
                    </a:lnTo>
                    <a:lnTo>
                      <a:pt x="496" y="279"/>
                    </a:lnTo>
                    <a:lnTo>
                      <a:pt x="529" y="279"/>
                    </a:lnTo>
                    <a:lnTo>
                      <a:pt x="529" y="170"/>
                    </a:lnTo>
                    <a:lnTo>
                      <a:pt x="534" y="162"/>
                    </a:lnTo>
                    <a:lnTo>
                      <a:pt x="568" y="162"/>
                    </a:lnTo>
                    <a:lnTo>
                      <a:pt x="568" y="88"/>
                    </a:lnTo>
                    <a:lnTo>
                      <a:pt x="573" y="80"/>
                    </a:lnTo>
                    <a:lnTo>
                      <a:pt x="606" y="80"/>
                    </a:lnTo>
                    <a:lnTo>
                      <a:pt x="606" y="7"/>
                    </a:lnTo>
                    <a:lnTo>
                      <a:pt x="611" y="0"/>
                    </a:lnTo>
                    <a:lnTo>
                      <a:pt x="793" y="0"/>
                    </a:lnTo>
                    <a:lnTo>
                      <a:pt x="798" y="7"/>
                    </a:lnTo>
                    <a:lnTo>
                      <a:pt x="798" y="41"/>
                    </a:lnTo>
                    <a:lnTo>
                      <a:pt x="793" y="46"/>
                    </a:lnTo>
                    <a:lnTo>
                      <a:pt x="722" y="46"/>
                    </a:lnTo>
                    <a:lnTo>
                      <a:pt x="722" y="638"/>
                    </a:lnTo>
                    <a:lnTo>
                      <a:pt x="793" y="638"/>
                    </a:lnTo>
                    <a:lnTo>
                      <a:pt x="798" y="645"/>
                    </a:lnTo>
                    <a:lnTo>
                      <a:pt x="798" y="679"/>
                    </a:lnTo>
                    <a:lnTo>
                      <a:pt x="793" y="684"/>
                    </a:lnTo>
                    <a:lnTo>
                      <a:pt x="573" y="684"/>
                    </a:lnTo>
                    <a:lnTo>
                      <a:pt x="568" y="679"/>
                    </a:lnTo>
                    <a:lnTo>
                      <a:pt x="568" y="645"/>
                    </a:lnTo>
                    <a:lnTo>
                      <a:pt x="573" y="638"/>
                    </a:lnTo>
                    <a:lnTo>
                      <a:pt x="644" y="638"/>
                    </a:lnTo>
                    <a:lnTo>
                      <a:pt x="644" y="88"/>
                    </a:lnTo>
                    <a:lnTo>
                      <a:pt x="611" y="88"/>
                    </a:lnTo>
                    <a:lnTo>
                      <a:pt x="611" y="162"/>
                    </a:lnTo>
                    <a:lnTo>
                      <a:pt x="606" y="170"/>
                    </a:lnTo>
                    <a:lnTo>
                      <a:pt x="573" y="170"/>
                    </a:lnTo>
                    <a:lnTo>
                      <a:pt x="573" y="279"/>
                    </a:lnTo>
                    <a:lnTo>
                      <a:pt x="568" y="284"/>
                    </a:lnTo>
                    <a:lnTo>
                      <a:pt x="534" y="284"/>
                    </a:lnTo>
                    <a:lnTo>
                      <a:pt x="534" y="360"/>
                    </a:lnTo>
                    <a:lnTo>
                      <a:pt x="529" y="366"/>
                    </a:lnTo>
                    <a:lnTo>
                      <a:pt x="496" y="366"/>
                    </a:lnTo>
                    <a:lnTo>
                      <a:pt x="496" y="480"/>
                    </a:lnTo>
                    <a:lnTo>
                      <a:pt x="491" y="485"/>
                    </a:lnTo>
                    <a:lnTo>
                      <a:pt x="458" y="485"/>
                    </a:lnTo>
                    <a:lnTo>
                      <a:pt x="458" y="556"/>
                    </a:lnTo>
                    <a:lnTo>
                      <a:pt x="451" y="564"/>
                    </a:lnTo>
                    <a:lnTo>
                      <a:pt x="419" y="564"/>
                    </a:lnTo>
                    <a:lnTo>
                      <a:pt x="419" y="679"/>
                    </a:lnTo>
                    <a:lnTo>
                      <a:pt x="413" y="684"/>
                    </a:lnTo>
                    <a:lnTo>
                      <a:pt x="386" y="684"/>
                    </a:lnTo>
                    <a:lnTo>
                      <a:pt x="380" y="679"/>
                    </a:lnTo>
                    <a:lnTo>
                      <a:pt x="380" y="645"/>
                    </a:lnTo>
                    <a:lnTo>
                      <a:pt x="347" y="645"/>
                    </a:lnTo>
                    <a:lnTo>
                      <a:pt x="342" y="638"/>
                    </a:lnTo>
                    <a:lnTo>
                      <a:pt x="342" y="564"/>
                    </a:lnTo>
                    <a:lnTo>
                      <a:pt x="309" y="564"/>
                    </a:lnTo>
                    <a:lnTo>
                      <a:pt x="302" y="556"/>
                    </a:lnTo>
                    <a:lnTo>
                      <a:pt x="302" y="485"/>
                    </a:lnTo>
                    <a:lnTo>
                      <a:pt x="269" y="485"/>
                    </a:lnTo>
                    <a:lnTo>
                      <a:pt x="264" y="480"/>
                    </a:lnTo>
                    <a:lnTo>
                      <a:pt x="264" y="405"/>
                    </a:lnTo>
                    <a:lnTo>
                      <a:pt x="231" y="405"/>
                    </a:lnTo>
                    <a:lnTo>
                      <a:pt x="226" y="400"/>
                    </a:lnTo>
                    <a:lnTo>
                      <a:pt x="226" y="324"/>
                    </a:lnTo>
                    <a:lnTo>
                      <a:pt x="192" y="324"/>
                    </a:lnTo>
                    <a:lnTo>
                      <a:pt x="187" y="318"/>
                    </a:lnTo>
                    <a:lnTo>
                      <a:pt x="187" y="242"/>
                    </a:lnTo>
                    <a:lnTo>
                      <a:pt x="155" y="242"/>
                    </a:lnTo>
                    <a:lnTo>
                      <a:pt x="149" y="237"/>
                    </a:lnTo>
                    <a:lnTo>
                      <a:pt x="149" y="170"/>
                    </a:lnTo>
                    <a:lnTo>
                      <a:pt x="115" y="170"/>
                    </a:lnTo>
                    <a:lnTo>
                      <a:pt x="115" y="638"/>
                    </a:lnTo>
                    <a:lnTo>
                      <a:pt x="187" y="638"/>
                    </a:lnTo>
                    <a:lnTo>
                      <a:pt x="192" y="645"/>
                    </a:lnTo>
                    <a:lnTo>
                      <a:pt x="192" y="679"/>
                    </a:lnTo>
                    <a:lnTo>
                      <a:pt x="187" y="684"/>
                    </a:lnTo>
                    <a:lnTo>
                      <a:pt x="4" y="684"/>
                    </a:lnTo>
                    <a:lnTo>
                      <a:pt x="0" y="679"/>
                    </a:lnTo>
                    <a:lnTo>
                      <a:pt x="0" y="645"/>
                    </a:lnTo>
                    <a:lnTo>
                      <a:pt x="4" y="638"/>
                    </a:lnTo>
                    <a:lnTo>
                      <a:pt x="77" y="638"/>
                    </a:lnTo>
                    <a:lnTo>
                      <a:pt x="77" y="46"/>
                    </a:lnTo>
                    <a:lnTo>
                      <a:pt x="4" y="46"/>
                    </a:lnTo>
                    <a:lnTo>
                      <a:pt x="0" y="41"/>
                    </a:lnTo>
                    <a:lnTo>
                      <a:pt x="0" y="7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3600"/>
              </a:p>
            </p:txBody>
          </p:sp>
          <p:sp>
            <p:nvSpPr>
              <p:cNvPr id="31" name="Freeform 18"/>
              <p:cNvSpPr>
                <a:spLocks noChangeArrowheads="1"/>
              </p:cNvSpPr>
              <p:nvPr/>
            </p:nvSpPr>
            <p:spPr bwMode="auto">
              <a:xfrm>
                <a:off x="2257" y="1909"/>
                <a:ext cx="91" cy="154"/>
              </a:xfrm>
              <a:custGeom>
                <a:avLst/>
                <a:gdLst>
                  <a:gd name="T0" fmla="*/ 0 w 380"/>
                  <a:gd name="T1" fmla="*/ 0 h 685"/>
                  <a:gd name="T2" fmla="*/ 0 w 380"/>
                  <a:gd name="T3" fmla="*/ 0 h 685"/>
                  <a:gd name="T4" fmla="*/ 1 w 380"/>
                  <a:gd name="T5" fmla="*/ 0 h 685"/>
                  <a:gd name="T6" fmla="*/ 1 w 380"/>
                  <a:gd name="T7" fmla="*/ 0 h 685"/>
                  <a:gd name="T8" fmla="*/ 1 w 380"/>
                  <a:gd name="T9" fmla="*/ 1 h 685"/>
                  <a:gd name="T10" fmla="*/ 1 w 380"/>
                  <a:gd name="T11" fmla="*/ 1 h 685"/>
                  <a:gd name="T12" fmla="*/ 1 w 380"/>
                  <a:gd name="T13" fmla="*/ 1 h 685"/>
                  <a:gd name="T14" fmla="*/ 1 w 380"/>
                  <a:gd name="T15" fmla="*/ 1 h 685"/>
                  <a:gd name="T16" fmla="*/ 0 w 380"/>
                  <a:gd name="T17" fmla="*/ 1 h 685"/>
                  <a:gd name="T18" fmla="*/ 0 w 380"/>
                  <a:gd name="T19" fmla="*/ 1 h 685"/>
                  <a:gd name="T20" fmla="*/ 0 w 380"/>
                  <a:gd name="T21" fmla="*/ 1 h 685"/>
                  <a:gd name="T22" fmla="*/ 0 w 380"/>
                  <a:gd name="T23" fmla="*/ 1 h 685"/>
                  <a:gd name="T24" fmla="*/ 0 w 380"/>
                  <a:gd name="T25" fmla="*/ 2 h 685"/>
                  <a:gd name="T26" fmla="*/ 0 w 380"/>
                  <a:gd name="T27" fmla="*/ 2 h 685"/>
                  <a:gd name="T28" fmla="*/ 1 w 380"/>
                  <a:gd name="T29" fmla="*/ 2 h 685"/>
                  <a:gd name="T30" fmla="*/ 1 w 380"/>
                  <a:gd name="T31" fmla="*/ 1 h 685"/>
                  <a:gd name="T32" fmla="*/ 1 w 380"/>
                  <a:gd name="T33" fmla="*/ 2 h 685"/>
                  <a:gd name="T34" fmla="*/ 1 w 380"/>
                  <a:gd name="T35" fmla="*/ 2 h 685"/>
                  <a:gd name="T36" fmla="*/ 1 w 380"/>
                  <a:gd name="T37" fmla="*/ 2 h 685"/>
                  <a:gd name="T38" fmla="*/ 0 w 380"/>
                  <a:gd name="T39" fmla="*/ 2 h 685"/>
                  <a:gd name="T40" fmla="*/ 0 w 380"/>
                  <a:gd name="T41" fmla="*/ 2 h 685"/>
                  <a:gd name="T42" fmla="*/ 0 w 380"/>
                  <a:gd name="T43" fmla="*/ 2 h 685"/>
                  <a:gd name="T44" fmla="*/ 0 w 380"/>
                  <a:gd name="T45" fmla="*/ 1 h 685"/>
                  <a:gd name="T46" fmla="*/ 0 w 380"/>
                  <a:gd name="T47" fmla="*/ 1 h 685"/>
                  <a:gd name="T48" fmla="*/ 0 w 380"/>
                  <a:gd name="T49" fmla="*/ 1 h 685"/>
                  <a:gd name="T50" fmla="*/ 0 w 380"/>
                  <a:gd name="T51" fmla="*/ 1 h 685"/>
                  <a:gd name="T52" fmla="*/ 0 w 380"/>
                  <a:gd name="T53" fmla="*/ 1 h 685"/>
                  <a:gd name="T54" fmla="*/ 0 w 380"/>
                  <a:gd name="T55" fmla="*/ 1 h 685"/>
                  <a:gd name="T56" fmla="*/ 0 w 380"/>
                  <a:gd name="T57" fmla="*/ 1 h 685"/>
                  <a:gd name="T58" fmla="*/ 0 w 380"/>
                  <a:gd name="T59" fmla="*/ 1 h 685"/>
                  <a:gd name="T60" fmla="*/ 1 w 380"/>
                  <a:gd name="T61" fmla="*/ 0 h 685"/>
                  <a:gd name="T62" fmla="*/ 0 w 380"/>
                  <a:gd name="T63" fmla="*/ 0 h 685"/>
                  <a:gd name="T64" fmla="*/ 0 w 380"/>
                  <a:gd name="T65" fmla="*/ 0 h 685"/>
                  <a:gd name="T66" fmla="*/ 0 w 380"/>
                  <a:gd name="T67" fmla="*/ 0 h 685"/>
                  <a:gd name="T68" fmla="*/ 0 w 380"/>
                  <a:gd name="T69" fmla="*/ 0 h 685"/>
                  <a:gd name="T70" fmla="*/ 0 w 380"/>
                  <a:gd name="T71" fmla="*/ 0 h 685"/>
                  <a:gd name="T72" fmla="*/ 0 w 380"/>
                  <a:gd name="T73" fmla="*/ 0 h 685"/>
                  <a:gd name="T74" fmla="*/ 0 w 380"/>
                  <a:gd name="T75" fmla="*/ 0 h 685"/>
                  <a:gd name="T76" fmla="*/ 0 w 380"/>
                  <a:gd name="T77" fmla="*/ 0 h 685"/>
                  <a:gd name="T78" fmla="*/ 0 w 380"/>
                  <a:gd name="T79" fmla="*/ 0 h 685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380"/>
                  <a:gd name="T121" fmla="*/ 0 h 685"/>
                  <a:gd name="T122" fmla="*/ 380 w 380"/>
                  <a:gd name="T123" fmla="*/ 685 h 685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380" h="685">
                    <a:moveTo>
                      <a:pt x="114" y="0"/>
                    </a:moveTo>
                    <a:lnTo>
                      <a:pt x="222" y="0"/>
                    </a:lnTo>
                    <a:lnTo>
                      <a:pt x="227" y="7"/>
                    </a:lnTo>
                    <a:lnTo>
                      <a:pt x="227" y="41"/>
                    </a:lnTo>
                    <a:lnTo>
                      <a:pt x="297" y="41"/>
                    </a:lnTo>
                    <a:lnTo>
                      <a:pt x="302" y="46"/>
                    </a:lnTo>
                    <a:lnTo>
                      <a:pt x="302" y="80"/>
                    </a:lnTo>
                    <a:lnTo>
                      <a:pt x="335" y="80"/>
                    </a:lnTo>
                    <a:lnTo>
                      <a:pt x="340" y="88"/>
                    </a:lnTo>
                    <a:lnTo>
                      <a:pt x="340" y="279"/>
                    </a:lnTo>
                    <a:lnTo>
                      <a:pt x="335" y="284"/>
                    </a:lnTo>
                    <a:lnTo>
                      <a:pt x="302" y="284"/>
                    </a:lnTo>
                    <a:lnTo>
                      <a:pt x="302" y="360"/>
                    </a:lnTo>
                    <a:lnTo>
                      <a:pt x="297" y="366"/>
                    </a:lnTo>
                    <a:lnTo>
                      <a:pt x="265" y="366"/>
                    </a:lnTo>
                    <a:lnTo>
                      <a:pt x="265" y="400"/>
                    </a:lnTo>
                    <a:lnTo>
                      <a:pt x="260" y="405"/>
                    </a:lnTo>
                    <a:lnTo>
                      <a:pt x="227" y="405"/>
                    </a:lnTo>
                    <a:lnTo>
                      <a:pt x="227" y="480"/>
                    </a:lnTo>
                    <a:lnTo>
                      <a:pt x="222" y="485"/>
                    </a:lnTo>
                    <a:lnTo>
                      <a:pt x="189" y="485"/>
                    </a:lnTo>
                    <a:lnTo>
                      <a:pt x="189" y="522"/>
                    </a:lnTo>
                    <a:lnTo>
                      <a:pt x="185" y="527"/>
                    </a:lnTo>
                    <a:lnTo>
                      <a:pt x="152" y="527"/>
                    </a:lnTo>
                    <a:lnTo>
                      <a:pt x="152" y="556"/>
                    </a:lnTo>
                    <a:lnTo>
                      <a:pt x="147" y="564"/>
                    </a:lnTo>
                    <a:lnTo>
                      <a:pt x="114" y="564"/>
                    </a:lnTo>
                    <a:lnTo>
                      <a:pt x="114" y="598"/>
                    </a:lnTo>
                    <a:lnTo>
                      <a:pt x="335" y="598"/>
                    </a:lnTo>
                    <a:lnTo>
                      <a:pt x="335" y="564"/>
                    </a:lnTo>
                    <a:lnTo>
                      <a:pt x="340" y="556"/>
                    </a:lnTo>
                    <a:lnTo>
                      <a:pt x="374" y="556"/>
                    </a:lnTo>
                    <a:lnTo>
                      <a:pt x="379" y="564"/>
                    </a:lnTo>
                    <a:lnTo>
                      <a:pt x="379" y="638"/>
                    </a:lnTo>
                    <a:lnTo>
                      <a:pt x="374" y="645"/>
                    </a:lnTo>
                    <a:lnTo>
                      <a:pt x="340" y="645"/>
                    </a:lnTo>
                    <a:lnTo>
                      <a:pt x="340" y="679"/>
                    </a:lnTo>
                    <a:lnTo>
                      <a:pt x="335" y="684"/>
                    </a:lnTo>
                    <a:lnTo>
                      <a:pt x="5" y="684"/>
                    </a:lnTo>
                    <a:lnTo>
                      <a:pt x="0" y="679"/>
                    </a:lnTo>
                    <a:lnTo>
                      <a:pt x="0" y="604"/>
                    </a:lnTo>
                    <a:lnTo>
                      <a:pt x="5" y="598"/>
                    </a:lnTo>
                    <a:lnTo>
                      <a:pt x="37" y="598"/>
                    </a:lnTo>
                    <a:lnTo>
                      <a:pt x="37" y="564"/>
                    </a:lnTo>
                    <a:lnTo>
                      <a:pt x="45" y="556"/>
                    </a:lnTo>
                    <a:lnTo>
                      <a:pt x="77" y="556"/>
                    </a:lnTo>
                    <a:lnTo>
                      <a:pt x="77" y="527"/>
                    </a:lnTo>
                    <a:lnTo>
                      <a:pt x="82" y="522"/>
                    </a:lnTo>
                    <a:lnTo>
                      <a:pt x="109" y="522"/>
                    </a:lnTo>
                    <a:lnTo>
                      <a:pt x="109" y="485"/>
                    </a:lnTo>
                    <a:lnTo>
                      <a:pt x="114" y="480"/>
                    </a:lnTo>
                    <a:lnTo>
                      <a:pt x="147" y="480"/>
                    </a:lnTo>
                    <a:lnTo>
                      <a:pt x="147" y="446"/>
                    </a:lnTo>
                    <a:lnTo>
                      <a:pt x="152" y="441"/>
                    </a:lnTo>
                    <a:lnTo>
                      <a:pt x="185" y="441"/>
                    </a:lnTo>
                    <a:lnTo>
                      <a:pt x="185" y="366"/>
                    </a:lnTo>
                    <a:lnTo>
                      <a:pt x="189" y="360"/>
                    </a:lnTo>
                    <a:lnTo>
                      <a:pt x="222" y="360"/>
                    </a:lnTo>
                    <a:lnTo>
                      <a:pt x="222" y="284"/>
                    </a:lnTo>
                    <a:lnTo>
                      <a:pt x="227" y="279"/>
                    </a:lnTo>
                    <a:lnTo>
                      <a:pt x="260" y="279"/>
                    </a:lnTo>
                    <a:lnTo>
                      <a:pt x="260" y="128"/>
                    </a:lnTo>
                    <a:lnTo>
                      <a:pt x="227" y="128"/>
                    </a:lnTo>
                    <a:lnTo>
                      <a:pt x="222" y="122"/>
                    </a:lnTo>
                    <a:lnTo>
                      <a:pt x="222" y="88"/>
                    </a:lnTo>
                    <a:lnTo>
                      <a:pt x="82" y="88"/>
                    </a:lnTo>
                    <a:lnTo>
                      <a:pt x="82" y="122"/>
                    </a:lnTo>
                    <a:lnTo>
                      <a:pt x="77" y="128"/>
                    </a:lnTo>
                    <a:lnTo>
                      <a:pt x="45" y="128"/>
                    </a:lnTo>
                    <a:lnTo>
                      <a:pt x="45" y="204"/>
                    </a:lnTo>
                    <a:lnTo>
                      <a:pt x="37" y="208"/>
                    </a:lnTo>
                    <a:lnTo>
                      <a:pt x="5" y="208"/>
                    </a:lnTo>
                    <a:lnTo>
                      <a:pt x="0" y="204"/>
                    </a:lnTo>
                    <a:lnTo>
                      <a:pt x="0" y="128"/>
                    </a:lnTo>
                    <a:lnTo>
                      <a:pt x="5" y="122"/>
                    </a:lnTo>
                    <a:lnTo>
                      <a:pt x="37" y="122"/>
                    </a:lnTo>
                    <a:lnTo>
                      <a:pt x="37" y="46"/>
                    </a:lnTo>
                    <a:lnTo>
                      <a:pt x="45" y="41"/>
                    </a:lnTo>
                    <a:lnTo>
                      <a:pt x="109" y="41"/>
                    </a:lnTo>
                    <a:lnTo>
                      <a:pt x="109" y="7"/>
                    </a:lnTo>
                    <a:lnTo>
                      <a:pt x="114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3600"/>
              </a:p>
            </p:txBody>
          </p:sp>
        </p:grpSp>
        <p:grpSp>
          <p:nvGrpSpPr>
            <p:cNvPr id="18" name="Group 19"/>
            <p:cNvGrpSpPr>
              <a:grpSpLocks/>
            </p:cNvGrpSpPr>
            <p:nvPr/>
          </p:nvGrpSpPr>
          <p:grpSpPr bwMode="auto">
            <a:xfrm>
              <a:off x="2984" y="1909"/>
              <a:ext cx="278" cy="154"/>
              <a:chOff x="2984" y="1909"/>
              <a:chExt cx="278" cy="154"/>
            </a:xfrm>
          </p:grpSpPr>
          <p:sp>
            <p:nvSpPr>
              <p:cNvPr id="28" name="Freeform 20"/>
              <p:cNvSpPr>
                <a:spLocks noChangeArrowheads="1"/>
              </p:cNvSpPr>
              <p:nvPr/>
            </p:nvSpPr>
            <p:spPr bwMode="auto">
              <a:xfrm>
                <a:off x="2984" y="1909"/>
                <a:ext cx="185" cy="154"/>
              </a:xfrm>
              <a:custGeom>
                <a:avLst/>
                <a:gdLst>
                  <a:gd name="T0" fmla="*/ 0 w 825"/>
                  <a:gd name="T1" fmla="*/ 0 h 685"/>
                  <a:gd name="T2" fmla="*/ 0 w 825"/>
                  <a:gd name="T3" fmla="*/ 0 h 685"/>
                  <a:gd name="T4" fmla="*/ 0 w 825"/>
                  <a:gd name="T5" fmla="*/ 0 h 685"/>
                  <a:gd name="T6" fmla="*/ 1 w 825"/>
                  <a:gd name="T7" fmla="*/ 0 h 685"/>
                  <a:gd name="T8" fmla="*/ 1 w 825"/>
                  <a:gd name="T9" fmla="*/ 1 h 685"/>
                  <a:gd name="T10" fmla="*/ 1 w 825"/>
                  <a:gd name="T11" fmla="*/ 1 h 685"/>
                  <a:gd name="T12" fmla="*/ 1 w 825"/>
                  <a:gd name="T13" fmla="*/ 1 h 685"/>
                  <a:gd name="T14" fmla="*/ 1 w 825"/>
                  <a:gd name="T15" fmla="*/ 1 h 685"/>
                  <a:gd name="T16" fmla="*/ 1 w 825"/>
                  <a:gd name="T17" fmla="*/ 1 h 685"/>
                  <a:gd name="T18" fmla="*/ 1 w 825"/>
                  <a:gd name="T19" fmla="*/ 1 h 685"/>
                  <a:gd name="T20" fmla="*/ 1 w 825"/>
                  <a:gd name="T21" fmla="*/ 1 h 685"/>
                  <a:gd name="T22" fmla="*/ 1 w 825"/>
                  <a:gd name="T23" fmla="*/ 1 h 685"/>
                  <a:gd name="T24" fmla="*/ 1 w 825"/>
                  <a:gd name="T25" fmla="*/ 1 h 685"/>
                  <a:gd name="T26" fmla="*/ 1 w 825"/>
                  <a:gd name="T27" fmla="*/ 1 h 685"/>
                  <a:gd name="T28" fmla="*/ 1 w 825"/>
                  <a:gd name="T29" fmla="*/ 1 h 685"/>
                  <a:gd name="T30" fmla="*/ 1 w 825"/>
                  <a:gd name="T31" fmla="*/ 1 h 685"/>
                  <a:gd name="T32" fmla="*/ 1 w 825"/>
                  <a:gd name="T33" fmla="*/ 0 h 685"/>
                  <a:gd name="T34" fmla="*/ 2 w 825"/>
                  <a:gd name="T35" fmla="*/ 0 h 685"/>
                  <a:gd name="T36" fmla="*/ 2 w 825"/>
                  <a:gd name="T37" fmla="*/ 0 h 685"/>
                  <a:gd name="T38" fmla="*/ 2 w 825"/>
                  <a:gd name="T39" fmla="*/ 0 h 685"/>
                  <a:gd name="T40" fmla="*/ 2 w 825"/>
                  <a:gd name="T41" fmla="*/ 0 h 685"/>
                  <a:gd name="T42" fmla="*/ 2 w 825"/>
                  <a:gd name="T43" fmla="*/ 0 h 685"/>
                  <a:gd name="T44" fmla="*/ 2 w 825"/>
                  <a:gd name="T45" fmla="*/ 2 h 685"/>
                  <a:gd name="T46" fmla="*/ 2 w 825"/>
                  <a:gd name="T47" fmla="*/ 2 h 685"/>
                  <a:gd name="T48" fmla="*/ 2 w 825"/>
                  <a:gd name="T49" fmla="*/ 2 h 685"/>
                  <a:gd name="T50" fmla="*/ 2 w 825"/>
                  <a:gd name="T51" fmla="*/ 2 h 685"/>
                  <a:gd name="T52" fmla="*/ 2 w 825"/>
                  <a:gd name="T53" fmla="*/ 2 h 685"/>
                  <a:gd name="T54" fmla="*/ 2 w 825"/>
                  <a:gd name="T55" fmla="*/ 0 h 685"/>
                  <a:gd name="T56" fmla="*/ 2 w 825"/>
                  <a:gd name="T57" fmla="*/ 0 h 685"/>
                  <a:gd name="T58" fmla="*/ 2 w 825"/>
                  <a:gd name="T59" fmla="*/ 0 h 685"/>
                  <a:gd name="T60" fmla="*/ 2 w 825"/>
                  <a:gd name="T61" fmla="*/ 1 h 685"/>
                  <a:gd name="T62" fmla="*/ 1 w 825"/>
                  <a:gd name="T63" fmla="*/ 1 h 685"/>
                  <a:gd name="T64" fmla="*/ 1 w 825"/>
                  <a:gd name="T65" fmla="*/ 1 h 685"/>
                  <a:gd name="T66" fmla="*/ 1 w 825"/>
                  <a:gd name="T67" fmla="*/ 1 h 685"/>
                  <a:gd name="T68" fmla="*/ 1 w 825"/>
                  <a:gd name="T69" fmla="*/ 1 h 685"/>
                  <a:gd name="T70" fmla="*/ 1 w 825"/>
                  <a:gd name="T71" fmla="*/ 2 h 685"/>
                  <a:gd name="T72" fmla="*/ 1 w 825"/>
                  <a:gd name="T73" fmla="*/ 2 h 685"/>
                  <a:gd name="T74" fmla="*/ 1 w 825"/>
                  <a:gd name="T75" fmla="*/ 2 h 685"/>
                  <a:gd name="T76" fmla="*/ 1 w 825"/>
                  <a:gd name="T77" fmla="*/ 2 h 685"/>
                  <a:gd name="T78" fmla="*/ 1 w 825"/>
                  <a:gd name="T79" fmla="*/ 2 h 685"/>
                  <a:gd name="T80" fmla="*/ 1 w 825"/>
                  <a:gd name="T81" fmla="*/ 1 h 685"/>
                  <a:gd name="T82" fmla="*/ 1 w 825"/>
                  <a:gd name="T83" fmla="*/ 1 h 685"/>
                  <a:gd name="T84" fmla="*/ 1 w 825"/>
                  <a:gd name="T85" fmla="*/ 1 h 685"/>
                  <a:gd name="T86" fmla="*/ 1 w 825"/>
                  <a:gd name="T87" fmla="*/ 1 h 685"/>
                  <a:gd name="T88" fmla="*/ 0 w 825"/>
                  <a:gd name="T89" fmla="*/ 1 h 685"/>
                  <a:gd name="T90" fmla="*/ 0 w 825"/>
                  <a:gd name="T91" fmla="*/ 1 h 685"/>
                  <a:gd name="T92" fmla="*/ 0 w 825"/>
                  <a:gd name="T93" fmla="*/ 1 h 685"/>
                  <a:gd name="T94" fmla="*/ 0 w 825"/>
                  <a:gd name="T95" fmla="*/ 0 h 685"/>
                  <a:gd name="T96" fmla="*/ 0 w 825"/>
                  <a:gd name="T97" fmla="*/ 2 h 685"/>
                  <a:gd name="T98" fmla="*/ 0 w 825"/>
                  <a:gd name="T99" fmla="*/ 2 h 685"/>
                  <a:gd name="T100" fmla="*/ 0 w 825"/>
                  <a:gd name="T101" fmla="*/ 2 h 685"/>
                  <a:gd name="T102" fmla="*/ 0 w 825"/>
                  <a:gd name="T103" fmla="*/ 2 h 685"/>
                  <a:gd name="T104" fmla="*/ 0 w 825"/>
                  <a:gd name="T105" fmla="*/ 2 h 685"/>
                  <a:gd name="T106" fmla="*/ 0 w 825"/>
                  <a:gd name="T107" fmla="*/ 0 h 685"/>
                  <a:gd name="T108" fmla="*/ 0 w 825"/>
                  <a:gd name="T109" fmla="*/ 0 h 685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825"/>
                  <a:gd name="T166" fmla="*/ 0 h 685"/>
                  <a:gd name="T167" fmla="*/ 825 w 825"/>
                  <a:gd name="T168" fmla="*/ 685 h 685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825" h="685">
                    <a:moveTo>
                      <a:pt x="5" y="0"/>
                    </a:moveTo>
                    <a:lnTo>
                      <a:pt x="154" y="0"/>
                    </a:lnTo>
                    <a:lnTo>
                      <a:pt x="159" y="7"/>
                    </a:lnTo>
                    <a:lnTo>
                      <a:pt x="159" y="80"/>
                    </a:lnTo>
                    <a:lnTo>
                      <a:pt x="192" y="80"/>
                    </a:lnTo>
                    <a:lnTo>
                      <a:pt x="198" y="88"/>
                    </a:lnTo>
                    <a:lnTo>
                      <a:pt x="198" y="162"/>
                    </a:lnTo>
                    <a:lnTo>
                      <a:pt x="234" y="162"/>
                    </a:lnTo>
                    <a:lnTo>
                      <a:pt x="239" y="170"/>
                    </a:lnTo>
                    <a:lnTo>
                      <a:pt x="239" y="237"/>
                    </a:lnTo>
                    <a:lnTo>
                      <a:pt x="273" y="237"/>
                    </a:lnTo>
                    <a:lnTo>
                      <a:pt x="278" y="242"/>
                    </a:lnTo>
                    <a:lnTo>
                      <a:pt x="278" y="318"/>
                    </a:lnTo>
                    <a:lnTo>
                      <a:pt x="312" y="318"/>
                    </a:lnTo>
                    <a:lnTo>
                      <a:pt x="319" y="324"/>
                    </a:lnTo>
                    <a:lnTo>
                      <a:pt x="319" y="400"/>
                    </a:lnTo>
                    <a:lnTo>
                      <a:pt x="352" y="400"/>
                    </a:lnTo>
                    <a:lnTo>
                      <a:pt x="358" y="405"/>
                    </a:lnTo>
                    <a:lnTo>
                      <a:pt x="358" y="480"/>
                    </a:lnTo>
                    <a:lnTo>
                      <a:pt x="392" y="480"/>
                    </a:lnTo>
                    <a:lnTo>
                      <a:pt x="399" y="485"/>
                    </a:lnTo>
                    <a:lnTo>
                      <a:pt x="399" y="556"/>
                    </a:lnTo>
                    <a:lnTo>
                      <a:pt x="427" y="556"/>
                    </a:lnTo>
                    <a:lnTo>
                      <a:pt x="427" y="485"/>
                    </a:lnTo>
                    <a:lnTo>
                      <a:pt x="433" y="480"/>
                    </a:lnTo>
                    <a:lnTo>
                      <a:pt x="466" y="480"/>
                    </a:lnTo>
                    <a:lnTo>
                      <a:pt x="466" y="366"/>
                    </a:lnTo>
                    <a:lnTo>
                      <a:pt x="473" y="360"/>
                    </a:lnTo>
                    <a:lnTo>
                      <a:pt x="506" y="360"/>
                    </a:lnTo>
                    <a:lnTo>
                      <a:pt x="506" y="284"/>
                    </a:lnTo>
                    <a:lnTo>
                      <a:pt x="512" y="279"/>
                    </a:lnTo>
                    <a:lnTo>
                      <a:pt x="546" y="279"/>
                    </a:lnTo>
                    <a:lnTo>
                      <a:pt x="546" y="170"/>
                    </a:lnTo>
                    <a:lnTo>
                      <a:pt x="551" y="162"/>
                    </a:lnTo>
                    <a:lnTo>
                      <a:pt x="587" y="162"/>
                    </a:lnTo>
                    <a:lnTo>
                      <a:pt x="587" y="88"/>
                    </a:lnTo>
                    <a:lnTo>
                      <a:pt x="592" y="80"/>
                    </a:lnTo>
                    <a:lnTo>
                      <a:pt x="626" y="80"/>
                    </a:lnTo>
                    <a:lnTo>
                      <a:pt x="626" y="7"/>
                    </a:lnTo>
                    <a:lnTo>
                      <a:pt x="632" y="0"/>
                    </a:lnTo>
                    <a:lnTo>
                      <a:pt x="819" y="0"/>
                    </a:lnTo>
                    <a:lnTo>
                      <a:pt x="824" y="7"/>
                    </a:lnTo>
                    <a:lnTo>
                      <a:pt x="824" y="41"/>
                    </a:lnTo>
                    <a:lnTo>
                      <a:pt x="819" y="46"/>
                    </a:lnTo>
                    <a:lnTo>
                      <a:pt x="745" y="46"/>
                    </a:lnTo>
                    <a:lnTo>
                      <a:pt x="745" y="638"/>
                    </a:lnTo>
                    <a:lnTo>
                      <a:pt x="819" y="638"/>
                    </a:lnTo>
                    <a:lnTo>
                      <a:pt x="824" y="645"/>
                    </a:lnTo>
                    <a:lnTo>
                      <a:pt x="824" y="679"/>
                    </a:lnTo>
                    <a:lnTo>
                      <a:pt x="819" y="684"/>
                    </a:lnTo>
                    <a:lnTo>
                      <a:pt x="592" y="684"/>
                    </a:lnTo>
                    <a:lnTo>
                      <a:pt x="587" y="679"/>
                    </a:lnTo>
                    <a:lnTo>
                      <a:pt x="587" y="645"/>
                    </a:lnTo>
                    <a:lnTo>
                      <a:pt x="592" y="638"/>
                    </a:lnTo>
                    <a:lnTo>
                      <a:pt x="664" y="638"/>
                    </a:lnTo>
                    <a:lnTo>
                      <a:pt x="664" y="88"/>
                    </a:lnTo>
                    <a:lnTo>
                      <a:pt x="632" y="88"/>
                    </a:lnTo>
                    <a:lnTo>
                      <a:pt x="632" y="162"/>
                    </a:lnTo>
                    <a:lnTo>
                      <a:pt x="626" y="170"/>
                    </a:lnTo>
                    <a:lnTo>
                      <a:pt x="592" y="170"/>
                    </a:lnTo>
                    <a:lnTo>
                      <a:pt x="592" y="279"/>
                    </a:lnTo>
                    <a:lnTo>
                      <a:pt x="587" y="284"/>
                    </a:lnTo>
                    <a:lnTo>
                      <a:pt x="551" y="284"/>
                    </a:lnTo>
                    <a:lnTo>
                      <a:pt x="551" y="360"/>
                    </a:lnTo>
                    <a:lnTo>
                      <a:pt x="546" y="366"/>
                    </a:lnTo>
                    <a:lnTo>
                      <a:pt x="512" y="366"/>
                    </a:lnTo>
                    <a:lnTo>
                      <a:pt x="512" y="480"/>
                    </a:lnTo>
                    <a:lnTo>
                      <a:pt x="506" y="485"/>
                    </a:lnTo>
                    <a:lnTo>
                      <a:pt x="473" y="485"/>
                    </a:lnTo>
                    <a:lnTo>
                      <a:pt x="473" y="556"/>
                    </a:lnTo>
                    <a:lnTo>
                      <a:pt x="466" y="564"/>
                    </a:lnTo>
                    <a:lnTo>
                      <a:pt x="433" y="564"/>
                    </a:lnTo>
                    <a:lnTo>
                      <a:pt x="433" y="679"/>
                    </a:lnTo>
                    <a:lnTo>
                      <a:pt x="427" y="684"/>
                    </a:lnTo>
                    <a:lnTo>
                      <a:pt x="399" y="684"/>
                    </a:lnTo>
                    <a:lnTo>
                      <a:pt x="392" y="679"/>
                    </a:lnTo>
                    <a:lnTo>
                      <a:pt x="392" y="645"/>
                    </a:lnTo>
                    <a:lnTo>
                      <a:pt x="358" y="645"/>
                    </a:lnTo>
                    <a:lnTo>
                      <a:pt x="352" y="638"/>
                    </a:lnTo>
                    <a:lnTo>
                      <a:pt x="352" y="564"/>
                    </a:lnTo>
                    <a:lnTo>
                      <a:pt x="319" y="564"/>
                    </a:lnTo>
                    <a:lnTo>
                      <a:pt x="312" y="556"/>
                    </a:lnTo>
                    <a:lnTo>
                      <a:pt x="312" y="485"/>
                    </a:lnTo>
                    <a:lnTo>
                      <a:pt x="278" y="485"/>
                    </a:lnTo>
                    <a:lnTo>
                      <a:pt x="273" y="480"/>
                    </a:lnTo>
                    <a:lnTo>
                      <a:pt x="273" y="405"/>
                    </a:lnTo>
                    <a:lnTo>
                      <a:pt x="239" y="405"/>
                    </a:lnTo>
                    <a:lnTo>
                      <a:pt x="234" y="400"/>
                    </a:lnTo>
                    <a:lnTo>
                      <a:pt x="234" y="324"/>
                    </a:lnTo>
                    <a:lnTo>
                      <a:pt x="198" y="324"/>
                    </a:lnTo>
                    <a:lnTo>
                      <a:pt x="192" y="318"/>
                    </a:lnTo>
                    <a:lnTo>
                      <a:pt x="192" y="242"/>
                    </a:lnTo>
                    <a:lnTo>
                      <a:pt x="159" y="242"/>
                    </a:lnTo>
                    <a:lnTo>
                      <a:pt x="154" y="237"/>
                    </a:lnTo>
                    <a:lnTo>
                      <a:pt x="154" y="170"/>
                    </a:lnTo>
                    <a:lnTo>
                      <a:pt x="119" y="170"/>
                    </a:lnTo>
                    <a:lnTo>
                      <a:pt x="119" y="638"/>
                    </a:lnTo>
                    <a:lnTo>
                      <a:pt x="192" y="638"/>
                    </a:lnTo>
                    <a:lnTo>
                      <a:pt x="198" y="645"/>
                    </a:lnTo>
                    <a:lnTo>
                      <a:pt x="198" y="679"/>
                    </a:lnTo>
                    <a:lnTo>
                      <a:pt x="192" y="684"/>
                    </a:lnTo>
                    <a:lnTo>
                      <a:pt x="5" y="684"/>
                    </a:lnTo>
                    <a:lnTo>
                      <a:pt x="0" y="679"/>
                    </a:lnTo>
                    <a:lnTo>
                      <a:pt x="0" y="645"/>
                    </a:lnTo>
                    <a:lnTo>
                      <a:pt x="5" y="638"/>
                    </a:lnTo>
                    <a:lnTo>
                      <a:pt x="79" y="638"/>
                    </a:lnTo>
                    <a:lnTo>
                      <a:pt x="79" y="46"/>
                    </a:lnTo>
                    <a:lnTo>
                      <a:pt x="5" y="46"/>
                    </a:lnTo>
                    <a:lnTo>
                      <a:pt x="0" y="41"/>
                    </a:lnTo>
                    <a:lnTo>
                      <a:pt x="0" y="7"/>
                    </a:lnTo>
                    <a:lnTo>
                      <a:pt x="5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3600"/>
              </a:p>
            </p:txBody>
          </p:sp>
          <p:sp>
            <p:nvSpPr>
              <p:cNvPr id="29" name="Freeform 21"/>
              <p:cNvSpPr>
                <a:spLocks noChangeArrowheads="1"/>
              </p:cNvSpPr>
              <p:nvPr/>
            </p:nvSpPr>
            <p:spPr bwMode="auto">
              <a:xfrm>
                <a:off x="3184" y="1909"/>
                <a:ext cx="78" cy="154"/>
              </a:xfrm>
              <a:custGeom>
                <a:avLst/>
                <a:gdLst>
                  <a:gd name="T0" fmla="*/ 1 w 354"/>
                  <a:gd name="T1" fmla="*/ 0 h 685"/>
                  <a:gd name="T2" fmla="*/ 1 w 354"/>
                  <a:gd name="T3" fmla="*/ 0 h 685"/>
                  <a:gd name="T4" fmla="*/ 1 w 354"/>
                  <a:gd name="T5" fmla="*/ 0 h 685"/>
                  <a:gd name="T6" fmla="*/ 1 w 354"/>
                  <a:gd name="T7" fmla="*/ 0 h 685"/>
                  <a:gd name="T8" fmla="*/ 1 w 354"/>
                  <a:gd name="T9" fmla="*/ 0 h 685"/>
                  <a:gd name="T10" fmla="*/ 1 w 354"/>
                  <a:gd name="T11" fmla="*/ 0 h 685"/>
                  <a:gd name="T12" fmla="*/ 1 w 354"/>
                  <a:gd name="T13" fmla="*/ 1 h 685"/>
                  <a:gd name="T14" fmla="*/ 1 w 354"/>
                  <a:gd name="T15" fmla="*/ 1 h 685"/>
                  <a:gd name="T16" fmla="*/ 1 w 354"/>
                  <a:gd name="T17" fmla="*/ 1 h 685"/>
                  <a:gd name="T18" fmla="*/ 1 w 354"/>
                  <a:gd name="T19" fmla="*/ 1 h 685"/>
                  <a:gd name="T20" fmla="*/ 1 w 354"/>
                  <a:gd name="T21" fmla="*/ 1 h 685"/>
                  <a:gd name="T22" fmla="*/ 1 w 354"/>
                  <a:gd name="T23" fmla="*/ 1 h 685"/>
                  <a:gd name="T24" fmla="*/ 1 w 354"/>
                  <a:gd name="T25" fmla="*/ 1 h 685"/>
                  <a:gd name="T26" fmla="*/ 1 w 354"/>
                  <a:gd name="T27" fmla="*/ 2 h 685"/>
                  <a:gd name="T28" fmla="*/ 1 w 354"/>
                  <a:gd name="T29" fmla="*/ 2 h 685"/>
                  <a:gd name="T30" fmla="*/ 1 w 354"/>
                  <a:gd name="T31" fmla="*/ 2 h 685"/>
                  <a:gd name="T32" fmla="*/ 0 w 354"/>
                  <a:gd name="T33" fmla="*/ 2 h 685"/>
                  <a:gd name="T34" fmla="*/ 0 w 354"/>
                  <a:gd name="T35" fmla="*/ 2 h 685"/>
                  <a:gd name="T36" fmla="*/ 0 w 354"/>
                  <a:gd name="T37" fmla="*/ 2 h 685"/>
                  <a:gd name="T38" fmla="*/ 0 w 354"/>
                  <a:gd name="T39" fmla="*/ 2 h 685"/>
                  <a:gd name="T40" fmla="*/ 0 w 354"/>
                  <a:gd name="T41" fmla="*/ 1 h 685"/>
                  <a:gd name="T42" fmla="*/ 0 w 354"/>
                  <a:gd name="T43" fmla="*/ 2 h 685"/>
                  <a:gd name="T44" fmla="*/ 0 w 354"/>
                  <a:gd name="T45" fmla="*/ 2 h 685"/>
                  <a:gd name="T46" fmla="*/ 0 w 354"/>
                  <a:gd name="T47" fmla="*/ 2 h 685"/>
                  <a:gd name="T48" fmla="*/ 0 w 354"/>
                  <a:gd name="T49" fmla="*/ 2 h 685"/>
                  <a:gd name="T50" fmla="*/ 1 w 354"/>
                  <a:gd name="T51" fmla="*/ 2 h 685"/>
                  <a:gd name="T52" fmla="*/ 1 w 354"/>
                  <a:gd name="T53" fmla="*/ 1 h 685"/>
                  <a:gd name="T54" fmla="*/ 1 w 354"/>
                  <a:gd name="T55" fmla="*/ 1 h 685"/>
                  <a:gd name="T56" fmla="*/ 1 w 354"/>
                  <a:gd name="T57" fmla="*/ 1 h 685"/>
                  <a:gd name="T58" fmla="*/ 0 w 354"/>
                  <a:gd name="T59" fmla="*/ 1 h 685"/>
                  <a:gd name="T60" fmla="*/ 0 w 354"/>
                  <a:gd name="T61" fmla="*/ 1 h 685"/>
                  <a:gd name="T62" fmla="*/ 0 w 354"/>
                  <a:gd name="T63" fmla="*/ 1 h 685"/>
                  <a:gd name="T64" fmla="*/ 0 w 354"/>
                  <a:gd name="T65" fmla="*/ 1 h 685"/>
                  <a:gd name="T66" fmla="*/ 0 w 354"/>
                  <a:gd name="T67" fmla="*/ 1 h 685"/>
                  <a:gd name="T68" fmla="*/ 0 w 354"/>
                  <a:gd name="T69" fmla="*/ 1 h 685"/>
                  <a:gd name="T70" fmla="*/ 0 w 354"/>
                  <a:gd name="T71" fmla="*/ 0 h 685"/>
                  <a:gd name="T72" fmla="*/ 1 w 354"/>
                  <a:gd name="T73" fmla="*/ 0 h 685"/>
                  <a:gd name="T74" fmla="*/ 0 w 354"/>
                  <a:gd name="T75" fmla="*/ 0 h 685"/>
                  <a:gd name="T76" fmla="*/ 0 w 354"/>
                  <a:gd name="T77" fmla="*/ 0 h 685"/>
                  <a:gd name="T78" fmla="*/ 0 w 354"/>
                  <a:gd name="T79" fmla="*/ 0 h 685"/>
                  <a:gd name="T80" fmla="*/ 0 w 354"/>
                  <a:gd name="T81" fmla="*/ 0 h 685"/>
                  <a:gd name="T82" fmla="*/ 0 w 354"/>
                  <a:gd name="T83" fmla="*/ 0 h 685"/>
                  <a:gd name="T84" fmla="*/ 0 w 354"/>
                  <a:gd name="T85" fmla="*/ 0 h 685"/>
                  <a:gd name="T86" fmla="*/ 0 w 354"/>
                  <a:gd name="T87" fmla="*/ 0 h 685"/>
                  <a:gd name="T88" fmla="*/ 0 w 354"/>
                  <a:gd name="T89" fmla="*/ 0 h 685"/>
                  <a:gd name="T90" fmla="*/ 0 w 354"/>
                  <a:gd name="T91" fmla="*/ 0 h 685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354"/>
                  <a:gd name="T139" fmla="*/ 0 h 685"/>
                  <a:gd name="T140" fmla="*/ 354 w 354"/>
                  <a:gd name="T141" fmla="*/ 685 h 685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354" h="685">
                    <a:moveTo>
                      <a:pt x="118" y="0"/>
                    </a:moveTo>
                    <a:lnTo>
                      <a:pt x="231" y="0"/>
                    </a:lnTo>
                    <a:lnTo>
                      <a:pt x="236" y="7"/>
                    </a:lnTo>
                    <a:lnTo>
                      <a:pt x="236" y="41"/>
                    </a:lnTo>
                    <a:lnTo>
                      <a:pt x="270" y="41"/>
                    </a:lnTo>
                    <a:lnTo>
                      <a:pt x="275" y="46"/>
                    </a:lnTo>
                    <a:lnTo>
                      <a:pt x="275" y="80"/>
                    </a:lnTo>
                    <a:lnTo>
                      <a:pt x="309" y="80"/>
                    </a:lnTo>
                    <a:lnTo>
                      <a:pt x="314" y="88"/>
                    </a:lnTo>
                    <a:lnTo>
                      <a:pt x="314" y="204"/>
                    </a:lnTo>
                    <a:lnTo>
                      <a:pt x="309" y="208"/>
                    </a:lnTo>
                    <a:lnTo>
                      <a:pt x="275" y="208"/>
                    </a:lnTo>
                    <a:lnTo>
                      <a:pt x="275" y="237"/>
                    </a:lnTo>
                    <a:lnTo>
                      <a:pt x="270" y="242"/>
                    </a:lnTo>
                    <a:lnTo>
                      <a:pt x="236" y="242"/>
                    </a:lnTo>
                    <a:lnTo>
                      <a:pt x="236" y="279"/>
                    </a:lnTo>
                    <a:lnTo>
                      <a:pt x="270" y="279"/>
                    </a:lnTo>
                    <a:lnTo>
                      <a:pt x="275" y="284"/>
                    </a:lnTo>
                    <a:lnTo>
                      <a:pt x="275" y="318"/>
                    </a:lnTo>
                    <a:lnTo>
                      <a:pt x="309" y="318"/>
                    </a:lnTo>
                    <a:lnTo>
                      <a:pt x="314" y="324"/>
                    </a:lnTo>
                    <a:lnTo>
                      <a:pt x="314" y="360"/>
                    </a:lnTo>
                    <a:lnTo>
                      <a:pt x="347" y="360"/>
                    </a:lnTo>
                    <a:lnTo>
                      <a:pt x="353" y="366"/>
                    </a:lnTo>
                    <a:lnTo>
                      <a:pt x="353" y="522"/>
                    </a:lnTo>
                    <a:lnTo>
                      <a:pt x="347" y="527"/>
                    </a:lnTo>
                    <a:lnTo>
                      <a:pt x="314" y="527"/>
                    </a:lnTo>
                    <a:lnTo>
                      <a:pt x="314" y="598"/>
                    </a:lnTo>
                    <a:lnTo>
                      <a:pt x="309" y="604"/>
                    </a:lnTo>
                    <a:lnTo>
                      <a:pt x="275" y="604"/>
                    </a:lnTo>
                    <a:lnTo>
                      <a:pt x="275" y="638"/>
                    </a:lnTo>
                    <a:lnTo>
                      <a:pt x="270" y="645"/>
                    </a:lnTo>
                    <a:lnTo>
                      <a:pt x="197" y="645"/>
                    </a:lnTo>
                    <a:lnTo>
                      <a:pt x="197" y="679"/>
                    </a:lnTo>
                    <a:lnTo>
                      <a:pt x="191" y="684"/>
                    </a:lnTo>
                    <a:lnTo>
                      <a:pt x="46" y="684"/>
                    </a:lnTo>
                    <a:lnTo>
                      <a:pt x="38" y="679"/>
                    </a:lnTo>
                    <a:lnTo>
                      <a:pt x="38" y="645"/>
                    </a:lnTo>
                    <a:lnTo>
                      <a:pt x="4" y="645"/>
                    </a:lnTo>
                    <a:lnTo>
                      <a:pt x="0" y="638"/>
                    </a:lnTo>
                    <a:lnTo>
                      <a:pt x="0" y="564"/>
                    </a:lnTo>
                    <a:lnTo>
                      <a:pt x="4" y="556"/>
                    </a:lnTo>
                    <a:lnTo>
                      <a:pt x="79" y="556"/>
                    </a:lnTo>
                    <a:lnTo>
                      <a:pt x="85" y="564"/>
                    </a:lnTo>
                    <a:lnTo>
                      <a:pt x="85" y="598"/>
                    </a:lnTo>
                    <a:lnTo>
                      <a:pt x="113" y="598"/>
                    </a:lnTo>
                    <a:lnTo>
                      <a:pt x="118" y="604"/>
                    </a:lnTo>
                    <a:lnTo>
                      <a:pt x="118" y="638"/>
                    </a:lnTo>
                    <a:lnTo>
                      <a:pt x="191" y="638"/>
                    </a:lnTo>
                    <a:lnTo>
                      <a:pt x="191" y="604"/>
                    </a:lnTo>
                    <a:lnTo>
                      <a:pt x="197" y="598"/>
                    </a:lnTo>
                    <a:lnTo>
                      <a:pt x="231" y="598"/>
                    </a:lnTo>
                    <a:lnTo>
                      <a:pt x="231" y="564"/>
                    </a:lnTo>
                    <a:lnTo>
                      <a:pt x="236" y="556"/>
                    </a:lnTo>
                    <a:lnTo>
                      <a:pt x="270" y="556"/>
                    </a:lnTo>
                    <a:lnTo>
                      <a:pt x="270" y="405"/>
                    </a:lnTo>
                    <a:lnTo>
                      <a:pt x="236" y="405"/>
                    </a:lnTo>
                    <a:lnTo>
                      <a:pt x="231" y="400"/>
                    </a:lnTo>
                    <a:lnTo>
                      <a:pt x="231" y="366"/>
                    </a:lnTo>
                    <a:lnTo>
                      <a:pt x="197" y="366"/>
                    </a:lnTo>
                    <a:lnTo>
                      <a:pt x="191" y="360"/>
                    </a:lnTo>
                    <a:lnTo>
                      <a:pt x="191" y="324"/>
                    </a:lnTo>
                    <a:lnTo>
                      <a:pt x="118" y="324"/>
                    </a:lnTo>
                    <a:lnTo>
                      <a:pt x="113" y="318"/>
                    </a:lnTo>
                    <a:lnTo>
                      <a:pt x="113" y="284"/>
                    </a:lnTo>
                    <a:lnTo>
                      <a:pt x="118" y="279"/>
                    </a:lnTo>
                    <a:lnTo>
                      <a:pt x="152" y="279"/>
                    </a:lnTo>
                    <a:lnTo>
                      <a:pt x="152" y="242"/>
                    </a:lnTo>
                    <a:lnTo>
                      <a:pt x="158" y="237"/>
                    </a:lnTo>
                    <a:lnTo>
                      <a:pt x="191" y="237"/>
                    </a:lnTo>
                    <a:lnTo>
                      <a:pt x="191" y="208"/>
                    </a:lnTo>
                    <a:lnTo>
                      <a:pt x="197" y="204"/>
                    </a:lnTo>
                    <a:lnTo>
                      <a:pt x="231" y="204"/>
                    </a:lnTo>
                    <a:lnTo>
                      <a:pt x="231" y="128"/>
                    </a:lnTo>
                    <a:lnTo>
                      <a:pt x="197" y="128"/>
                    </a:lnTo>
                    <a:lnTo>
                      <a:pt x="191" y="122"/>
                    </a:lnTo>
                    <a:lnTo>
                      <a:pt x="191" y="88"/>
                    </a:lnTo>
                    <a:lnTo>
                      <a:pt x="85" y="88"/>
                    </a:lnTo>
                    <a:lnTo>
                      <a:pt x="85" y="122"/>
                    </a:lnTo>
                    <a:lnTo>
                      <a:pt x="79" y="128"/>
                    </a:lnTo>
                    <a:lnTo>
                      <a:pt x="46" y="128"/>
                    </a:lnTo>
                    <a:lnTo>
                      <a:pt x="46" y="204"/>
                    </a:lnTo>
                    <a:lnTo>
                      <a:pt x="38" y="208"/>
                    </a:lnTo>
                    <a:lnTo>
                      <a:pt x="4" y="208"/>
                    </a:lnTo>
                    <a:lnTo>
                      <a:pt x="0" y="204"/>
                    </a:lnTo>
                    <a:lnTo>
                      <a:pt x="0" y="128"/>
                    </a:lnTo>
                    <a:lnTo>
                      <a:pt x="4" y="122"/>
                    </a:lnTo>
                    <a:lnTo>
                      <a:pt x="38" y="122"/>
                    </a:lnTo>
                    <a:lnTo>
                      <a:pt x="38" y="46"/>
                    </a:lnTo>
                    <a:lnTo>
                      <a:pt x="46" y="41"/>
                    </a:lnTo>
                    <a:lnTo>
                      <a:pt x="113" y="41"/>
                    </a:lnTo>
                    <a:lnTo>
                      <a:pt x="113" y="7"/>
                    </a:lnTo>
                    <a:lnTo>
                      <a:pt x="118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3600"/>
              </a:p>
            </p:txBody>
          </p:sp>
        </p:grpSp>
        <p:grpSp>
          <p:nvGrpSpPr>
            <p:cNvPr id="19" name="Group 22"/>
            <p:cNvGrpSpPr>
              <a:grpSpLocks/>
            </p:cNvGrpSpPr>
            <p:nvPr/>
          </p:nvGrpSpPr>
          <p:grpSpPr bwMode="auto">
            <a:xfrm>
              <a:off x="1250" y="2533"/>
              <a:ext cx="274" cy="154"/>
              <a:chOff x="1250" y="2533"/>
              <a:chExt cx="274" cy="154"/>
            </a:xfrm>
          </p:grpSpPr>
          <p:sp>
            <p:nvSpPr>
              <p:cNvPr id="26" name="Freeform 23"/>
              <p:cNvSpPr>
                <a:spLocks noChangeArrowheads="1"/>
              </p:cNvSpPr>
              <p:nvPr/>
            </p:nvSpPr>
            <p:spPr bwMode="auto">
              <a:xfrm>
                <a:off x="1250" y="2533"/>
                <a:ext cx="178" cy="154"/>
              </a:xfrm>
              <a:custGeom>
                <a:avLst/>
                <a:gdLst>
                  <a:gd name="T0" fmla="*/ 0 w 804"/>
                  <a:gd name="T1" fmla="*/ 0 h 684"/>
                  <a:gd name="T2" fmla="*/ 0 w 804"/>
                  <a:gd name="T3" fmla="*/ 0 h 684"/>
                  <a:gd name="T4" fmla="*/ 0 w 804"/>
                  <a:gd name="T5" fmla="*/ 0 h 684"/>
                  <a:gd name="T6" fmla="*/ 0 w 804"/>
                  <a:gd name="T7" fmla="*/ 0 h 684"/>
                  <a:gd name="T8" fmla="*/ 1 w 804"/>
                  <a:gd name="T9" fmla="*/ 1 h 684"/>
                  <a:gd name="T10" fmla="*/ 1 w 804"/>
                  <a:gd name="T11" fmla="*/ 1 h 684"/>
                  <a:gd name="T12" fmla="*/ 1 w 804"/>
                  <a:gd name="T13" fmla="*/ 1 h 684"/>
                  <a:gd name="T14" fmla="*/ 1 w 804"/>
                  <a:gd name="T15" fmla="*/ 1 h 684"/>
                  <a:gd name="T16" fmla="*/ 1 w 804"/>
                  <a:gd name="T17" fmla="*/ 1 h 684"/>
                  <a:gd name="T18" fmla="*/ 1 w 804"/>
                  <a:gd name="T19" fmla="*/ 1 h 684"/>
                  <a:gd name="T20" fmla="*/ 1 w 804"/>
                  <a:gd name="T21" fmla="*/ 1 h 684"/>
                  <a:gd name="T22" fmla="*/ 1 w 804"/>
                  <a:gd name="T23" fmla="*/ 1 h 684"/>
                  <a:gd name="T24" fmla="*/ 1 w 804"/>
                  <a:gd name="T25" fmla="*/ 1 h 684"/>
                  <a:gd name="T26" fmla="*/ 1 w 804"/>
                  <a:gd name="T27" fmla="*/ 1 h 684"/>
                  <a:gd name="T28" fmla="*/ 1 w 804"/>
                  <a:gd name="T29" fmla="*/ 1 h 684"/>
                  <a:gd name="T30" fmla="*/ 1 w 804"/>
                  <a:gd name="T31" fmla="*/ 1 h 684"/>
                  <a:gd name="T32" fmla="*/ 1 w 804"/>
                  <a:gd name="T33" fmla="*/ 0 h 684"/>
                  <a:gd name="T34" fmla="*/ 2 w 804"/>
                  <a:gd name="T35" fmla="*/ 0 h 684"/>
                  <a:gd name="T36" fmla="*/ 2 w 804"/>
                  <a:gd name="T37" fmla="*/ 0 h 684"/>
                  <a:gd name="T38" fmla="*/ 2 w 804"/>
                  <a:gd name="T39" fmla="*/ 0 h 684"/>
                  <a:gd name="T40" fmla="*/ 2 w 804"/>
                  <a:gd name="T41" fmla="*/ 0 h 684"/>
                  <a:gd name="T42" fmla="*/ 2 w 804"/>
                  <a:gd name="T43" fmla="*/ 0 h 684"/>
                  <a:gd name="T44" fmla="*/ 2 w 804"/>
                  <a:gd name="T45" fmla="*/ 2 h 684"/>
                  <a:gd name="T46" fmla="*/ 2 w 804"/>
                  <a:gd name="T47" fmla="*/ 2 h 684"/>
                  <a:gd name="T48" fmla="*/ 2 w 804"/>
                  <a:gd name="T49" fmla="*/ 2 h 684"/>
                  <a:gd name="T50" fmla="*/ 2 w 804"/>
                  <a:gd name="T51" fmla="*/ 2 h 684"/>
                  <a:gd name="T52" fmla="*/ 2 w 804"/>
                  <a:gd name="T53" fmla="*/ 2 h 684"/>
                  <a:gd name="T54" fmla="*/ 2 w 804"/>
                  <a:gd name="T55" fmla="*/ 0 h 684"/>
                  <a:gd name="T56" fmla="*/ 2 w 804"/>
                  <a:gd name="T57" fmla="*/ 0 h 684"/>
                  <a:gd name="T58" fmla="*/ 2 w 804"/>
                  <a:gd name="T59" fmla="*/ 0 h 684"/>
                  <a:gd name="T60" fmla="*/ 2 w 804"/>
                  <a:gd name="T61" fmla="*/ 1 h 684"/>
                  <a:gd name="T62" fmla="*/ 1 w 804"/>
                  <a:gd name="T63" fmla="*/ 1 h 684"/>
                  <a:gd name="T64" fmla="*/ 1 w 804"/>
                  <a:gd name="T65" fmla="*/ 1 h 684"/>
                  <a:gd name="T66" fmla="*/ 1 w 804"/>
                  <a:gd name="T67" fmla="*/ 1 h 684"/>
                  <a:gd name="T68" fmla="*/ 1 w 804"/>
                  <a:gd name="T69" fmla="*/ 1 h 684"/>
                  <a:gd name="T70" fmla="*/ 1 w 804"/>
                  <a:gd name="T71" fmla="*/ 2 h 684"/>
                  <a:gd name="T72" fmla="*/ 1 w 804"/>
                  <a:gd name="T73" fmla="*/ 2 h 684"/>
                  <a:gd name="T74" fmla="*/ 1 w 804"/>
                  <a:gd name="T75" fmla="*/ 2 h 684"/>
                  <a:gd name="T76" fmla="*/ 1 w 804"/>
                  <a:gd name="T77" fmla="*/ 2 h 684"/>
                  <a:gd name="T78" fmla="*/ 1 w 804"/>
                  <a:gd name="T79" fmla="*/ 2 h 684"/>
                  <a:gd name="T80" fmla="*/ 1 w 804"/>
                  <a:gd name="T81" fmla="*/ 1 h 684"/>
                  <a:gd name="T82" fmla="*/ 1 w 804"/>
                  <a:gd name="T83" fmla="*/ 1 h 684"/>
                  <a:gd name="T84" fmla="*/ 1 w 804"/>
                  <a:gd name="T85" fmla="*/ 1 h 684"/>
                  <a:gd name="T86" fmla="*/ 0 w 804"/>
                  <a:gd name="T87" fmla="*/ 1 h 684"/>
                  <a:gd name="T88" fmla="*/ 0 w 804"/>
                  <a:gd name="T89" fmla="*/ 1 h 684"/>
                  <a:gd name="T90" fmla="*/ 0 w 804"/>
                  <a:gd name="T91" fmla="*/ 1 h 684"/>
                  <a:gd name="T92" fmla="*/ 0 w 804"/>
                  <a:gd name="T93" fmla="*/ 1 h 684"/>
                  <a:gd name="T94" fmla="*/ 0 w 804"/>
                  <a:gd name="T95" fmla="*/ 0 h 684"/>
                  <a:gd name="T96" fmla="*/ 0 w 804"/>
                  <a:gd name="T97" fmla="*/ 2 h 684"/>
                  <a:gd name="T98" fmla="*/ 0 w 804"/>
                  <a:gd name="T99" fmla="*/ 2 h 684"/>
                  <a:gd name="T100" fmla="*/ 0 w 804"/>
                  <a:gd name="T101" fmla="*/ 2 h 684"/>
                  <a:gd name="T102" fmla="*/ 0 w 804"/>
                  <a:gd name="T103" fmla="*/ 2 h 684"/>
                  <a:gd name="T104" fmla="*/ 0 w 804"/>
                  <a:gd name="T105" fmla="*/ 2 h 684"/>
                  <a:gd name="T106" fmla="*/ 0 w 804"/>
                  <a:gd name="T107" fmla="*/ 0 h 684"/>
                  <a:gd name="T108" fmla="*/ 0 w 804"/>
                  <a:gd name="T109" fmla="*/ 0 h 684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804"/>
                  <a:gd name="T166" fmla="*/ 0 h 684"/>
                  <a:gd name="T167" fmla="*/ 804 w 804"/>
                  <a:gd name="T168" fmla="*/ 684 h 684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804" h="684">
                    <a:moveTo>
                      <a:pt x="4" y="0"/>
                    </a:moveTo>
                    <a:lnTo>
                      <a:pt x="149" y="0"/>
                    </a:lnTo>
                    <a:lnTo>
                      <a:pt x="155" y="7"/>
                    </a:lnTo>
                    <a:lnTo>
                      <a:pt x="155" y="80"/>
                    </a:lnTo>
                    <a:lnTo>
                      <a:pt x="187" y="80"/>
                    </a:lnTo>
                    <a:lnTo>
                      <a:pt x="194" y="88"/>
                    </a:lnTo>
                    <a:lnTo>
                      <a:pt x="194" y="162"/>
                    </a:lnTo>
                    <a:lnTo>
                      <a:pt x="227" y="162"/>
                    </a:lnTo>
                    <a:lnTo>
                      <a:pt x="232" y="169"/>
                    </a:lnTo>
                    <a:lnTo>
                      <a:pt x="232" y="237"/>
                    </a:lnTo>
                    <a:lnTo>
                      <a:pt x="265" y="237"/>
                    </a:lnTo>
                    <a:lnTo>
                      <a:pt x="272" y="242"/>
                    </a:lnTo>
                    <a:lnTo>
                      <a:pt x="272" y="317"/>
                    </a:lnTo>
                    <a:lnTo>
                      <a:pt x="305" y="317"/>
                    </a:lnTo>
                    <a:lnTo>
                      <a:pt x="310" y="324"/>
                    </a:lnTo>
                    <a:lnTo>
                      <a:pt x="310" y="399"/>
                    </a:lnTo>
                    <a:lnTo>
                      <a:pt x="344" y="399"/>
                    </a:lnTo>
                    <a:lnTo>
                      <a:pt x="350" y="404"/>
                    </a:lnTo>
                    <a:lnTo>
                      <a:pt x="350" y="480"/>
                    </a:lnTo>
                    <a:lnTo>
                      <a:pt x="382" y="480"/>
                    </a:lnTo>
                    <a:lnTo>
                      <a:pt x="388" y="484"/>
                    </a:lnTo>
                    <a:lnTo>
                      <a:pt x="388" y="555"/>
                    </a:lnTo>
                    <a:lnTo>
                      <a:pt x="415" y="555"/>
                    </a:lnTo>
                    <a:lnTo>
                      <a:pt x="415" y="484"/>
                    </a:lnTo>
                    <a:lnTo>
                      <a:pt x="420" y="480"/>
                    </a:lnTo>
                    <a:lnTo>
                      <a:pt x="455" y="480"/>
                    </a:lnTo>
                    <a:lnTo>
                      <a:pt x="455" y="365"/>
                    </a:lnTo>
                    <a:lnTo>
                      <a:pt x="460" y="359"/>
                    </a:lnTo>
                    <a:lnTo>
                      <a:pt x="493" y="359"/>
                    </a:lnTo>
                    <a:lnTo>
                      <a:pt x="493" y="284"/>
                    </a:lnTo>
                    <a:lnTo>
                      <a:pt x="498" y="279"/>
                    </a:lnTo>
                    <a:lnTo>
                      <a:pt x="531" y="279"/>
                    </a:lnTo>
                    <a:lnTo>
                      <a:pt x="531" y="169"/>
                    </a:lnTo>
                    <a:lnTo>
                      <a:pt x="536" y="162"/>
                    </a:lnTo>
                    <a:lnTo>
                      <a:pt x="570" y="162"/>
                    </a:lnTo>
                    <a:lnTo>
                      <a:pt x="570" y="88"/>
                    </a:lnTo>
                    <a:lnTo>
                      <a:pt x="576" y="80"/>
                    </a:lnTo>
                    <a:lnTo>
                      <a:pt x="608" y="80"/>
                    </a:lnTo>
                    <a:lnTo>
                      <a:pt x="608" y="7"/>
                    </a:lnTo>
                    <a:lnTo>
                      <a:pt x="614" y="0"/>
                    </a:lnTo>
                    <a:lnTo>
                      <a:pt x="797" y="0"/>
                    </a:lnTo>
                    <a:lnTo>
                      <a:pt x="803" y="7"/>
                    </a:lnTo>
                    <a:lnTo>
                      <a:pt x="803" y="41"/>
                    </a:lnTo>
                    <a:lnTo>
                      <a:pt x="797" y="46"/>
                    </a:lnTo>
                    <a:lnTo>
                      <a:pt x="725" y="46"/>
                    </a:lnTo>
                    <a:lnTo>
                      <a:pt x="725" y="637"/>
                    </a:lnTo>
                    <a:lnTo>
                      <a:pt x="797" y="637"/>
                    </a:lnTo>
                    <a:lnTo>
                      <a:pt x="803" y="645"/>
                    </a:lnTo>
                    <a:lnTo>
                      <a:pt x="803" y="678"/>
                    </a:lnTo>
                    <a:lnTo>
                      <a:pt x="797" y="683"/>
                    </a:lnTo>
                    <a:lnTo>
                      <a:pt x="576" y="683"/>
                    </a:lnTo>
                    <a:lnTo>
                      <a:pt x="570" y="678"/>
                    </a:lnTo>
                    <a:lnTo>
                      <a:pt x="570" y="645"/>
                    </a:lnTo>
                    <a:lnTo>
                      <a:pt x="576" y="637"/>
                    </a:lnTo>
                    <a:lnTo>
                      <a:pt x="648" y="637"/>
                    </a:lnTo>
                    <a:lnTo>
                      <a:pt x="648" y="88"/>
                    </a:lnTo>
                    <a:lnTo>
                      <a:pt x="614" y="88"/>
                    </a:lnTo>
                    <a:lnTo>
                      <a:pt x="614" y="162"/>
                    </a:lnTo>
                    <a:lnTo>
                      <a:pt x="608" y="169"/>
                    </a:lnTo>
                    <a:lnTo>
                      <a:pt x="576" y="169"/>
                    </a:lnTo>
                    <a:lnTo>
                      <a:pt x="576" y="279"/>
                    </a:lnTo>
                    <a:lnTo>
                      <a:pt x="570" y="284"/>
                    </a:lnTo>
                    <a:lnTo>
                      <a:pt x="536" y="284"/>
                    </a:lnTo>
                    <a:lnTo>
                      <a:pt x="536" y="359"/>
                    </a:lnTo>
                    <a:lnTo>
                      <a:pt x="531" y="365"/>
                    </a:lnTo>
                    <a:lnTo>
                      <a:pt x="498" y="365"/>
                    </a:lnTo>
                    <a:lnTo>
                      <a:pt x="498" y="480"/>
                    </a:lnTo>
                    <a:lnTo>
                      <a:pt x="493" y="484"/>
                    </a:lnTo>
                    <a:lnTo>
                      <a:pt x="460" y="484"/>
                    </a:lnTo>
                    <a:lnTo>
                      <a:pt x="460" y="555"/>
                    </a:lnTo>
                    <a:lnTo>
                      <a:pt x="455" y="563"/>
                    </a:lnTo>
                    <a:lnTo>
                      <a:pt x="420" y="563"/>
                    </a:lnTo>
                    <a:lnTo>
                      <a:pt x="420" y="678"/>
                    </a:lnTo>
                    <a:lnTo>
                      <a:pt x="415" y="683"/>
                    </a:lnTo>
                    <a:lnTo>
                      <a:pt x="388" y="683"/>
                    </a:lnTo>
                    <a:lnTo>
                      <a:pt x="382" y="678"/>
                    </a:lnTo>
                    <a:lnTo>
                      <a:pt x="382" y="645"/>
                    </a:lnTo>
                    <a:lnTo>
                      <a:pt x="350" y="645"/>
                    </a:lnTo>
                    <a:lnTo>
                      <a:pt x="344" y="637"/>
                    </a:lnTo>
                    <a:lnTo>
                      <a:pt x="344" y="563"/>
                    </a:lnTo>
                    <a:lnTo>
                      <a:pt x="310" y="563"/>
                    </a:lnTo>
                    <a:lnTo>
                      <a:pt x="305" y="555"/>
                    </a:lnTo>
                    <a:lnTo>
                      <a:pt x="305" y="484"/>
                    </a:lnTo>
                    <a:lnTo>
                      <a:pt x="272" y="484"/>
                    </a:lnTo>
                    <a:lnTo>
                      <a:pt x="265" y="480"/>
                    </a:lnTo>
                    <a:lnTo>
                      <a:pt x="265" y="404"/>
                    </a:lnTo>
                    <a:lnTo>
                      <a:pt x="232" y="404"/>
                    </a:lnTo>
                    <a:lnTo>
                      <a:pt x="227" y="399"/>
                    </a:lnTo>
                    <a:lnTo>
                      <a:pt x="227" y="324"/>
                    </a:lnTo>
                    <a:lnTo>
                      <a:pt x="194" y="324"/>
                    </a:lnTo>
                    <a:lnTo>
                      <a:pt x="187" y="317"/>
                    </a:lnTo>
                    <a:lnTo>
                      <a:pt x="187" y="242"/>
                    </a:lnTo>
                    <a:lnTo>
                      <a:pt x="155" y="242"/>
                    </a:lnTo>
                    <a:lnTo>
                      <a:pt x="149" y="237"/>
                    </a:lnTo>
                    <a:lnTo>
                      <a:pt x="149" y="169"/>
                    </a:lnTo>
                    <a:lnTo>
                      <a:pt x="115" y="169"/>
                    </a:lnTo>
                    <a:lnTo>
                      <a:pt x="115" y="637"/>
                    </a:lnTo>
                    <a:lnTo>
                      <a:pt x="187" y="637"/>
                    </a:lnTo>
                    <a:lnTo>
                      <a:pt x="194" y="645"/>
                    </a:lnTo>
                    <a:lnTo>
                      <a:pt x="194" y="678"/>
                    </a:lnTo>
                    <a:lnTo>
                      <a:pt x="187" y="683"/>
                    </a:lnTo>
                    <a:lnTo>
                      <a:pt x="4" y="683"/>
                    </a:lnTo>
                    <a:lnTo>
                      <a:pt x="0" y="678"/>
                    </a:lnTo>
                    <a:lnTo>
                      <a:pt x="0" y="645"/>
                    </a:lnTo>
                    <a:lnTo>
                      <a:pt x="4" y="637"/>
                    </a:lnTo>
                    <a:lnTo>
                      <a:pt x="77" y="637"/>
                    </a:lnTo>
                    <a:lnTo>
                      <a:pt x="77" y="46"/>
                    </a:lnTo>
                    <a:lnTo>
                      <a:pt x="4" y="46"/>
                    </a:lnTo>
                    <a:lnTo>
                      <a:pt x="0" y="41"/>
                    </a:lnTo>
                    <a:lnTo>
                      <a:pt x="0" y="7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3600"/>
              </a:p>
            </p:txBody>
          </p:sp>
          <p:sp>
            <p:nvSpPr>
              <p:cNvPr id="27" name="Freeform 24"/>
              <p:cNvSpPr>
                <a:spLocks noChangeArrowheads="1"/>
              </p:cNvSpPr>
              <p:nvPr/>
            </p:nvSpPr>
            <p:spPr bwMode="auto">
              <a:xfrm>
                <a:off x="1441" y="2533"/>
                <a:ext cx="83" cy="154"/>
              </a:xfrm>
              <a:custGeom>
                <a:avLst/>
                <a:gdLst>
                  <a:gd name="T0" fmla="*/ 0 w 381"/>
                  <a:gd name="T1" fmla="*/ 0 h 684"/>
                  <a:gd name="T2" fmla="*/ 0 w 381"/>
                  <a:gd name="T3" fmla="*/ 0 h 684"/>
                  <a:gd name="T4" fmla="*/ 0 w 381"/>
                  <a:gd name="T5" fmla="*/ 1 h 684"/>
                  <a:gd name="T6" fmla="*/ 0 w 381"/>
                  <a:gd name="T7" fmla="*/ 1 h 684"/>
                  <a:gd name="T8" fmla="*/ 0 w 381"/>
                  <a:gd name="T9" fmla="*/ 1 h 684"/>
                  <a:gd name="T10" fmla="*/ 0 w 381"/>
                  <a:gd name="T11" fmla="*/ 1 h 684"/>
                  <a:gd name="T12" fmla="*/ 0 w 381"/>
                  <a:gd name="T13" fmla="*/ 1 h 684"/>
                  <a:gd name="T14" fmla="*/ 0 w 381"/>
                  <a:gd name="T15" fmla="*/ 1 h 684"/>
                  <a:gd name="T16" fmla="*/ 0 w 381"/>
                  <a:gd name="T17" fmla="*/ 1 h 684"/>
                  <a:gd name="T18" fmla="*/ 0 w 381"/>
                  <a:gd name="T19" fmla="*/ 1 h 684"/>
                  <a:gd name="T20" fmla="*/ 0 w 381"/>
                  <a:gd name="T21" fmla="*/ 0 h 684"/>
                  <a:gd name="T22" fmla="*/ 0 w 381"/>
                  <a:gd name="T23" fmla="*/ 0 h 684"/>
                  <a:gd name="T24" fmla="*/ 0 w 381"/>
                  <a:gd name="T25" fmla="*/ 0 h 684"/>
                  <a:gd name="T26" fmla="*/ 0 w 381"/>
                  <a:gd name="T27" fmla="*/ 0 h 684"/>
                  <a:gd name="T28" fmla="*/ 0 w 381"/>
                  <a:gd name="T29" fmla="*/ 0 h 684"/>
                  <a:gd name="T30" fmla="*/ 1 w 381"/>
                  <a:gd name="T31" fmla="*/ 0 h 684"/>
                  <a:gd name="T32" fmla="*/ 1 w 381"/>
                  <a:gd name="T33" fmla="*/ 0 h 684"/>
                  <a:gd name="T34" fmla="*/ 1 w 381"/>
                  <a:gd name="T35" fmla="*/ 1 h 684"/>
                  <a:gd name="T36" fmla="*/ 1 w 381"/>
                  <a:gd name="T37" fmla="*/ 1 h 684"/>
                  <a:gd name="T38" fmla="*/ 1 w 381"/>
                  <a:gd name="T39" fmla="*/ 1 h 684"/>
                  <a:gd name="T40" fmla="*/ 1 w 381"/>
                  <a:gd name="T41" fmla="*/ 1 h 684"/>
                  <a:gd name="T42" fmla="*/ 1 w 381"/>
                  <a:gd name="T43" fmla="*/ 1 h 684"/>
                  <a:gd name="T44" fmla="*/ 1 w 381"/>
                  <a:gd name="T45" fmla="*/ 1 h 684"/>
                  <a:gd name="T46" fmla="*/ 1 w 381"/>
                  <a:gd name="T47" fmla="*/ 2 h 684"/>
                  <a:gd name="T48" fmla="*/ 1 w 381"/>
                  <a:gd name="T49" fmla="*/ 2 h 684"/>
                  <a:gd name="T50" fmla="*/ 0 w 381"/>
                  <a:gd name="T51" fmla="*/ 2 h 684"/>
                  <a:gd name="T52" fmla="*/ 0 w 381"/>
                  <a:gd name="T53" fmla="*/ 2 h 684"/>
                  <a:gd name="T54" fmla="*/ 0 w 381"/>
                  <a:gd name="T55" fmla="*/ 1 h 684"/>
                  <a:gd name="T56" fmla="*/ 0 w 381"/>
                  <a:gd name="T57" fmla="*/ 1 h 684"/>
                  <a:gd name="T58" fmla="*/ 0 w 381"/>
                  <a:gd name="T59" fmla="*/ 1 h 684"/>
                  <a:gd name="T60" fmla="*/ 0 w 381"/>
                  <a:gd name="T61" fmla="*/ 1 h 684"/>
                  <a:gd name="T62" fmla="*/ 0 w 381"/>
                  <a:gd name="T63" fmla="*/ 1 h 684"/>
                  <a:gd name="T64" fmla="*/ 0 w 381"/>
                  <a:gd name="T65" fmla="*/ 1 h 684"/>
                  <a:gd name="T66" fmla="*/ 0 w 381"/>
                  <a:gd name="T67" fmla="*/ 1 h 684"/>
                  <a:gd name="T68" fmla="*/ 0 w 381"/>
                  <a:gd name="T69" fmla="*/ 1 h 684"/>
                  <a:gd name="T70" fmla="*/ 0 w 381"/>
                  <a:gd name="T71" fmla="*/ 1 h 684"/>
                  <a:gd name="T72" fmla="*/ 0 w 381"/>
                  <a:gd name="T73" fmla="*/ 1 h 684"/>
                  <a:gd name="T74" fmla="*/ 0 w 381"/>
                  <a:gd name="T75" fmla="*/ 1 h 684"/>
                  <a:gd name="T76" fmla="*/ 0 w 381"/>
                  <a:gd name="T77" fmla="*/ 1 h 684"/>
                  <a:gd name="T78" fmla="*/ 0 w 381"/>
                  <a:gd name="T79" fmla="*/ 0 h 684"/>
                  <a:gd name="T80" fmla="*/ 0 w 381"/>
                  <a:gd name="T81" fmla="*/ 0 h 684"/>
                  <a:gd name="T82" fmla="*/ 0 w 381"/>
                  <a:gd name="T83" fmla="*/ 0 h 684"/>
                  <a:gd name="T84" fmla="*/ 0 w 381"/>
                  <a:gd name="T85" fmla="*/ 0 h 684"/>
                  <a:gd name="T86" fmla="*/ 0 w 381"/>
                  <a:gd name="T87" fmla="*/ 0 h 684"/>
                  <a:gd name="T88" fmla="*/ 0 w 381"/>
                  <a:gd name="T89" fmla="*/ 0 h 684"/>
                  <a:gd name="T90" fmla="*/ 0 w 381"/>
                  <a:gd name="T91" fmla="*/ 0 h 684"/>
                  <a:gd name="T92" fmla="*/ 0 w 381"/>
                  <a:gd name="T93" fmla="*/ 0 h 684"/>
                  <a:gd name="T94" fmla="*/ 0 w 381"/>
                  <a:gd name="T95" fmla="*/ 0 h 684"/>
                  <a:gd name="T96" fmla="*/ 0 w 381"/>
                  <a:gd name="T97" fmla="*/ 0 h 684"/>
                  <a:gd name="T98" fmla="*/ 0 w 381"/>
                  <a:gd name="T99" fmla="*/ 0 h 684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381"/>
                  <a:gd name="T151" fmla="*/ 0 h 684"/>
                  <a:gd name="T152" fmla="*/ 381 w 381"/>
                  <a:gd name="T153" fmla="*/ 684 h 684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381" h="684">
                    <a:moveTo>
                      <a:pt x="188" y="128"/>
                    </a:moveTo>
                    <a:lnTo>
                      <a:pt x="222" y="128"/>
                    </a:lnTo>
                    <a:lnTo>
                      <a:pt x="222" y="441"/>
                    </a:lnTo>
                    <a:lnTo>
                      <a:pt x="82" y="441"/>
                    </a:lnTo>
                    <a:lnTo>
                      <a:pt x="82" y="365"/>
                    </a:lnTo>
                    <a:lnTo>
                      <a:pt x="109" y="365"/>
                    </a:lnTo>
                    <a:lnTo>
                      <a:pt x="114" y="359"/>
                    </a:lnTo>
                    <a:lnTo>
                      <a:pt x="114" y="284"/>
                    </a:lnTo>
                    <a:lnTo>
                      <a:pt x="147" y="284"/>
                    </a:lnTo>
                    <a:lnTo>
                      <a:pt x="152" y="279"/>
                    </a:lnTo>
                    <a:lnTo>
                      <a:pt x="152" y="208"/>
                    </a:lnTo>
                    <a:lnTo>
                      <a:pt x="184" y="208"/>
                    </a:lnTo>
                    <a:lnTo>
                      <a:pt x="188" y="203"/>
                    </a:lnTo>
                    <a:lnTo>
                      <a:pt x="188" y="128"/>
                    </a:lnTo>
                    <a:close/>
                    <a:moveTo>
                      <a:pt x="227" y="0"/>
                    </a:moveTo>
                    <a:lnTo>
                      <a:pt x="298" y="0"/>
                    </a:lnTo>
                    <a:lnTo>
                      <a:pt x="303" y="7"/>
                    </a:lnTo>
                    <a:lnTo>
                      <a:pt x="303" y="441"/>
                    </a:lnTo>
                    <a:lnTo>
                      <a:pt x="375" y="441"/>
                    </a:lnTo>
                    <a:lnTo>
                      <a:pt x="380" y="446"/>
                    </a:lnTo>
                    <a:lnTo>
                      <a:pt x="380" y="521"/>
                    </a:lnTo>
                    <a:lnTo>
                      <a:pt x="375" y="526"/>
                    </a:lnTo>
                    <a:lnTo>
                      <a:pt x="303" y="526"/>
                    </a:lnTo>
                    <a:lnTo>
                      <a:pt x="303" y="678"/>
                    </a:lnTo>
                    <a:lnTo>
                      <a:pt x="298" y="683"/>
                    </a:lnTo>
                    <a:lnTo>
                      <a:pt x="227" y="683"/>
                    </a:lnTo>
                    <a:lnTo>
                      <a:pt x="222" y="678"/>
                    </a:lnTo>
                    <a:lnTo>
                      <a:pt x="222" y="526"/>
                    </a:lnTo>
                    <a:lnTo>
                      <a:pt x="4" y="526"/>
                    </a:lnTo>
                    <a:lnTo>
                      <a:pt x="0" y="521"/>
                    </a:lnTo>
                    <a:lnTo>
                      <a:pt x="0" y="404"/>
                    </a:lnTo>
                    <a:lnTo>
                      <a:pt x="4" y="399"/>
                    </a:lnTo>
                    <a:lnTo>
                      <a:pt x="37" y="399"/>
                    </a:lnTo>
                    <a:lnTo>
                      <a:pt x="37" y="324"/>
                    </a:lnTo>
                    <a:lnTo>
                      <a:pt x="42" y="317"/>
                    </a:lnTo>
                    <a:lnTo>
                      <a:pt x="75" y="317"/>
                    </a:lnTo>
                    <a:lnTo>
                      <a:pt x="75" y="242"/>
                    </a:lnTo>
                    <a:lnTo>
                      <a:pt x="82" y="237"/>
                    </a:lnTo>
                    <a:lnTo>
                      <a:pt x="109" y="237"/>
                    </a:lnTo>
                    <a:lnTo>
                      <a:pt x="109" y="169"/>
                    </a:lnTo>
                    <a:lnTo>
                      <a:pt x="114" y="162"/>
                    </a:lnTo>
                    <a:lnTo>
                      <a:pt x="147" y="162"/>
                    </a:lnTo>
                    <a:lnTo>
                      <a:pt x="147" y="128"/>
                    </a:lnTo>
                    <a:lnTo>
                      <a:pt x="152" y="122"/>
                    </a:lnTo>
                    <a:lnTo>
                      <a:pt x="184" y="122"/>
                    </a:lnTo>
                    <a:lnTo>
                      <a:pt x="184" y="46"/>
                    </a:lnTo>
                    <a:lnTo>
                      <a:pt x="188" y="41"/>
                    </a:lnTo>
                    <a:lnTo>
                      <a:pt x="222" y="41"/>
                    </a:lnTo>
                    <a:lnTo>
                      <a:pt x="222" y="7"/>
                    </a:lnTo>
                    <a:lnTo>
                      <a:pt x="227" y="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3600"/>
              </a:p>
            </p:txBody>
          </p:sp>
        </p:grpSp>
        <p:grpSp>
          <p:nvGrpSpPr>
            <p:cNvPr id="20" name="Group 25"/>
            <p:cNvGrpSpPr>
              <a:grpSpLocks/>
            </p:cNvGrpSpPr>
            <p:nvPr/>
          </p:nvGrpSpPr>
          <p:grpSpPr bwMode="auto">
            <a:xfrm>
              <a:off x="2064" y="2533"/>
              <a:ext cx="284" cy="154"/>
              <a:chOff x="2064" y="2533"/>
              <a:chExt cx="284" cy="154"/>
            </a:xfrm>
          </p:grpSpPr>
          <p:sp>
            <p:nvSpPr>
              <p:cNvPr id="24" name="Freeform 26"/>
              <p:cNvSpPr>
                <a:spLocks noChangeArrowheads="1"/>
              </p:cNvSpPr>
              <p:nvPr/>
            </p:nvSpPr>
            <p:spPr bwMode="auto">
              <a:xfrm>
                <a:off x="2064" y="2533"/>
                <a:ext cx="180" cy="154"/>
              </a:xfrm>
              <a:custGeom>
                <a:avLst/>
                <a:gdLst>
                  <a:gd name="T0" fmla="*/ 0 w 799"/>
                  <a:gd name="T1" fmla="*/ 0 h 684"/>
                  <a:gd name="T2" fmla="*/ 0 w 799"/>
                  <a:gd name="T3" fmla="*/ 0 h 684"/>
                  <a:gd name="T4" fmla="*/ 0 w 799"/>
                  <a:gd name="T5" fmla="*/ 0 h 684"/>
                  <a:gd name="T6" fmla="*/ 0 w 799"/>
                  <a:gd name="T7" fmla="*/ 0 h 684"/>
                  <a:gd name="T8" fmla="*/ 1 w 799"/>
                  <a:gd name="T9" fmla="*/ 1 h 684"/>
                  <a:gd name="T10" fmla="*/ 1 w 799"/>
                  <a:gd name="T11" fmla="*/ 1 h 684"/>
                  <a:gd name="T12" fmla="*/ 1 w 799"/>
                  <a:gd name="T13" fmla="*/ 1 h 684"/>
                  <a:gd name="T14" fmla="*/ 1 w 799"/>
                  <a:gd name="T15" fmla="*/ 1 h 684"/>
                  <a:gd name="T16" fmla="*/ 1 w 799"/>
                  <a:gd name="T17" fmla="*/ 1 h 684"/>
                  <a:gd name="T18" fmla="*/ 1 w 799"/>
                  <a:gd name="T19" fmla="*/ 1 h 684"/>
                  <a:gd name="T20" fmla="*/ 1 w 799"/>
                  <a:gd name="T21" fmla="*/ 1 h 684"/>
                  <a:gd name="T22" fmla="*/ 1 w 799"/>
                  <a:gd name="T23" fmla="*/ 1 h 684"/>
                  <a:gd name="T24" fmla="*/ 1 w 799"/>
                  <a:gd name="T25" fmla="*/ 1 h 684"/>
                  <a:gd name="T26" fmla="*/ 1 w 799"/>
                  <a:gd name="T27" fmla="*/ 1 h 684"/>
                  <a:gd name="T28" fmla="*/ 1 w 799"/>
                  <a:gd name="T29" fmla="*/ 1 h 684"/>
                  <a:gd name="T30" fmla="*/ 1 w 799"/>
                  <a:gd name="T31" fmla="*/ 1 h 684"/>
                  <a:gd name="T32" fmla="*/ 1 w 799"/>
                  <a:gd name="T33" fmla="*/ 0 h 684"/>
                  <a:gd name="T34" fmla="*/ 2 w 799"/>
                  <a:gd name="T35" fmla="*/ 0 h 684"/>
                  <a:gd name="T36" fmla="*/ 2 w 799"/>
                  <a:gd name="T37" fmla="*/ 0 h 684"/>
                  <a:gd name="T38" fmla="*/ 2 w 799"/>
                  <a:gd name="T39" fmla="*/ 0 h 684"/>
                  <a:gd name="T40" fmla="*/ 2 w 799"/>
                  <a:gd name="T41" fmla="*/ 0 h 684"/>
                  <a:gd name="T42" fmla="*/ 2 w 799"/>
                  <a:gd name="T43" fmla="*/ 0 h 684"/>
                  <a:gd name="T44" fmla="*/ 2 w 799"/>
                  <a:gd name="T45" fmla="*/ 2 h 684"/>
                  <a:gd name="T46" fmla="*/ 2 w 799"/>
                  <a:gd name="T47" fmla="*/ 2 h 684"/>
                  <a:gd name="T48" fmla="*/ 2 w 799"/>
                  <a:gd name="T49" fmla="*/ 2 h 684"/>
                  <a:gd name="T50" fmla="*/ 2 w 799"/>
                  <a:gd name="T51" fmla="*/ 2 h 684"/>
                  <a:gd name="T52" fmla="*/ 2 w 799"/>
                  <a:gd name="T53" fmla="*/ 2 h 684"/>
                  <a:gd name="T54" fmla="*/ 2 w 799"/>
                  <a:gd name="T55" fmla="*/ 0 h 684"/>
                  <a:gd name="T56" fmla="*/ 2 w 799"/>
                  <a:gd name="T57" fmla="*/ 0 h 684"/>
                  <a:gd name="T58" fmla="*/ 2 w 799"/>
                  <a:gd name="T59" fmla="*/ 0 h 684"/>
                  <a:gd name="T60" fmla="*/ 2 w 799"/>
                  <a:gd name="T61" fmla="*/ 1 h 684"/>
                  <a:gd name="T62" fmla="*/ 1 w 799"/>
                  <a:gd name="T63" fmla="*/ 1 h 684"/>
                  <a:gd name="T64" fmla="*/ 1 w 799"/>
                  <a:gd name="T65" fmla="*/ 1 h 684"/>
                  <a:gd name="T66" fmla="*/ 1 w 799"/>
                  <a:gd name="T67" fmla="*/ 1 h 684"/>
                  <a:gd name="T68" fmla="*/ 1 w 799"/>
                  <a:gd name="T69" fmla="*/ 1 h 684"/>
                  <a:gd name="T70" fmla="*/ 1 w 799"/>
                  <a:gd name="T71" fmla="*/ 2 h 684"/>
                  <a:gd name="T72" fmla="*/ 1 w 799"/>
                  <a:gd name="T73" fmla="*/ 2 h 684"/>
                  <a:gd name="T74" fmla="*/ 1 w 799"/>
                  <a:gd name="T75" fmla="*/ 2 h 684"/>
                  <a:gd name="T76" fmla="*/ 1 w 799"/>
                  <a:gd name="T77" fmla="*/ 2 h 684"/>
                  <a:gd name="T78" fmla="*/ 1 w 799"/>
                  <a:gd name="T79" fmla="*/ 2 h 684"/>
                  <a:gd name="T80" fmla="*/ 1 w 799"/>
                  <a:gd name="T81" fmla="*/ 1 h 684"/>
                  <a:gd name="T82" fmla="*/ 1 w 799"/>
                  <a:gd name="T83" fmla="*/ 1 h 684"/>
                  <a:gd name="T84" fmla="*/ 1 w 799"/>
                  <a:gd name="T85" fmla="*/ 1 h 684"/>
                  <a:gd name="T86" fmla="*/ 0 w 799"/>
                  <a:gd name="T87" fmla="*/ 1 h 684"/>
                  <a:gd name="T88" fmla="*/ 0 w 799"/>
                  <a:gd name="T89" fmla="*/ 1 h 684"/>
                  <a:gd name="T90" fmla="*/ 0 w 799"/>
                  <a:gd name="T91" fmla="*/ 1 h 684"/>
                  <a:gd name="T92" fmla="*/ 0 w 799"/>
                  <a:gd name="T93" fmla="*/ 1 h 684"/>
                  <a:gd name="T94" fmla="*/ 0 w 799"/>
                  <a:gd name="T95" fmla="*/ 0 h 684"/>
                  <a:gd name="T96" fmla="*/ 0 w 799"/>
                  <a:gd name="T97" fmla="*/ 2 h 684"/>
                  <a:gd name="T98" fmla="*/ 0 w 799"/>
                  <a:gd name="T99" fmla="*/ 2 h 684"/>
                  <a:gd name="T100" fmla="*/ 0 w 799"/>
                  <a:gd name="T101" fmla="*/ 2 h 684"/>
                  <a:gd name="T102" fmla="*/ 0 w 799"/>
                  <a:gd name="T103" fmla="*/ 2 h 684"/>
                  <a:gd name="T104" fmla="*/ 0 w 799"/>
                  <a:gd name="T105" fmla="*/ 2 h 684"/>
                  <a:gd name="T106" fmla="*/ 0 w 799"/>
                  <a:gd name="T107" fmla="*/ 0 h 684"/>
                  <a:gd name="T108" fmla="*/ 0 w 799"/>
                  <a:gd name="T109" fmla="*/ 0 h 684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799"/>
                  <a:gd name="T166" fmla="*/ 0 h 684"/>
                  <a:gd name="T167" fmla="*/ 799 w 799"/>
                  <a:gd name="T168" fmla="*/ 684 h 684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799" h="684">
                    <a:moveTo>
                      <a:pt x="4" y="0"/>
                    </a:moveTo>
                    <a:lnTo>
                      <a:pt x="149" y="0"/>
                    </a:lnTo>
                    <a:lnTo>
                      <a:pt x="155" y="7"/>
                    </a:lnTo>
                    <a:lnTo>
                      <a:pt x="155" y="80"/>
                    </a:lnTo>
                    <a:lnTo>
                      <a:pt x="187" y="80"/>
                    </a:lnTo>
                    <a:lnTo>
                      <a:pt x="192" y="88"/>
                    </a:lnTo>
                    <a:lnTo>
                      <a:pt x="192" y="162"/>
                    </a:lnTo>
                    <a:lnTo>
                      <a:pt x="226" y="162"/>
                    </a:lnTo>
                    <a:lnTo>
                      <a:pt x="231" y="169"/>
                    </a:lnTo>
                    <a:lnTo>
                      <a:pt x="231" y="237"/>
                    </a:lnTo>
                    <a:lnTo>
                      <a:pt x="264" y="237"/>
                    </a:lnTo>
                    <a:lnTo>
                      <a:pt x="269" y="242"/>
                    </a:lnTo>
                    <a:lnTo>
                      <a:pt x="269" y="317"/>
                    </a:lnTo>
                    <a:lnTo>
                      <a:pt x="302" y="317"/>
                    </a:lnTo>
                    <a:lnTo>
                      <a:pt x="309" y="324"/>
                    </a:lnTo>
                    <a:lnTo>
                      <a:pt x="309" y="399"/>
                    </a:lnTo>
                    <a:lnTo>
                      <a:pt x="342" y="399"/>
                    </a:lnTo>
                    <a:lnTo>
                      <a:pt x="347" y="404"/>
                    </a:lnTo>
                    <a:lnTo>
                      <a:pt x="347" y="480"/>
                    </a:lnTo>
                    <a:lnTo>
                      <a:pt x="380" y="480"/>
                    </a:lnTo>
                    <a:lnTo>
                      <a:pt x="386" y="484"/>
                    </a:lnTo>
                    <a:lnTo>
                      <a:pt x="386" y="555"/>
                    </a:lnTo>
                    <a:lnTo>
                      <a:pt x="413" y="555"/>
                    </a:lnTo>
                    <a:lnTo>
                      <a:pt x="413" y="484"/>
                    </a:lnTo>
                    <a:lnTo>
                      <a:pt x="419" y="480"/>
                    </a:lnTo>
                    <a:lnTo>
                      <a:pt x="451" y="480"/>
                    </a:lnTo>
                    <a:lnTo>
                      <a:pt x="451" y="365"/>
                    </a:lnTo>
                    <a:lnTo>
                      <a:pt x="458" y="359"/>
                    </a:lnTo>
                    <a:lnTo>
                      <a:pt x="491" y="359"/>
                    </a:lnTo>
                    <a:lnTo>
                      <a:pt x="491" y="284"/>
                    </a:lnTo>
                    <a:lnTo>
                      <a:pt x="496" y="279"/>
                    </a:lnTo>
                    <a:lnTo>
                      <a:pt x="529" y="279"/>
                    </a:lnTo>
                    <a:lnTo>
                      <a:pt x="529" y="169"/>
                    </a:lnTo>
                    <a:lnTo>
                      <a:pt x="534" y="162"/>
                    </a:lnTo>
                    <a:lnTo>
                      <a:pt x="568" y="162"/>
                    </a:lnTo>
                    <a:lnTo>
                      <a:pt x="568" y="88"/>
                    </a:lnTo>
                    <a:lnTo>
                      <a:pt x="573" y="80"/>
                    </a:lnTo>
                    <a:lnTo>
                      <a:pt x="606" y="80"/>
                    </a:lnTo>
                    <a:lnTo>
                      <a:pt x="606" y="7"/>
                    </a:lnTo>
                    <a:lnTo>
                      <a:pt x="611" y="0"/>
                    </a:lnTo>
                    <a:lnTo>
                      <a:pt x="793" y="0"/>
                    </a:lnTo>
                    <a:lnTo>
                      <a:pt x="798" y="7"/>
                    </a:lnTo>
                    <a:lnTo>
                      <a:pt x="798" y="41"/>
                    </a:lnTo>
                    <a:lnTo>
                      <a:pt x="793" y="46"/>
                    </a:lnTo>
                    <a:lnTo>
                      <a:pt x="722" y="46"/>
                    </a:lnTo>
                    <a:lnTo>
                      <a:pt x="722" y="637"/>
                    </a:lnTo>
                    <a:lnTo>
                      <a:pt x="793" y="637"/>
                    </a:lnTo>
                    <a:lnTo>
                      <a:pt x="798" y="645"/>
                    </a:lnTo>
                    <a:lnTo>
                      <a:pt x="798" y="678"/>
                    </a:lnTo>
                    <a:lnTo>
                      <a:pt x="793" y="683"/>
                    </a:lnTo>
                    <a:lnTo>
                      <a:pt x="573" y="683"/>
                    </a:lnTo>
                    <a:lnTo>
                      <a:pt x="568" y="678"/>
                    </a:lnTo>
                    <a:lnTo>
                      <a:pt x="568" y="645"/>
                    </a:lnTo>
                    <a:lnTo>
                      <a:pt x="573" y="637"/>
                    </a:lnTo>
                    <a:lnTo>
                      <a:pt x="644" y="637"/>
                    </a:lnTo>
                    <a:lnTo>
                      <a:pt x="644" y="88"/>
                    </a:lnTo>
                    <a:lnTo>
                      <a:pt x="611" y="88"/>
                    </a:lnTo>
                    <a:lnTo>
                      <a:pt x="611" y="162"/>
                    </a:lnTo>
                    <a:lnTo>
                      <a:pt x="606" y="169"/>
                    </a:lnTo>
                    <a:lnTo>
                      <a:pt x="573" y="169"/>
                    </a:lnTo>
                    <a:lnTo>
                      <a:pt x="573" y="279"/>
                    </a:lnTo>
                    <a:lnTo>
                      <a:pt x="568" y="284"/>
                    </a:lnTo>
                    <a:lnTo>
                      <a:pt x="534" y="284"/>
                    </a:lnTo>
                    <a:lnTo>
                      <a:pt x="534" y="359"/>
                    </a:lnTo>
                    <a:lnTo>
                      <a:pt x="529" y="365"/>
                    </a:lnTo>
                    <a:lnTo>
                      <a:pt x="496" y="365"/>
                    </a:lnTo>
                    <a:lnTo>
                      <a:pt x="496" y="480"/>
                    </a:lnTo>
                    <a:lnTo>
                      <a:pt x="491" y="484"/>
                    </a:lnTo>
                    <a:lnTo>
                      <a:pt x="458" y="484"/>
                    </a:lnTo>
                    <a:lnTo>
                      <a:pt x="458" y="555"/>
                    </a:lnTo>
                    <a:lnTo>
                      <a:pt x="451" y="563"/>
                    </a:lnTo>
                    <a:lnTo>
                      <a:pt x="419" y="563"/>
                    </a:lnTo>
                    <a:lnTo>
                      <a:pt x="419" y="678"/>
                    </a:lnTo>
                    <a:lnTo>
                      <a:pt x="413" y="683"/>
                    </a:lnTo>
                    <a:lnTo>
                      <a:pt x="386" y="683"/>
                    </a:lnTo>
                    <a:lnTo>
                      <a:pt x="380" y="678"/>
                    </a:lnTo>
                    <a:lnTo>
                      <a:pt x="380" y="645"/>
                    </a:lnTo>
                    <a:lnTo>
                      <a:pt x="347" y="645"/>
                    </a:lnTo>
                    <a:lnTo>
                      <a:pt x="342" y="637"/>
                    </a:lnTo>
                    <a:lnTo>
                      <a:pt x="342" y="563"/>
                    </a:lnTo>
                    <a:lnTo>
                      <a:pt x="309" y="563"/>
                    </a:lnTo>
                    <a:lnTo>
                      <a:pt x="302" y="555"/>
                    </a:lnTo>
                    <a:lnTo>
                      <a:pt x="302" y="484"/>
                    </a:lnTo>
                    <a:lnTo>
                      <a:pt x="269" y="484"/>
                    </a:lnTo>
                    <a:lnTo>
                      <a:pt x="264" y="480"/>
                    </a:lnTo>
                    <a:lnTo>
                      <a:pt x="264" y="404"/>
                    </a:lnTo>
                    <a:lnTo>
                      <a:pt x="231" y="404"/>
                    </a:lnTo>
                    <a:lnTo>
                      <a:pt x="226" y="399"/>
                    </a:lnTo>
                    <a:lnTo>
                      <a:pt x="226" y="324"/>
                    </a:lnTo>
                    <a:lnTo>
                      <a:pt x="192" y="324"/>
                    </a:lnTo>
                    <a:lnTo>
                      <a:pt x="187" y="317"/>
                    </a:lnTo>
                    <a:lnTo>
                      <a:pt x="187" y="242"/>
                    </a:lnTo>
                    <a:lnTo>
                      <a:pt x="155" y="242"/>
                    </a:lnTo>
                    <a:lnTo>
                      <a:pt x="149" y="237"/>
                    </a:lnTo>
                    <a:lnTo>
                      <a:pt x="149" y="169"/>
                    </a:lnTo>
                    <a:lnTo>
                      <a:pt x="115" y="169"/>
                    </a:lnTo>
                    <a:lnTo>
                      <a:pt x="115" y="637"/>
                    </a:lnTo>
                    <a:lnTo>
                      <a:pt x="187" y="637"/>
                    </a:lnTo>
                    <a:lnTo>
                      <a:pt x="192" y="645"/>
                    </a:lnTo>
                    <a:lnTo>
                      <a:pt x="192" y="678"/>
                    </a:lnTo>
                    <a:lnTo>
                      <a:pt x="187" y="683"/>
                    </a:lnTo>
                    <a:lnTo>
                      <a:pt x="4" y="683"/>
                    </a:lnTo>
                    <a:lnTo>
                      <a:pt x="0" y="678"/>
                    </a:lnTo>
                    <a:lnTo>
                      <a:pt x="0" y="645"/>
                    </a:lnTo>
                    <a:lnTo>
                      <a:pt x="4" y="637"/>
                    </a:lnTo>
                    <a:lnTo>
                      <a:pt x="77" y="637"/>
                    </a:lnTo>
                    <a:lnTo>
                      <a:pt x="77" y="46"/>
                    </a:lnTo>
                    <a:lnTo>
                      <a:pt x="4" y="46"/>
                    </a:lnTo>
                    <a:lnTo>
                      <a:pt x="0" y="41"/>
                    </a:lnTo>
                    <a:lnTo>
                      <a:pt x="0" y="7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3600"/>
              </a:p>
            </p:txBody>
          </p:sp>
          <p:sp>
            <p:nvSpPr>
              <p:cNvPr id="25" name="Freeform 27"/>
              <p:cNvSpPr>
                <a:spLocks noChangeArrowheads="1"/>
              </p:cNvSpPr>
              <p:nvPr/>
            </p:nvSpPr>
            <p:spPr bwMode="auto">
              <a:xfrm>
                <a:off x="2257" y="2533"/>
                <a:ext cx="91" cy="154"/>
              </a:xfrm>
              <a:custGeom>
                <a:avLst/>
                <a:gdLst>
                  <a:gd name="T0" fmla="*/ 1 w 380"/>
                  <a:gd name="T1" fmla="*/ 0 h 684"/>
                  <a:gd name="T2" fmla="*/ 1 w 380"/>
                  <a:gd name="T3" fmla="*/ 0 h 684"/>
                  <a:gd name="T4" fmla="*/ 1 w 380"/>
                  <a:gd name="T5" fmla="*/ 0 h 684"/>
                  <a:gd name="T6" fmla="*/ 1 w 380"/>
                  <a:gd name="T7" fmla="*/ 0 h 684"/>
                  <a:gd name="T8" fmla="*/ 0 w 380"/>
                  <a:gd name="T9" fmla="*/ 0 h 684"/>
                  <a:gd name="T10" fmla="*/ 0 w 380"/>
                  <a:gd name="T11" fmla="*/ 0 h 684"/>
                  <a:gd name="T12" fmla="*/ 1 w 380"/>
                  <a:gd name="T13" fmla="*/ 1 h 684"/>
                  <a:gd name="T14" fmla="*/ 1 w 380"/>
                  <a:gd name="T15" fmla="*/ 1 h 684"/>
                  <a:gd name="T16" fmla="*/ 1 w 380"/>
                  <a:gd name="T17" fmla="*/ 1 h 684"/>
                  <a:gd name="T18" fmla="*/ 1 w 380"/>
                  <a:gd name="T19" fmla="*/ 1 h 684"/>
                  <a:gd name="T20" fmla="*/ 1 w 380"/>
                  <a:gd name="T21" fmla="*/ 1 h 684"/>
                  <a:gd name="T22" fmla="*/ 1 w 380"/>
                  <a:gd name="T23" fmla="*/ 2 h 684"/>
                  <a:gd name="T24" fmla="*/ 1 w 380"/>
                  <a:gd name="T25" fmla="*/ 2 h 684"/>
                  <a:gd name="T26" fmla="*/ 1 w 380"/>
                  <a:gd name="T27" fmla="*/ 2 h 684"/>
                  <a:gd name="T28" fmla="*/ 0 w 380"/>
                  <a:gd name="T29" fmla="*/ 2 h 684"/>
                  <a:gd name="T30" fmla="*/ 0 w 380"/>
                  <a:gd name="T31" fmla="*/ 2 h 684"/>
                  <a:gd name="T32" fmla="*/ 0 w 380"/>
                  <a:gd name="T33" fmla="*/ 2 h 684"/>
                  <a:gd name="T34" fmla="*/ 0 w 380"/>
                  <a:gd name="T35" fmla="*/ 1 h 684"/>
                  <a:gd name="T36" fmla="*/ 0 w 380"/>
                  <a:gd name="T37" fmla="*/ 2 h 684"/>
                  <a:gd name="T38" fmla="*/ 0 w 380"/>
                  <a:gd name="T39" fmla="*/ 2 h 684"/>
                  <a:gd name="T40" fmla="*/ 0 w 380"/>
                  <a:gd name="T41" fmla="*/ 2 h 684"/>
                  <a:gd name="T42" fmla="*/ 0 w 380"/>
                  <a:gd name="T43" fmla="*/ 2 h 684"/>
                  <a:gd name="T44" fmla="*/ 1 w 380"/>
                  <a:gd name="T45" fmla="*/ 2 h 684"/>
                  <a:gd name="T46" fmla="*/ 1 w 380"/>
                  <a:gd name="T47" fmla="*/ 1 h 684"/>
                  <a:gd name="T48" fmla="*/ 1 w 380"/>
                  <a:gd name="T49" fmla="*/ 1 h 684"/>
                  <a:gd name="T50" fmla="*/ 1 w 380"/>
                  <a:gd name="T51" fmla="*/ 1 h 684"/>
                  <a:gd name="T52" fmla="*/ 0 w 380"/>
                  <a:gd name="T53" fmla="*/ 1 h 684"/>
                  <a:gd name="T54" fmla="*/ 0 w 380"/>
                  <a:gd name="T55" fmla="*/ 1 h 684"/>
                  <a:gd name="T56" fmla="*/ 0 w 380"/>
                  <a:gd name="T57" fmla="*/ 1 h 684"/>
                  <a:gd name="T58" fmla="*/ 0 w 380"/>
                  <a:gd name="T59" fmla="*/ 1 h 684"/>
                  <a:gd name="T60" fmla="*/ 0 w 380"/>
                  <a:gd name="T61" fmla="*/ 0 h 684"/>
                  <a:gd name="T62" fmla="*/ 0 w 380"/>
                  <a:gd name="T63" fmla="*/ 0 h 684"/>
                  <a:gd name="T64" fmla="*/ 0 w 380"/>
                  <a:gd name="T65" fmla="*/ 0 h 684"/>
                  <a:gd name="T66" fmla="*/ 0 w 380"/>
                  <a:gd name="T67" fmla="*/ 0 h 68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380"/>
                  <a:gd name="T103" fmla="*/ 0 h 684"/>
                  <a:gd name="T104" fmla="*/ 380 w 380"/>
                  <a:gd name="T105" fmla="*/ 684 h 68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380" h="684">
                    <a:moveTo>
                      <a:pt x="114" y="0"/>
                    </a:moveTo>
                    <a:lnTo>
                      <a:pt x="374" y="0"/>
                    </a:lnTo>
                    <a:lnTo>
                      <a:pt x="379" y="7"/>
                    </a:lnTo>
                    <a:lnTo>
                      <a:pt x="379" y="41"/>
                    </a:lnTo>
                    <a:lnTo>
                      <a:pt x="374" y="46"/>
                    </a:lnTo>
                    <a:lnTo>
                      <a:pt x="340" y="46"/>
                    </a:lnTo>
                    <a:lnTo>
                      <a:pt x="340" y="80"/>
                    </a:lnTo>
                    <a:lnTo>
                      <a:pt x="335" y="88"/>
                    </a:lnTo>
                    <a:lnTo>
                      <a:pt x="114" y="88"/>
                    </a:lnTo>
                    <a:lnTo>
                      <a:pt x="114" y="203"/>
                    </a:lnTo>
                    <a:lnTo>
                      <a:pt x="185" y="203"/>
                    </a:lnTo>
                    <a:lnTo>
                      <a:pt x="189" y="208"/>
                    </a:lnTo>
                    <a:lnTo>
                      <a:pt x="189" y="237"/>
                    </a:lnTo>
                    <a:lnTo>
                      <a:pt x="260" y="237"/>
                    </a:lnTo>
                    <a:lnTo>
                      <a:pt x="265" y="242"/>
                    </a:lnTo>
                    <a:lnTo>
                      <a:pt x="265" y="279"/>
                    </a:lnTo>
                    <a:lnTo>
                      <a:pt x="335" y="279"/>
                    </a:lnTo>
                    <a:lnTo>
                      <a:pt x="340" y="284"/>
                    </a:lnTo>
                    <a:lnTo>
                      <a:pt x="340" y="359"/>
                    </a:lnTo>
                    <a:lnTo>
                      <a:pt x="374" y="359"/>
                    </a:lnTo>
                    <a:lnTo>
                      <a:pt x="379" y="365"/>
                    </a:lnTo>
                    <a:lnTo>
                      <a:pt x="379" y="555"/>
                    </a:lnTo>
                    <a:lnTo>
                      <a:pt x="374" y="563"/>
                    </a:lnTo>
                    <a:lnTo>
                      <a:pt x="340" y="563"/>
                    </a:lnTo>
                    <a:lnTo>
                      <a:pt x="340" y="637"/>
                    </a:lnTo>
                    <a:lnTo>
                      <a:pt x="335" y="645"/>
                    </a:lnTo>
                    <a:lnTo>
                      <a:pt x="265" y="645"/>
                    </a:lnTo>
                    <a:lnTo>
                      <a:pt x="265" y="678"/>
                    </a:lnTo>
                    <a:lnTo>
                      <a:pt x="260" y="683"/>
                    </a:lnTo>
                    <a:lnTo>
                      <a:pt x="45" y="683"/>
                    </a:lnTo>
                    <a:lnTo>
                      <a:pt x="37" y="678"/>
                    </a:lnTo>
                    <a:lnTo>
                      <a:pt x="37" y="645"/>
                    </a:lnTo>
                    <a:lnTo>
                      <a:pt x="5" y="645"/>
                    </a:lnTo>
                    <a:lnTo>
                      <a:pt x="0" y="637"/>
                    </a:lnTo>
                    <a:lnTo>
                      <a:pt x="0" y="563"/>
                    </a:lnTo>
                    <a:lnTo>
                      <a:pt x="5" y="555"/>
                    </a:lnTo>
                    <a:lnTo>
                      <a:pt x="77" y="555"/>
                    </a:lnTo>
                    <a:lnTo>
                      <a:pt x="82" y="563"/>
                    </a:lnTo>
                    <a:lnTo>
                      <a:pt x="82" y="597"/>
                    </a:lnTo>
                    <a:lnTo>
                      <a:pt x="109" y="597"/>
                    </a:lnTo>
                    <a:lnTo>
                      <a:pt x="114" y="603"/>
                    </a:lnTo>
                    <a:lnTo>
                      <a:pt x="114" y="637"/>
                    </a:lnTo>
                    <a:lnTo>
                      <a:pt x="222" y="637"/>
                    </a:lnTo>
                    <a:lnTo>
                      <a:pt x="222" y="603"/>
                    </a:lnTo>
                    <a:lnTo>
                      <a:pt x="227" y="597"/>
                    </a:lnTo>
                    <a:lnTo>
                      <a:pt x="260" y="597"/>
                    </a:lnTo>
                    <a:lnTo>
                      <a:pt x="260" y="563"/>
                    </a:lnTo>
                    <a:lnTo>
                      <a:pt x="265" y="555"/>
                    </a:lnTo>
                    <a:lnTo>
                      <a:pt x="297" y="555"/>
                    </a:lnTo>
                    <a:lnTo>
                      <a:pt x="297" y="404"/>
                    </a:lnTo>
                    <a:lnTo>
                      <a:pt x="265" y="404"/>
                    </a:lnTo>
                    <a:lnTo>
                      <a:pt x="260" y="399"/>
                    </a:lnTo>
                    <a:lnTo>
                      <a:pt x="260" y="365"/>
                    </a:lnTo>
                    <a:lnTo>
                      <a:pt x="227" y="365"/>
                    </a:lnTo>
                    <a:lnTo>
                      <a:pt x="222" y="359"/>
                    </a:lnTo>
                    <a:lnTo>
                      <a:pt x="222" y="324"/>
                    </a:lnTo>
                    <a:lnTo>
                      <a:pt x="152" y="324"/>
                    </a:lnTo>
                    <a:lnTo>
                      <a:pt x="147" y="317"/>
                    </a:lnTo>
                    <a:lnTo>
                      <a:pt x="147" y="284"/>
                    </a:lnTo>
                    <a:lnTo>
                      <a:pt x="45" y="284"/>
                    </a:lnTo>
                    <a:lnTo>
                      <a:pt x="37" y="279"/>
                    </a:lnTo>
                    <a:lnTo>
                      <a:pt x="37" y="169"/>
                    </a:lnTo>
                    <a:lnTo>
                      <a:pt x="45" y="162"/>
                    </a:lnTo>
                    <a:lnTo>
                      <a:pt x="77" y="162"/>
                    </a:lnTo>
                    <a:lnTo>
                      <a:pt x="77" y="88"/>
                    </a:lnTo>
                    <a:lnTo>
                      <a:pt x="82" y="80"/>
                    </a:lnTo>
                    <a:lnTo>
                      <a:pt x="109" y="80"/>
                    </a:lnTo>
                    <a:lnTo>
                      <a:pt x="109" y="7"/>
                    </a:lnTo>
                    <a:lnTo>
                      <a:pt x="114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3600"/>
              </a:p>
            </p:txBody>
          </p:sp>
        </p:grpSp>
        <p:grpSp>
          <p:nvGrpSpPr>
            <p:cNvPr id="21" name="Group 28"/>
            <p:cNvGrpSpPr>
              <a:grpSpLocks/>
            </p:cNvGrpSpPr>
            <p:nvPr/>
          </p:nvGrpSpPr>
          <p:grpSpPr bwMode="auto">
            <a:xfrm>
              <a:off x="2878" y="2533"/>
              <a:ext cx="280" cy="154"/>
              <a:chOff x="2878" y="2533"/>
              <a:chExt cx="280" cy="154"/>
            </a:xfrm>
          </p:grpSpPr>
          <p:sp>
            <p:nvSpPr>
              <p:cNvPr id="22" name="Freeform 29"/>
              <p:cNvSpPr>
                <a:spLocks noChangeArrowheads="1"/>
              </p:cNvSpPr>
              <p:nvPr/>
            </p:nvSpPr>
            <p:spPr bwMode="auto">
              <a:xfrm>
                <a:off x="2878" y="2533"/>
                <a:ext cx="183" cy="154"/>
              </a:xfrm>
              <a:custGeom>
                <a:avLst/>
                <a:gdLst>
                  <a:gd name="T0" fmla="*/ 0 w 804"/>
                  <a:gd name="T1" fmla="*/ 0 h 684"/>
                  <a:gd name="T2" fmla="*/ 0 w 804"/>
                  <a:gd name="T3" fmla="*/ 0 h 684"/>
                  <a:gd name="T4" fmla="*/ 0 w 804"/>
                  <a:gd name="T5" fmla="*/ 0 h 684"/>
                  <a:gd name="T6" fmla="*/ 0 w 804"/>
                  <a:gd name="T7" fmla="*/ 0 h 684"/>
                  <a:gd name="T8" fmla="*/ 1 w 804"/>
                  <a:gd name="T9" fmla="*/ 1 h 684"/>
                  <a:gd name="T10" fmla="*/ 1 w 804"/>
                  <a:gd name="T11" fmla="*/ 1 h 684"/>
                  <a:gd name="T12" fmla="*/ 1 w 804"/>
                  <a:gd name="T13" fmla="*/ 1 h 684"/>
                  <a:gd name="T14" fmla="*/ 1 w 804"/>
                  <a:gd name="T15" fmla="*/ 1 h 684"/>
                  <a:gd name="T16" fmla="*/ 1 w 804"/>
                  <a:gd name="T17" fmla="*/ 1 h 684"/>
                  <a:gd name="T18" fmla="*/ 1 w 804"/>
                  <a:gd name="T19" fmla="*/ 1 h 684"/>
                  <a:gd name="T20" fmla="*/ 1 w 804"/>
                  <a:gd name="T21" fmla="*/ 1 h 684"/>
                  <a:gd name="T22" fmla="*/ 1 w 804"/>
                  <a:gd name="T23" fmla="*/ 1 h 684"/>
                  <a:gd name="T24" fmla="*/ 1 w 804"/>
                  <a:gd name="T25" fmla="*/ 1 h 684"/>
                  <a:gd name="T26" fmla="*/ 1 w 804"/>
                  <a:gd name="T27" fmla="*/ 1 h 684"/>
                  <a:gd name="T28" fmla="*/ 1 w 804"/>
                  <a:gd name="T29" fmla="*/ 1 h 684"/>
                  <a:gd name="T30" fmla="*/ 1 w 804"/>
                  <a:gd name="T31" fmla="*/ 1 h 684"/>
                  <a:gd name="T32" fmla="*/ 1 w 804"/>
                  <a:gd name="T33" fmla="*/ 0 h 684"/>
                  <a:gd name="T34" fmla="*/ 2 w 804"/>
                  <a:gd name="T35" fmla="*/ 0 h 684"/>
                  <a:gd name="T36" fmla="*/ 2 w 804"/>
                  <a:gd name="T37" fmla="*/ 0 h 684"/>
                  <a:gd name="T38" fmla="*/ 2 w 804"/>
                  <a:gd name="T39" fmla="*/ 0 h 684"/>
                  <a:gd name="T40" fmla="*/ 2 w 804"/>
                  <a:gd name="T41" fmla="*/ 0 h 684"/>
                  <a:gd name="T42" fmla="*/ 2 w 804"/>
                  <a:gd name="T43" fmla="*/ 0 h 684"/>
                  <a:gd name="T44" fmla="*/ 2 w 804"/>
                  <a:gd name="T45" fmla="*/ 2 h 684"/>
                  <a:gd name="T46" fmla="*/ 2 w 804"/>
                  <a:gd name="T47" fmla="*/ 2 h 684"/>
                  <a:gd name="T48" fmla="*/ 2 w 804"/>
                  <a:gd name="T49" fmla="*/ 2 h 684"/>
                  <a:gd name="T50" fmla="*/ 2 w 804"/>
                  <a:gd name="T51" fmla="*/ 2 h 684"/>
                  <a:gd name="T52" fmla="*/ 2 w 804"/>
                  <a:gd name="T53" fmla="*/ 2 h 684"/>
                  <a:gd name="T54" fmla="*/ 2 w 804"/>
                  <a:gd name="T55" fmla="*/ 0 h 684"/>
                  <a:gd name="T56" fmla="*/ 2 w 804"/>
                  <a:gd name="T57" fmla="*/ 0 h 684"/>
                  <a:gd name="T58" fmla="*/ 2 w 804"/>
                  <a:gd name="T59" fmla="*/ 0 h 684"/>
                  <a:gd name="T60" fmla="*/ 2 w 804"/>
                  <a:gd name="T61" fmla="*/ 1 h 684"/>
                  <a:gd name="T62" fmla="*/ 1 w 804"/>
                  <a:gd name="T63" fmla="*/ 1 h 684"/>
                  <a:gd name="T64" fmla="*/ 1 w 804"/>
                  <a:gd name="T65" fmla="*/ 1 h 684"/>
                  <a:gd name="T66" fmla="*/ 1 w 804"/>
                  <a:gd name="T67" fmla="*/ 1 h 684"/>
                  <a:gd name="T68" fmla="*/ 1 w 804"/>
                  <a:gd name="T69" fmla="*/ 1 h 684"/>
                  <a:gd name="T70" fmla="*/ 1 w 804"/>
                  <a:gd name="T71" fmla="*/ 2 h 684"/>
                  <a:gd name="T72" fmla="*/ 1 w 804"/>
                  <a:gd name="T73" fmla="*/ 2 h 684"/>
                  <a:gd name="T74" fmla="*/ 1 w 804"/>
                  <a:gd name="T75" fmla="*/ 2 h 684"/>
                  <a:gd name="T76" fmla="*/ 1 w 804"/>
                  <a:gd name="T77" fmla="*/ 2 h 684"/>
                  <a:gd name="T78" fmla="*/ 1 w 804"/>
                  <a:gd name="T79" fmla="*/ 2 h 684"/>
                  <a:gd name="T80" fmla="*/ 1 w 804"/>
                  <a:gd name="T81" fmla="*/ 1 h 684"/>
                  <a:gd name="T82" fmla="*/ 1 w 804"/>
                  <a:gd name="T83" fmla="*/ 1 h 684"/>
                  <a:gd name="T84" fmla="*/ 1 w 804"/>
                  <a:gd name="T85" fmla="*/ 1 h 684"/>
                  <a:gd name="T86" fmla="*/ 0 w 804"/>
                  <a:gd name="T87" fmla="*/ 1 h 684"/>
                  <a:gd name="T88" fmla="*/ 0 w 804"/>
                  <a:gd name="T89" fmla="*/ 1 h 684"/>
                  <a:gd name="T90" fmla="*/ 0 w 804"/>
                  <a:gd name="T91" fmla="*/ 1 h 684"/>
                  <a:gd name="T92" fmla="*/ 0 w 804"/>
                  <a:gd name="T93" fmla="*/ 1 h 684"/>
                  <a:gd name="T94" fmla="*/ 0 w 804"/>
                  <a:gd name="T95" fmla="*/ 0 h 684"/>
                  <a:gd name="T96" fmla="*/ 0 w 804"/>
                  <a:gd name="T97" fmla="*/ 2 h 684"/>
                  <a:gd name="T98" fmla="*/ 0 w 804"/>
                  <a:gd name="T99" fmla="*/ 2 h 684"/>
                  <a:gd name="T100" fmla="*/ 0 w 804"/>
                  <a:gd name="T101" fmla="*/ 2 h 684"/>
                  <a:gd name="T102" fmla="*/ 0 w 804"/>
                  <a:gd name="T103" fmla="*/ 2 h 684"/>
                  <a:gd name="T104" fmla="*/ 0 w 804"/>
                  <a:gd name="T105" fmla="*/ 2 h 684"/>
                  <a:gd name="T106" fmla="*/ 0 w 804"/>
                  <a:gd name="T107" fmla="*/ 0 h 684"/>
                  <a:gd name="T108" fmla="*/ 0 w 804"/>
                  <a:gd name="T109" fmla="*/ 0 h 684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804"/>
                  <a:gd name="T166" fmla="*/ 0 h 684"/>
                  <a:gd name="T167" fmla="*/ 804 w 804"/>
                  <a:gd name="T168" fmla="*/ 684 h 684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804" h="684">
                    <a:moveTo>
                      <a:pt x="4" y="0"/>
                    </a:moveTo>
                    <a:lnTo>
                      <a:pt x="149" y="0"/>
                    </a:lnTo>
                    <a:lnTo>
                      <a:pt x="155" y="7"/>
                    </a:lnTo>
                    <a:lnTo>
                      <a:pt x="155" y="80"/>
                    </a:lnTo>
                    <a:lnTo>
                      <a:pt x="187" y="80"/>
                    </a:lnTo>
                    <a:lnTo>
                      <a:pt x="194" y="88"/>
                    </a:lnTo>
                    <a:lnTo>
                      <a:pt x="194" y="162"/>
                    </a:lnTo>
                    <a:lnTo>
                      <a:pt x="227" y="162"/>
                    </a:lnTo>
                    <a:lnTo>
                      <a:pt x="232" y="169"/>
                    </a:lnTo>
                    <a:lnTo>
                      <a:pt x="232" y="237"/>
                    </a:lnTo>
                    <a:lnTo>
                      <a:pt x="265" y="237"/>
                    </a:lnTo>
                    <a:lnTo>
                      <a:pt x="272" y="242"/>
                    </a:lnTo>
                    <a:lnTo>
                      <a:pt x="272" y="317"/>
                    </a:lnTo>
                    <a:lnTo>
                      <a:pt x="305" y="317"/>
                    </a:lnTo>
                    <a:lnTo>
                      <a:pt x="310" y="324"/>
                    </a:lnTo>
                    <a:lnTo>
                      <a:pt x="310" y="399"/>
                    </a:lnTo>
                    <a:lnTo>
                      <a:pt x="344" y="399"/>
                    </a:lnTo>
                    <a:lnTo>
                      <a:pt x="350" y="404"/>
                    </a:lnTo>
                    <a:lnTo>
                      <a:pt x="350" y="480"/>
                    </a:lnTo>
                    <a:lnTo>
                      <a:pt x="382" y="480"/>
                    </a:lnTo>
                    <a:lnTo>
                      <a:pt x="388" y="484"/>
                    </a:lnTo>
                    <a:lnTo>
                      <a:pt x="388" y="555"/>
                    </a:lnTo>
                    <a:lnTo>
                      <a:pt x="415" y="555"/>
                    </a:lnTo>
                    <a:lnTo>
                      <a:pt x="415" y="484"/>
                    </a:lnTo>
                    <a:lnTo>
                      <a:pt x="420" y="480"/>
                    </a:lnTo>
                    <a:lnTo>
                      <a:pt x="455" y="480"/>
                    </a:lnTo>
                    <a:lnTo>
                      <a:pt x="455" y="365"/>
                    </a:lnTo>
                    <a:lnTo>
                      <a:pt x="460" y="359"/>
                    </a:lnTo>
                    <a:lnTo>
                      <a:pt x="493" y="359"/>
                    </a:lnTo>
                    <a:lnTo>
                      <a:pt x="493" y="284"/>
                    </a:lnTo>
                    <a:lnTo>
                      <a:pt x="498" y="279"/>
                    </a:lnTo>
                    <a:lnTo>
                      <a:pt x="531" y="279"/>
                    </a:lnTo>
                    <a:lnTo>
                      <a:pt x="531" y="169"/>
                    </a:lnTo>
                    <a:lnTo>
                      <a:pt x="536" y="162"/>
                    </a:lnTo>
                    <a:lnTo>
                      <a:pt x="570" y="162"/>
                    </a:lnTo>
                    <a:lnTo>
                      <a:pt x="570" y="88"/>
                    </a:lnTo>
                    <a:lnTo>
                      <a:pt x="576" y="80"/>
                    </a:lnTo>
                    <a:lnTo>
                      <a:pt x="608" y="80"/>
                    </a:lnTo>
                    <a:lnTo>
                      <a:pt x="608" y="7"/>
                    </a:lnTo>
                    <a:lnTo>
                      <a:pt x="614" y="0"/>
                    </a:lnTo>
                    <a:lnTo>
                      <a:pt x="797" y="0"/>
                    </a:lnTo>
                    <a:lnTo>
                      <a:pt x="803" y="7"/>
                    </a:lnTo>
                    <a:lnTo>
                      <a:pt x="803" y="41"/>
                    </a:lnTo>
                    <a:lnTo>
                      <a:pt x="797" y="46"/>
                    </a:lnTo>
                    <a:lnTo>
                      <a:pt x="725" y="46"/>
                    </a:lnTo>
                    <a:lnTo>
                      <a:pt x="725" y="637"/>
                    </a:lnTo>
                    <a:lnTo>
                      <a:pt x="797" y="637"/>
                    </a:lnTo>
                    <a:lnTo>
                      <a:pt x="803" y="645"/>
                    </a:lnTo>
                    <a:lnTo>
                      <a:pt x="803" y="678"/>
                    </a:lnTo>
                    <a:lnTo>
                      <a:pt x="797" y="683"/>
                    </a:lnTo>
                    <a:lnTo>
                      <a:pt x="576" y="683"/>
                    </a:lnTo>
                    <a:lnTo>
                      <a:pt x="570" y="678"/>
                    </a:lnTo>
                    <a:lnTo>
                      <a:pt x="570" y="645"/>
                    </a:lnTo>
                    <a:lnTo>
                      <a:pt x="576" y="637"/>
                    </a:lnTo>
                    <a:lnTo>
                      <a:pt x="648" y="637"/>
                    </a:lnTo>
                    <a:lnTo>
                      <a:pt x="648" y="88"/>
                    </a:lnTo>
                    <a:lnTo>
                      <a:pt x="614" y="88"/>
                    </a:lnTo>
                    <a:lnTo>
                      <a:pt x="614" y="162"/>
                    </a:lnTo>
                    <a:lnTo>
                      <a:pt x="608" y="169"/>
                    </a:lnTo>
                    <a:lnTo>
                      <a:pt x="576" y="169"/>
                    </a:lnTo>
                    <a:lnTo>
                      <a:pt x="576" y="279"/>
                    </a:lnTo>
                    <a:lnTo>
                      <a:pt x="570" y="284"/>
                    </a:lnTo>
                    <a:lnTo>
                      <a:pt x="536" y="284"/>
                    </a:lnTo>
                    <a:lnTo>
                      <a:pt x="536" y="359"/>
                    </a:lnTo>
                    <a:lnTo>
                      <a:pt x="531" y="365"/>
                    </a:lnTo>
                    <a:lnTo>
                      <a:pt x="498" y="365"/>
                    </a:lnTo>
                    <a:lnTo>
                      <a:pt x="498" y="480"/>
                    </a:lnTo>
                    <a:lnTo>
                      <a:pt x="493" y="484"/>
                    </a:lnTo>
                    <a:lnTo>
                      <a:pt x="460" y="484"/>
                    </a:lnTo>
                    <a:lnTo>
                      <a:pt x="460" y="555"/>
                    </a:lnTo>
                    <a:lnTo>
                      <a:pt x="455" y="563"/>
                    </a:lnTo>
                    <a:lnTo>
                      <a:pt x="420" y="563"/>
                    </a:lnTo>
                    <a:lnTo>
                      <a:pt x="420" y="678"/>
                    </a:lnTo>
                    <a:lnTo>
                      <a:pt x="415" y="683"/>
                    </a:lnTo>
                    <a:lnTo>
                      <a:pt x="388" y="683"/>
                    </a:lnTo>
                    <a:lnTo>
                      <a:pt x="382" y="678"/>
                    </a:lnTo>
                    <a:lnTo>
                      <a:pt x="382" y="645"/>
                    </a:lnTo>
                    <a:lnTo>
                      <a:pt x="350" y="645"/>
                    </a:lnTo>
                    <a:lnTo>
                      <a:pt x="344" y="637"/>
                    </a:lnTo>
                    <a:lnTo>
                      <a:pt x="344" y="563"/>
                    </a:lnTo>
                    <a:lnTo>
                      <a:pt x="310" y="563"/>
                    </a:lnTo>
                    <a:lnTo>
                      <a:pt x="305" y="555"/>
                    </a:lnTo>
                    <a:lnTo>
                      <a:pt x="305" y="484"/>
                    </a:lnTo>
                    <a:lnTo>
                      <a:pt x="272" y="484"/>
                    </a:lnTo>
                    <a:lnTo>
                      <a:pt x="265" y="480"/>
                    </a:lnTo>
                    <a:lnTo>
                      <a:pt x="265" y="404"/>
                    </a:lnTo>
                    <a:lnTo>
                      <a:pt x="232" y="404"/>
                    </a:lnTo>
                    <a:lnTo>
                      <a:pt x="227" y="399"/>
                    </a:lnTo>
                    <a:lnTo>
                      <a:pt x="227" y="324"/>
                    </a:lnTo>
                    <a:lnTo>
                      <a:pt x="194" y="324"/>
                    </a:lnTo>
                    <a:lnTo>
                      <a:pt x="187" y="317"/>
                    </a:lnTo>
                    <a:lnTo>
                      <a:pt x="187" y="242"/>
                    </a:lnTo>
                    <a:lnTo>
                      <a:pt x="155" y="242"/>
                    </a:lnTo>
                    <a:lnTo>
                      <a:pt x="149" y="237"/>
                    </a:lnTo>
                    <a:lnTo>
                      <a:pt x="149" y="169"/>
                    </a:lnTo>
                    <a:lnTo>
                      <a:pt x="115" y="169"/>
                    </a:lnTo>
                    <a:lnTo>
                      <a:pt x="115" y="637"/>
                    </a:lnTo>
                    <a:lnTo>
                      <a:pt x="187" y="637"/>
                    </a:lnTo>
                    <a:lnTo>
                      <a:pt x="194" y="645"/>
                    </a:lnTo>
                    <a:lnTo>
                      <a:pt x="194" y="678"/>
                    </a:lnTo>
                    <a:lnTo>
                      <a:pt x="187" y="683"/>
                    </a:lnTo>
                    <a:lnTo>
                      <a:pt x="4" y="683"/>
                    </a:lnTo>
                    <a:lnTo>
                      <a:pt x="0" y="678"/>
                    </a:lnTo>
                    <a:lnTo>
                      <a:pt x="0" y="645"/>
                    </a:lnTo>
                    <a:lnTo>
                      <a:pt x="4" y="637"/>
                    </a:lnTo>
                    <a:lnTo>
                      <a:pt x="77" y="637"/>
                    </a:lnTo>
                    <a:lnTo>
                      <a:pt x="77" y="46"/>
                    </a:lnTo>
                    <a:lnTo>
                      <a:pt x="4" y="46"/>
                    </a:lnTo>
                    <a:lnTo>
                      <a:pt x="0" y="41"/>
                    </a:lnTo>
                    <a:lnTo>
                      <a:pt x="0" y="7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3600"/>
              </a:p>
            </p:txBody>
          </p:sp>
          <p:sp>
            <p:nvSpPr>
              <p:cNvPr id="23" name="Freeform 30"/>
              <p:cNvSpPr>
                <a:spLocks noChangeArrowheads="1"/>
              </p:cNvSpPr>
              <p:nvPr/>
            </p:nvSpPr>
            <p:spPr bwMode="auto">
              <a:xfrm>
                <a:off x="3072" y="2533"/>
                <a:ext cx="86" cy="154"/>
              </a:xfrm>
              <a:custGeom>
                <a:avLst/>
                <a:gdLst>
                  <a:gd name="T0" fmla="*/ 0 w 380"/>
                  <a:gd name="T1" fmla="*/ 1 h 684"/>
                  <a:gd name="T2" fmla="*/ 0 w 380"/>
                  <a:gd name="T3" fmla="*/ 1 h 684"/>
                  <a:gd name="T4" fmla="*/ 1 w 380"/>
                  <a:gd name="T5" fmla="*/ 1 h 684"/>
                  <a:gd name="T6" fmla="*/ 1 w 380"/>
                  <a:gd name="T7" fmla="*/ 1 h 684"/>
                  <a:gd name="T8" fmla="*/ 1 w 380"/>
                  <a:gd name="T9" fmla="*/ 1 h 684"/>
                  <a:gd name="T10" fmla="*/ 1 w 380"/>
                  <a:gd name="T11" fmla="*/ 2 h 684"/>
                  <a:gd name="T12" fmla="*/ 0 w 380"/>
                  <a:gd name="T13" fmla="*/ 2 h 684"/>
                  <a:gd name="T14" fmla="*/ 0 w 380"/>
                  <a:gd name="T15" fmla="*/ 2 h 684"/>
                  <a:gd name="T16" fmla="*/ 0 w 380"/>
                  <a:gd name="T17" fmla="*/ 2 h 684"/>
                  <a:gd name="T18" fmla="*/ 0 w 380"/>
                  <a:gd name="T19" fmla="*/ 1 h 684"/>
                  <a:gd name="T20" fmla="*/ 0 w 380"/>
                  <a:gd name="T21" fmla="*/ 1 h 684"/>
                  <a:gd name="T22" fmla="*/ 0 w 380"/>
                  <a:gd name="T23" fmla="*/ 1 h 684"/>
                  <a:gd name="T24" fmla="*/ 0 w 380"/>
                  <a:gd name="T25" fmla="*/ 1 h 684"/>
                  <a:gd name="T26" fmla="*/ 1 w 380"/>
                  <a:gd name="T27" fmla="*/ 0 h 684"/>
                  <a:gd name="T28" fmla="*/ 1 w 380"/>
                  <a:gd name="T29" fmla="*/ 0 h 684"/>
                  <a:gd name="T30" fmla="*/ 1 w 380"/>
                  <a:gd name="T31" fmla="*/ 0 h 684"/>
                  <a:gd name="T32" fmla="*/ 1 w 380"/>
                  <a:gd name="T33" fmla="*/ 0 h 684"/>
                  <a:gd name="T34" fmla="*/ 0 w 380"/>
                  <a:gd name="T35" fmla="*/ 0 h 684"/>
                  <a:gd name="T36" fmla="*/ 0 w 380"/>
                  <a:gd name="T37" fmla="*/ 0 h 684"/>
                  <a:gd name="T38" fmla="*/ 0 w 380"/>
                  <a:gd name="T39" fmla="*/ 0 h 684"/>
                  <a:gd name="T40" fmla="*/ 0 w 380"/>
                  <a:gd name="T41" fmla="*/ 1 h 684"/>
                  <a:gd name="T42" fmla="*/ 0 w 380"/>
                  <a:gd name="T43" fmla="*/ 1 h 684"/>
                  <a:gd name="T44" fmla="*/ 1 w 380"/>
                  <a:gd name="T45" fmla="*/ 1 h 684"/>
                  <a:gd name="T46" fmla="*/ 1 w 380"/>
                  <a:gd name="T47" fmla="*/ 1 h 684"/>
                  <a:gd name="T48" fmla="*/ 1 w 380"/>
                  <a:gd name="T49" fmla="*/ 1 h 684"/>
                  <a:gd name="T50" fmla="*/ 1 w 380"/>
                  <a:gd name="T51" fmla="*/ 1 h 684"/>
                  <a:gd name="T52" fmla="*/ 1 w 380"/>
                  <a:gd name="T53" fmla="*/ 1 h 684"/>
                  <a:gd name="T54" fmla="*/ 1 w 380"/>
                  <a:gd name="T55" fmla="*/ 2 h 684"/>
                  <a:gd name="T56" fmla="*/ 1 w 380"/>
                  <a:gd name="T57" fmla="*/ 2 h 684"/>
                  <a:gd name="T58" fmla="*/ 1 w 380"/>
                  <a:gd name="T59" fmla="*/ 2 h 684"/>
                  <a:gd name="T60" fmla="*/ 0 w 380"/>
                  <a:gd name="T61" fmla="*/ 2 h 684"/>
                  <a:gd name="T62" fmla="*/ 0 w 380"/>
                  <a:gd name="T63" fmla="*/ 2 h 684"/>
                  <a:gd name="T64" fmla="*/ 0 w 380"/>
                  <a:gd name="T65" fmla="*/ 2 h 684"/>
                  <a:gd name="T66" fmla="*/ 0 w 380"/>
                  <a:gd name="T67" fmla="*/ 2 h 684"/>
                  <a:gd name="T68" fmla="*/ 0 w 380"/>
                  <a:gd name="T69" fmla="*/ 1 h 684"/>
                  <a:gd name="T70" fmla="*/ 0 w 380"/>
                  <a:gd name="T71" fmla="*/ 1 h 684"/>
                  <a:gd name="T72" fmla="*/ 0 w 380"/>
                  <a:gd name="T73" fmla="*/ 0 h 684"/>
                  <a:gd name="T74" fmla="*/ 0 w 380"/>
                  <a:gd name="T75" fmla="*/ 0 h 684"/>
                  <a:gd name="T76" fmla="*/ 0 w 380"/>
                  <a:gd name="T77" fmla="*/ 0 h 684"/>
                  <a:gd name="T78" fmla="*/ 0 w 380"/>
                  <a:gd name="T79" fmla="*/ 0 h 684"/>
                  <a:gd name="T80" fmla="*/ 0 w 380"/>
                  <a:gd name="T81" fmla="*/ 0 h 684"/>
                  <a:gd name="T82" fmla="*/ 0 w 380"/>
                  <a:gd name="T83" fmla="*/ 0 h 684"/>
                  <a:gd name="T84" fmla="*/ 0 w 380"/>
                  <a:gd name="T85" fmla="*/ 0 h 68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380"/>
                  <a:gd name="T130" fmla="*/ 0 h 684"/>
                  <a:gd name="T131" fmla="*/ 380 w 380"/>
                  <a:gd name="T132" fmla="*/ 684 h 68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380" h="684">
                    <a:moveTo>
                      <a:pt x="151" y="284"/>
                    </a:moveTo>
                    <a:lnTo>
                      <a:pt x="222" y="284"/>
                    </a:lnTo>
                    <a:lnTo>
                      <a:pt x="222" y="317"/>
                    </a:lnTo>
                    <a:lnTo>
                      <a:pt x="227" y="324"/>
                    </a:lnTo>
                    <a:lnTo>
                      <a:pt x="259" y="324"/>
                    </a:lnTo>
                    <a:lnTo>
                      <a:pt x="259" y="359"/>
                    </a:lnTo>
                    <a:lnTo>
                      <a:pt x="264" y="365"/>
                    </a:lnTo>
                    <a:lnTo>
                      <a:pt x="297" y="365"/>
                    </a:lnTo>
                    <a:lnTo>
                      <a:pt x="297" y="555"/>
                    </a:lnTo>
                    <a:lnTo>
                      <a:pt x="264" y="555"/>
                    </a:lnTo>
                    <a:lnTo>
                      <a:pt x="259" y="563"/>
                    </a:lnTo>
                    <a:lnTo>
                      <a:pt x="259" y="597"/>
                    </a:lnTo>
                    <a:lnTo>
                      <a:pt x="227" y="597"/>
                    </a:lnTo>
                    <a:lnTo>
                      <a:pt x="222" y="603"/>
                    </a:lnTo>
                    <a:lnTo>
                      <a:pt x="222" y="637"/>
                    </a:lnTo>
                    <a:lnTo>
                      <a:pt x="188" y="637"/>
                    </a:lnTo>
                    <a:lnTo>
                      <a:pt x="188" y="603"/>
                    </a:lnTo>
                    <a:lnTo>
                      <a:pt x="184" y="597"/>
                    </a:lnTo>
                    <a:lnTo>
                      <a:pt x="114" y="597"/>
                    </a:lnTo>
                    <a:lnTo>
                      <a:pt x="114" y="526"/>
                    </a:lnTo>
                    <a:lnTo>
                      <a:pt x="109" y="521"/>
                    </a:lnTo>
                    <a:lnTo>
                      <a:pt x="82" y="521"/>
                    </a:lnTo>
                    <a:lnTo>
                      <a:pt x="82" y="324"/>
                    </a:lnTo>
                    <a:lnTo>
                      <a:pt x="146" y="324"/>
                    </a:lnTo>
                    <a:lnTo>
                      <a:pt x="151" y="317"/>
                    </a:lnTo>
                    <a:lnTo>
                      <a:pt x="151" y="284"/>
                    </a:lnTo>
                    <a:close/>
                    <a:moveTo>
                      <a:pt x="227" y="0"/>
                    </a:moveTo>
                    <a:lnTo>
                      <a:pt x="374" y="0"/>
                    </a:lnTo>
                    <a:lnTo>
                      <a:pt x="379" y="7"/>
                    </a:lnTo>
                    <a:lnTo>
                      <a:pt x="379" y="41"/>
                    </a:lnTo>
                    <a:lnTo>
                      <a:pt x="374" y="46"/>
                    </a:lnTo>
                    <a:lnTo>
                      <a:pt x="264" y="46"/>
                    </a:lnTo>
                    <a:lnTo>
                      <a:pt x="264" y="80"/>
                    </a:lnTo>
                    <a:lnTo>
                      <a:pt x="259" y="88"/>
                    </a:lnTo>
                    <a:lnTo>
                      <a:pt x="188" y="88"/>
                    </a:lnTo>
                    <a:lnTo>
                      <a:pt x="188" y="122"/>
                    </a:lnTo>
                    <a:lnTo>
                      <a:pt x="184" y="128"/>
                    </a:lnTo>
                    <a:lnTo>
                      <a:pt x="151" y="128"/>
                    </a:lnTo>
                    <a:lnTo>
                      <a:pt x="151" y="203"/>
                    </a:lnTo>
                    <a:lnTo>
                      <a:pt x="146" y="208"/>
                    </a:lnTo>
                    <a:lnTo>
                      <a:pt x="114" y="208"/>
                    </a:lnTo>
                    <a:lnTo>
                      <a:pt x="114" y="279"/>
                    </a:lnTo>
                    <a:lnTo>
                      <a:pt x="146" y="279"/>
                    </a:lnTo>
                    <a:lnTo>
                      <a:pt x="146" y="242"/>
                    </a:lnTo>
                    <a:lnTo>
                      <a:pt x="151" y="237"/>
                    </a:lnTo>
                    <a:lnTo>
                      <a:pt x="259" y="237"/>
                    </a:lnTo>
                    <a:lnTo>
                      <a:pt x="264" y="242"/>
                    </a:lnTo>
                    <a:lnTo>
                      <a:pt x="264" y="279"/>
                    </a:lnTo>
                    <a:lnTo>
                      <a:pt x="335" y="279"/>
                    </a:lnTo>
                    <a:lnTo>
                      <a:pt x="340" y="284"/>
                    </a:lnTo>
                    <a:lnTo>
                      <a:pt x="340" y="359"/>
                    </a:lnTo>
                    <a:lnTo>
                      <a:pt x="374" y="359"/>
                    </a:lnTo>
                    <a:lnTo>
                      <a:pt x="379" y="365"/>
                    </a:lnTo>
                    <a:lnTo>
                      <a:pt x="379" y="555"/>
                    </a:lnTo>
                    <a:lnTo>
                      <a:pt x="374" y="563"/>
                    </a:lnTo>
                    <a:lnTo>
                      <a:pt x="340" y="563"/>
                    </a:lnTo>
                    <a:lnTo>
                      <a:pt x="340" y="637"/>
                    </a:lnTo>
                    <a:lnTo>
                      <a:pt x="335" y="645"/>
                    </a:lnTo>
                    <a:lnTo>
                      <a:pt x="264" y="645"/>
                    </a:lnTo>
                    <a:lnTo>
                      <a:pt x="264" y="678"/>
                    </a:lnTo>
                    <a:lnTo>
                      <a:pt x="259" y="683"/>
                    </a:lnTo>
                    <a:lnTo>
                      <a:pt x="114" y="683"/>
                    </a:lnTo>
                    <a:lnTo>
                      <a:pt x="109" y="678"/>
                    </a:lnTo>
                    <a:lnTo>
                      <a:pt x="109" y="645"/>
                    </a:lnTo>
                    <a:lnTo>
                      <a:pt x="42" y="645"/>
                    </a:lnTo>
                    <a:lnTo>
                      <a:pt x="37" y="637"/>
                    </a:lnTo>
                    <a:lnTo>
                      <a:pt x="37" y="563"/>
                    </a:lnTo>
                    <a:lnTo>
                      <a:pt x="4" y="563"/>
                    </a:lnTo>
                    <a:lnTo>
                      <a:pt x="0" y="555"/>
                    </a:lnTo>
                    <a:lnTo>
                      <a:pt x="0" y="242"/>
                    </a:lnTo>
                    <a:lnTo>
                      <a:pt x="4" y="237"/>
                    </a:lnTo>
                    <a:lnTo>
                      <a:pt x="37" y="237"/>
                    </a:lnTo>
                    <a:lnTo>
                      <a:pt x="37" y="169"/>
                    </a:lnTo>
                    <a:lnTo>
                      <a:pt x="42" y="162"/>
                    </a:lnTo>
                    <a:lnTo>
                      <a:pt x="75" y="162"/>
                    </a:lnTo>
                    <a:lnTo>
                      <a:pt x="75" y="128"/>
                    </a:lnTo>
                    <a:lnTo>
                      <a:pt x="82" y="122"/>
                    </a:lnTo>
                    <a:lnTo>
                      <a:pt x="109" y="122"/>
                    </a:lnTo>
                    <a:lnTo>
                      <a:pt x="109" y="88"/>
                    </a:lnTo>
                    <a:lnTo>
                      <a:pt x="114" y="80"/>
                    </a:lnTo>
                    <a:lnTo>
                      <a:pt x="146" y="80"/>
                    </a:lnTo>
                    <a:lnTo>
                      <a:pt x="146" y="46"/>
                    </a:lnTo>
                    <a:lnTo>
                      <a:pt x="151" y="41"/>
                    </a:lnTo>
                    <a:lnTo>
                      <a:pt x="222" y="41"/>
                    </a:lnTo>
                    <a:lnTo>
                      <a:pt x="222" y="7"/>
                    </a:lnTo>
                    <a:lnTo>
                      <a:pt x="227" y="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36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5923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"/>
          <p:cNvSpPr>
            <a:spLocks noGrp="1" noChangeArrowheads="1"/>
          </p:cNvSpPr>
          <p:nvPr>
            <p:ph type="title"/>
          </p:nvPr>
        </p:nvSpPr>
        <p:spPr>
          <a:xfrm>
            <a:off x="1447800" y="136923"/>
            <a:ext cx="5826919" cy="854869"/>
          </a:xfrm>
        </p:spPr>
        <p:txBody>
          <a:bodyPr vert="horz" lIns="13500" tIns="35100" rIns="13500" bIns="35100" rtlCol="0" anchor="ctr">
            <a:normAutofit/>
          </a:bodyPr>
          <a:lstStyle/>
          <a:p>
            <a:pPr>
              <a:spcBef>
                <a:spcPts val="741"/>
              </a:spcBef>
            </a:pPr>
            <a:r>
              <a:rPr lang="en-GB" altLang="en-US" sz="3300" b="1"/>
              <a:t>Large Fan Out</a:t>
            </a: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991792"/>
            <a:ext cx="8610600" cy="3236118"/>
          </a:xfrm>
        </p:spPr>
        <p:txBody>
          <a:bodyPr vert="horz" lIns="13500" tIns="35100" rIns="13500" bIns="35100" rtlCol="0">
            <a:normAutofit/>
          </a:bodyPr>
          <a:lstStyle/>
          <a:p>
            <a:pPr>
              <a:lnSpc>
                <a:spcPct val="115000"/>
              </a:lnSpc>
              <a:spcBef>
                <a:spcPts val="825"/>
              </a:spcBef>
              <a:spcAft>
                <a:spcPct val="25000"/>
              </a:spcAft>
            </a:pPr>
            <a:r>
              <a:rPr lang="en-GB" altLang="en-US" sz="3300" dirty="0"/>
              <a:t>A module that invokes a large </a:t>
            </a:r>
            <a:r>
              <a:rPr lang="en-GB" altLang="en-US" sz="3300" dirty="0" smtClean="0"/>
              <a:t>                          number </a:t>
            </a:r>
            <a:r>
              <a:rPr lang="en-GB" altLang="en-US" sz="3300" dirty="0"/>
              <a:t>of other modules: </a:t>
            </a:r>
          </a:p>
          <a:p>
            <a:pPr lvl="1">
              <a:lnSpc>
                <a:spcPct val="115000"/>
              </a:lnSpc>
              <a:spcBef>
                <a:spcPts val="825"/>
              </a:spcBef>
              <a:spcAft>
                <a:spcPct val="25000"/>
              </a:spcAft>
            </a:pPr>
            <a:r>
              <a:rPr lang="en-GB" altLang="en-US" sz="3000" dirty="0"/>
              <a:t>likely to implement several different functions:</a:t>
            </a:r>
          </a:p>
          <a:p>
            <a:pPr lvl="1">
              <a:lnSpc>
                <a:spcPct val="115000"/>
              </a:lnSpc>
              <a:spcBef>
                <a:spcPts val="825"/>
              </a:spcBef>
              <a:spcAft>
                <a:spcPct val="25000"/>
              </a:spcAft>
            </a:pPr>
            <a:r>
              <a:rPr lang="en-GB" altLang="en-US" sz="3000" dirty="0">
                <a:solidFill>
                  <a:srgbClr val="0000FF"/>
                </a:solidFill>
              </a:rPr>
              <a:t>not likely to perform a single cohesive function.</a:t>
            </a:r>
          </a:p>
        </p:txBody>
      </p: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6858000" y="819150"/>
            <a:ext cx="1828800" cy="1428750"/>
            <a:chOff x="1056" y="1393"/>
            <a:chExt cx="2446" cy="1342"/>
          </a:xfrm>
        </p:grpSpPr>
        <p:sp>
          <p:nvSpPr>
            <p:cNvPr id="5" name="AutoShape 2"/>
            <p:cNvSpPr>
              <a:spLocks noChangeArrowheads="1"/>
            </p:cNvSpPr>
            <p:nvPr/>
          </p:nvSpPr>
          <p:spPr bwMode="auto">
            <a:xfrm>
              <a:off x="2304" y="1393"/>
              <a:ext cx="669" cy="238"/>
            </a:xfrm>
            <a:prstGeom prst="roundRect">
              <a:avLst>
                <a:gd name="adj" fmla="val 417"/>
              </a:avLst>
            </a:prstGeom>
            <a:solidFill>
              <a:srgbClr val="8BAE6C"/>
            </a:solidFill>
            <a:ln w="9525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4950" b="1"/>
            </a:p>
          </p:txBody>
        </p:sp>
        <p:sp>
          <p:nvSpPr>
            <p:cNvPr id="6" name="AutoShape 3"/>
            <p:cNvSpPr>
              <a:spLocks noChangeArrowheads="1"/>
            </p:cNvSpPr>
            <p:nvPr/>
          </p:nvSpPr>
          <p:spPr bwMode="auto">
            <a:xfrm>
              <a:off x="1871" y="2497"/>
              <a:ext cx="670" cy="238"/>
            </a:xfrm>
            <a:prstGeom prst="roundRect">
              <a:avLst>
                <a:gd name="adj" fmla="val 417"/>
              </a:avLst>
            </a:prstGeom>
            <a:solidFill>
              <a:srgbClr val="8BAE6C"/>
            </a:solidFill>
            <a:ln w="9525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4950" b="1"/>
            </a:p>
          </p:txBody>
        </p:sp>
        <p:sp>
          <p:nvSpPr>
            <p:cNvPr id="7" name="AutoShape 4"/>
            <p:cNvSpPr>
              <a:spLocks noChangeArrowheads="1"/>
            </p:cNvSpPr>
            <p:nvPr/>
          </p:nvSpPr>
          <p:spPr bwMode="auto">
            <a:xfrm>
              <a:off x="2688" y="2497"/>
              <a:ext cx="670" cy="238"/>
            </a:xfrm>
            <a:prstGeom prst="roundRect">
              <a:avLst>
                <a:gd name="adj" fmla="val 417"/>
              </a:avLst>
            </a:prstGeom>
            <a:solidFill>
              <a:srgbClr val="8BAE6C"/>
            </a:solidFill>
            <a:ln w="9525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4950" b="1"/>
            </a:p>
          </p:txBody>
        </p:sp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>
              <a:off x="1871" y="1873"/>
              <a:ext cx="670" cy="238"/>
            </a:xfrm>
            <a:prstGeom prst="roundRect">
              <a:avLst>
                <a:gd name="adj" fmla="val 417"/>
              </a:avLst>
            </a:prstGeom>
            <a:solidFill>
              <a:srgbClr val="8BAE6C"/>
            </a:solidFill>
            <a:ln w="9525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4950" b="1"/>
            </a:p>
          </p:txBody>
        </p:sp>
        <p:sp>
          <p:nvSpPr>
            <p:cNvPr id="9" name="AutoShape 6"/>
            <p:cNvSpPr>
              <a:spLocks noChangeArrowheads="1"/>
            </p:cNvSpPr>
            <p:nvPr/>
          </p:nvSpPr>
          <p:spPr bwMode="auto">
            <a:xfrm>
              <a:off x="2832" y="1873"/>
              <a:ext cx="670" cy="238"/>
            </a:xfrm>
            <a:prstGeom prst="roundRect">
              <a:avLst>
                <a:gd name="adj" fmla="val 417"/>
              </a:avLst>
            </a:prstGeom>
            <a:solidFill>
              <a:srgbClr val="8BAE6C"/>
            </a:solidFill>
            <a:ln w="9525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4950" b="1"/>
            </a:p>
          </p:txBody>
        </p:sp>
        <p:sp>
          <p:nvSpPr>
            <p:cNvPr id="10" name="AutoShape 7"/>
            <p:cNvSpPr>
              <a:spLocks noChangeArrowheads="1"/>
            </p:cNvSpPr>
            <p:nvPr/>
          </p:nvSpPr>
          <p:spPr bwMode="auto">
            <a:xfrm>
              <a:off x="1056" y="2497"/>
              <a:ext cx="670" cy="238"/>
            </a:xfrm>
            <a:prstGeom prst="roundRect">
              <a:avLst>
                <a:gd name="adj" fmla="val 417"/>
              </a:avLst>
            </a:prstGeom>
            <a:solidFill>
              <a:srgbClr val="8BAE6C"/>
            </a:solidFill>
            <a:ln w="9525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4950" b="1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H="1">
              <a:off x="2207" y="1633"/>
              <a:ext cx="385" cy="237"/>
            </a:xfrm>
            <a:prstGeom prst="line">
              <a:avLst/>
            </a:prstGeom>
            <a:noFill/>
            <a:ln w="28440">
              <a:solidFill>
                <a:srgbClr val="0033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>
                <a:defRPr/>
              </a:pPr>
              <a:endParaRPr lang="en-US" sz="3600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593" y="1633"/>
              <a:ext cx="527" cy="237"/>
            </a:xfrm>
            <a:prstGeom prst="line">
              <a:avLst/>
            </a:prstGeom>
            <a:noFill/>
            <a:ln w="28440">
              <a:solidFill>
                <a:srgbClr val="0033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>
                <a:defRPr/>
              </a:pPr>
              <a:endParaRPr lang="en-US" sz="3600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>
              <a:off x="1392" y="2113"/>
              <a:ext cx="815" cy="384"/>
            </a:xfrm>
            <a:prstGeom prst="line">
              <a:avLst/>
            </a:prstGeom>
            <a:noFill/>
            <a:ln w="28440">
              <a:solidFill>
                <a:srgbClr val="0033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>
                <a:defRPr/>
              </a:pPr>
              <a:endParaRPr lang="en-US" sz="3600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207" y="2113"/>
              <a:ext cx="2" cy="384"/>
            </a:xfrm>
            <a:prstGeom prst="line">
              <a:avLst/>
            </a:prstGeom>
            <a:noFill/>
            <a:ln w="28440">
              <a:solidFill>
                <a:srgbClr val="0033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>
                <a:defRPr/>
              </a:pPr>
              <a:endParaRPr lang="en-US" sz="3600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2207" y="2113"/>
              <a:ext cx="817" cy="384"/>
            </a:xfrm>
            <a:prstGeom prst="line">
              <a:avLst/>
            </a:prstGeom>
            <a:noFill/>
            <a:ln w="28440">
              <a:solidFill>
                <a:srgbClr val="0033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>
                <a:defRPr/>
              </a:pPr>
              <a:endParaRPr lang="en-US" sz="3600"/>
            </a:p>
          </p:txBody>
        </p:sp>
        <p:grpSp>
          <p:nvGrpSpPr>
            <p:cNvPr id="16" name="Group 15"/>
            <p:cNvGrpSpPr>
              <a:grpSpLocks/>
            </p:cNvGrpSpPr>
            <p:nvPr/>
          </p:nvGrpSpPr>
          <p:grpSpPr bwMode="auto">
            <a:xfrm>
              <a:off x="2496" y="1441"/>
              <a:ext cx="278" cy="154"/>
              <a:chOff x="2496" y="1441"/>
              <a:chExt cx="278" cy="154"/>
            </a:xfrm>
          </p:grpSpPr>
          <p:sp>
            <p:nvSpPr>
              <p:cNvPr id="32" name="Freeform 14"/>
              <p:cNvSpPr>
                <a:spLocks noChangeArrowheads="1"/>
              </p:cNvSpPr>
              <p:nvPr/>
            </p:nvSpPr>
            <p:spPr bwMode="auto">
              <a:xfrm>
                <a:off x="2496" y="1441"/>
                <a:ext cx="186" cy="154"/>
              </a:xfrm>
              <a:custGeom>
                <a:avLst/>
                <a:gdLst>
                  <a:gd name="T0" fmla="*/ 0 w 825"/>
                  <a:gd name="T1" fmla="*/ 0 h 685"/>
                  <a:gd name="T2" fmla="*/ 0 w 825"/>
                  <a:gd name="T3" fmla="*/ 0 h 685"/>
                  <a:gd name="T4" fmla="*/ 0 w 825"/>
                  <a:gd name="T5" fmla="*/ 0 h 685"/>
                  <a:gd name="T6" fmla="*/ 1 w 825"/>
                  <a:gd name="T7" fmla="*/ 0 h 685"/>
                  <a:gd name="T8" fmla="*/ 1 w 825"/>
                  <a:gd name="T9" fmla="*/ 1 h 685"/>
                  <a:gd name="T10" fmla="*/ 1 w 825"/>
                  <a:gd name="T11" fmla="*/ 1 h 685"/>
                  <a:gd name="T12" fmla="*/ 1 w 825"/>
                  <a:gd name="T13" fmla="*/ 1 h 685"/>
                  <a:gd name="T14" fmla="*/ 1 w 825"/>
                  <a:gd name="T15" fmla="*/ 1 h 685"/>
                  <a:gd name="T16" fmla="*/ 1 w 825"/>
                  <a:gd name="T17" fmla="*/ 1 h 685"/>
                  <a:gd name="T18" fmla="*/ 1 w 825"/>
                  <a:gd name="T19" fmla="*/ 1 h 685"/>
                  <a:gd name="T20" fmla="*/ 1 w 825"/>
                  <a:gd name="T21" fmla="*/ 1 h 685"/>
                  <a:gd name="T22" fmla="*/ 1 w 825"/>
                  <a:gd name="T23" fmla="*/ 1 h 685"/>
                  <a:gd name="T24" fmla="*/ 1 w 825"/>
                  <a:gd name="T25" fmla="*/ 1 h 685"/>
                  <a:gd name="T26" fmla="*/ 1 w 825"/>
                  <a:gd name="T27" fmla="*/ 1 h 685"/>
                  <a:gd name="T28" fmla="*/ 1 w 825"/>
                  <a:gd name="T29" fmla="*/ 1 h 685"/>
                  <a:gd name="T30" fmla="*/ 1 w 825"/>
                  <a:gd name="T31" fmla="*/ 1 h 685"/>
                  <a:gd name="T32" fmla="*/ 1 w 825"/>
                  <a:gd name="T33" fmla="*/ 0 h 685"/>
                  <a:gd name="T34" fmla="*/ 2 w 825"/>
                  <a:gd name="T35" fmla="*/ 0 h 685"/>
                  <a:gd name="T36" fmla="*/ 2 w 825"/>
                  <a:gd name="T37" fmla="*/ 0 h 685"/>
                  <a:gd name="T38" fmla="*/ 2 w 825"/>
                  <a:gd name="T39" fmla="*/ 0 h 685"/>
                  <a:gd name="T40" fmla="*/ 2 w 825"/>
                  <a:gd name="T41" fmla="*/ 0 h 685"/>
                  <a:gd name="T42" fmla="*/ 2 w 825"/>
                  <a:gd name="T43" fmla="*/ 0 h 685"/>
                  <a:gd name="T44" fmla="*/ 2 w 825"/>
                  <a:gd name="T45" fmla="*/ 2 h 685"/>
                  <a:gd name="T46" fmla="*/ 2 w 825"/>
                  <a:gd name="T47" fmla="*/ 2 h 685"/>
                  <a:gd name="T48" fmla="*/ 2 w 825"/>
                  <a:gd name="T49" fmla="*/ 2 h 685"/>
                  <a:gd name="T50" fmla="*/ 2 w 825"/>
                  <a:gd name="T51" fmla="*/ 2 h 685"/>
                  <a:gd name="T52" fmla="*/ 2 w 825"/>
                  <a:gd name="T53" fmla="*/ 2 h 685"/>
                  <a:gd name="T54" fmla="*/ 2 w 825"/>
                  <a:gd name="T55" fmla="*/ 0 h 685"/>
                  <a:gd name="T56" fmla="*/ 2 w 825"/>
                  <a:gd name="T57" fmla="*/ 0 h 685"/>
                  <a:gd name="T58" fmla="*/ 2 w 825"/>
                  <a:gd name="T59" fmla="*/ 0 h 685"/>
                  <a:gd name="T60" fmla="*/ 2 w 825"/>
                  <a:gd name="T61" fmla="*/ 1 h 685"/>
                  <a:gd name="T62" fmla="*/ 1 w 825"/>
                  <a:gd name="T63" fmla="*/ 1 h 685"/>
                  <a:gd name="T64" fmla="*/ 1 w 825"/>
                  <a:gd name="T65" fmla="*/ 1 h 685"/>
                  <a:gd name="T66" fmla="*/ 1 w 825"/>
                  <a:gd name="T67" fmla="*/ 1 h 685"/>
                  <a:gd name="T68" fmla="*/ 1 w 825"/>
                  <a:gd name="T69" fmla="*/ 1 h 685"/>
                  <a:gd name="T70" fmla="*/ 1 w 825"/>
                  <a:gd name="T71" fmla="*/ 2 h 685"/>
                  <a:gd name="T72" fmla="*/ 1 w 825"/>
                  <a:gd name="T73" fmla="*/ 2 h 685"/>
                  <a:gd name="T74" fmla="*/ 1 w 825"/>
                  <a:gd name="T75" fmla="*/ 2 h 685"/>
                  <a:gd name="T76" fmla="*/ 1 w 825"/>
                  <a:gd name="T77" fmla="*/ 2 h 685"/>
                  <a:gd name="T78" fmla="*/ 1 w 825"/>
                  <a:gd name="T79" fmla="*/ 2 h 685"/>
                  <a:gd name="T80" fmla="*/ 1 w 825"/>
                  <a:gd name="T81" fmla="*/ 1 h 685"/>
                  <a:gd name="T82" fmla="*/ 1 w 825"/>
                  <a:gd name="T83" fmla="*/ 1 h 685"/>
                  <a:gd name="T84" fmla="*/ 1 w 825"/>
                  <a:gd name="T85" fmla="*/ 1 h 685"/>
                  <a:gd name="T86" fmla="*/ 1 w 825"/>
                  <a:gd name="T87" fmla="*/ 1 h 685"/>
                  <a:gd name="T88" fmla="*/ 0 w 825"/>
                  <a:gd name="T89" fmla="*/ 1 h 685"/>
                  <a:gd name="T90" fmla="*/ 0 w 825"/>
                  <a:gd name="T91" fmla="*/ 1 h 685"/>
                  <a:gd name="T92" fmla="*/ 0 w 825"/>
                  <a:gd name="T93" fmla="*/ 1 h 685"/>
                  <a:gd name="T94" fmla="*/ 0 w 825"/>
                  <a:gd name="T95" fmla="*/ 0 h 685"/>
                  <a:gd name="T96" fmla="*/ 0 w 825"/>
                  <a:gd name="T97" fmla="*/ 2 h 685"/>
                  <a:gd name="T98" fmla="*/ 0 w 825"/>
                  <a:gd name="T99" fmla="*/ 2 h 685"/>
                  <a:gd name="T100" fmla="*/ 0 w 825"/>
                  <a:gd name="T101" fmla="*/ 2 h 685"/>
                  <a:gd name="T102" fmla="*/ 0 w 825"/>
                  <a:gd name="T103" fmla="*/ 2 h 685"/>
                  <a:gd name="T104" fmla="*/ 0 w 825"/>
                  <a:gd name="T105" fmla="*/ 2 h 685"/>
                  <a:gd name="T106" fmla="*/ 0 w 825"/>
                  <a:gd name="T107" fmla="*/ 0 h 685"/>
                  <a:gd name="T108" fmla="*/ 0 w 825"/>
                  <a:gd name="T109" fmla="*/ 0 h 685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825"/>
                  <a:gd name="T166" fmla="*/ 0 h 685"/>
                  <a:gd name="T167" fmla="*/ 825 w 825"/>
                  <a:gd name="T168" fmla="*/ 685 h 685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825" h="685">
                    <a:moveTo>
                      <a:pt x="5" y="0"/>
                    </a:moveTo>
                    <a:lnTo>
                      <a:pt x="154" y="0"/>
                    </a:lnTo>
                    <a:lnTo>
                      <a:pt x="159" y="7"/>
                    </a:lnTo>
                    <a:lnTo>
                      <a:pt x="159" y="80"/>
                    </a:lnTo>
                    <a:lnTo>
                      <a:pt x="192" y="80"/>
                    </a:lnTo>
                    <a:lnTo>
                      <a:pt x="198" y="88"/>
                    </a:lnTo>
                    <a:lnTo>
                      <a:pt x="198" y="162"/>
                    </a:lnTo>
                    <a:lnTo>
                      <a:pt x="234" y="162"/>
                    </a:lnTo>
                    <a:lnTo>
                      <a:pt x="239" y="170"/>
                    </a:lnTo>
                    <a:lnTo>
                      <a:pt x="239" y="237"/>
                    </a:lnTo>
                    <a:lnTo>
                      <a:pt x="273" y="237"/>
                    </a:lnTo>
                    <a:lnTo>
                      <a:pt x="278" y="242"/>
                    </a:lnTo>
                    <a:lnTo>
                      <a:pt x="278" y="318"/>
                    </a:lnTo>
                    <a:lnTo>
                      <a:pt x="312" y="318"/>
                    </a:lnTo>
                    <a:lnTo>
                      <a:pt x="319" y="324"/>
                    </a:lnTo>
                    <a:lnTo>
                      <a:pt x="319" y="400"/>
                    </a:lnTo>
                    <a:lnTo>
                      <a:pt x="352" y="400"/>
                    </a:lnTo>
                    <a:lnTo>
                      <a:pt x="358" y="405"/>
                    </a:lnTo>
                    <a:lnTo>
                      <a:pt x="358" y="480"/>
                    </a:lnTo>
                    <a:lnTo>
                      <a:pt x="392" y="480"/>
                    </a:lnTo>
                    <a:lnTo>
                      <a:pt x="399" y="485"/>
                    </a:lnTo>
                    <a:lnTo>
                      <a:pt x="399" y="556"/>
                    </a:lnTo>
                    <a:lnTo>
                      <a:pt x="427" y="556"/>
                    </a:lnTo>
                    <a:lnTo>
                      <a:pt x="427" y="485"/>
                    </a:lnTo>
                    <a:lnTo>
                      <a:pt x="433" y="480"/>
                    </a:lnTo>
                    <a:lnTo>
                      <a:pt x="466" y="480"/>
                    </a:lnTo>
                    <a:lnTo>
                      <a:pt x="466" y="366"/>
                    </a:lnTo>
                    <a:lnTo>
                      <a:pt x="473" y="360"/>
                    </a:lnTo>
                    <a:lnTo>
                      <a:pt x="506" y="360"/>
                    </a:lnTo>
                    <a:lnTo>
                      <a:pt x="506" y="284"/>
                    </a:lnTo>
                    <a:lnTo>
                      <a:pt x="512" y="279"/>
                    </a:lnTo>
                    <a:lnTo>
                      <a:pt x="546" y="279"/>
                    </a:lnTo>
                    <a:lnTo>
                      <a:pt x="546" y="170"/>
                    </a:lnTo>
                    <a:lnTo>
                      <a:pt x="551" y="162"/>
                    </a:lnTo>
                    <a:lnTo>
                      <a:pt x="587" y="162"/>
                    </a:lnTo>
                    <a:lnTo>
                      <a:pt x="587" y="88"/>
                    </a:lnTo>
                    <a:lnTo>
                      <a:pt x="592" y="80"/>
                    </a:lnTo>
                    <a:lnTo>
                      <a:pt x="626" y="80"/>
                    </a:lnTo>
                    <a:lnTo>
                      <a:pt x="626" y="7"/>
                    </a:lnTo>
                    <a:lnTo>
                      <a:pt x="632" y="0"/>
                    </a:lnTo>
                    <a:lnTo>
                      <a:pt x="819" y="0"/>
                    </a:lnTo>
                    <a:lnTo>
                      <a:pt x="824" y="7"/>
                    </a:lnTo>
                    <a:lnTo>
                      <a:pt x="824" y="41"/>
                    </a:lnTo>
                    <a:lnTo>
                      <a:pt x="819" y="46"/>
                    </a:lnTo>
                    <a:lnTo>
                      <a:pt x="745" y="46"/>
                    </a:lnTo>
                    <a:lnTo>
                      <a:pt x="745" y="638"/>
                    </a:lnTo>
                    <a:lnTo>
                      <a:pt x="819" y="638"/>
                    </a:lnTo>
                    <a:lnTo>
                      <a:pt x="824" y="645"/>
                    </a:lnTo>
                    <a:lnTo>
                      <a:pt x="824" y="679"/>
                    </a:lnTo>
                    <a:lnTo>
                      <a:pt x="819" y="684"/>
                    </a:lnTo>
                    <a:lnTo>
                      <a:pt x="592" y="684"/>
                    </a:lnTo>
                    <a:lnTo>
                      <a:pt x="587" y="679"/>
                    </a:lnTo>
                    <a:lnTo>
                      <a:pt x="587" y="645"/>
                    </a:lnTo>
                    <a:lnTo>
                      <a:pt x="592" y="638"/>
                    </a:lnTo>
                    <a:lnTo>
                      <a:pt x="664" y="638"/>
                    </a:lnTo>
                    <a:lnTo>
                      <a:pt x="664" y="88"/>
                    </a:lnTo>
                    <a:lnTo>
                      <a:pt x="632" y="88"/>
                    </a:lnTo>
                    <a:lnTo>
                      <a:pt x="632" y="162"/>
                    </a:lnTo>
                    <a:lnTo>
                      <a:pt x="626" y="170"/>
                    </a:lnTo>
                    <a:lnTo>
                      <a:pt x="592" y="170"/>
                    </a:lnTo>
                    <a:lnTo>
                      <a:pt x="592" y="279"/>
                    </a:lnTo>
                    <a:lnTo>
                      <a:pt x="587" y="284"/>
                    </a:lnTo>
                    <a:lnTo>
                      <a:pt x="551" y="284"/>
                    </a:lnTo>
                    <a:lnTo>
                      <a:pt x="551" y="360"/>
                    </a:lnTo>
                    <a:lnTo>
                      <a:pt x="546" y="366"/>
                    </a:lnTo>
                    <a:lnTo>
                      <a:pt x="512" y="366"/>
                    </a:lnTo>
                    <a:lnTo>
                      <a:pt x="512" y="480"/>
                    </a:lnTo>
                    <a:lnTo>
                      <a:pt x="506" y="485"/>
                    </a:lnTo>
                    <a:lnTo>
                      <a:pt x="473" y="485"/>
                    </a:lnTo>
                    <a:lnTo>
                      <a:pt x="473" y="556"/>
                    </a:lnTo>
                    <a:lnTo>
                      <a:pt x="466" y="564"/>
                    </a:lnTo>
                    <a:lnTo>
                      <a:pt x="433" y="564"/>
                    </a:lnTo>
                    <a:lnTo>
                      <a:pt x="433" y="679"/>
                    </a:lnTo>
                    <a:lnTo>
                      <a:pt x="427" y="684"/>
                    </a:lnTo>
                    <a:lnTo>
                      <a:pt x="399" y="684"/>
                    </a:lnTo>
                    <a:lnTo>
                      <a:pt x="392" y="679"/>
                    </a:lnTo>
                    <a:lnTo>
                      <a:pt x="392" y="645"/>
                    </a:lnTo>
                    <a:lnTo>
                      <a:pt x="358" y="645"/>
                    </a:lnTo>
                    <a:lnTo>
                      <a:pt x="352" y="638"/>
                    </a:lnTo>
                    <a:lnTo>
                      <a:pt x="352" y="564"/>
                    </a:lnTo>
                    <a:lnTo>
                      <a:pt x="319" y="564"/>
                    </a:lnTo>
                    <a:lnTo>
                      <a:pt x="312" y="556"/>
                    </a:lnTo>
                    <a:lnTo>
                      <a:pt x="312" y="485"/>
                    </a:lnTo>
                    <a:lnTo>
                      <a:pt x="278" y="485"/>
                    </a:lnTo>
                    <a:lnTo>
                      <a:pt x="273" y="480"/>
                    </a:lnTo>
                    <a:lnTo>
                      <a:pt x="273" y="405"/>
                    </a:lnTo>
                    <a:lnTo>
                      <a:pt x="239" y="405"/>
                    </a:lnTo>
                    <a:lnTo>
                      <a:pt x="234" y="400"/>
                    </a:lnTo>
                    <a:lnTo>
                      <a:pt x="234" y="324"/>
                    </a:lnTo>
                    <a:lnTo>
                      <a:pt x="198" y="324"/>
                    </a:lnTo>
                    <a:lnTo>
                      <a:pt x="192" y="318"/>
                    </a:lnTo>
                    <a:lnTo>
                      <a:pt x="192" y="242"/>
                    </a:lnTo>
                    <a:lnTo>
                      <a:pt x="159" y="242"/>
                    </a:lnTo>
                    <a:lnTo>
                      <a:pt x="154" y="237"/>
                    </a:lnTo>
                    <a:lnTo>
                      <a:pt x="154" y="170"/>
                    </a:lnTo>
                    <a:lnTo>
                      <a:pt x="119" y="170"/>
                    </a:lnTo>
                    <a:lnTo>
                      <a:pt x="119" y="638"/>
                    </a:lnTo>
                    <a:lnTo>
                      <a:pt x="192" y="638"/>
                    </a:lnTo>
                    <a:lnTo>
                      <a:pt x="198" y="645"/>
                    </a:lnTo>
                    <a:lnTo>
                      <a:pt x="198" y="679"/>
                    </a:lnTo>
                    <a:lnTo>
                      <a:pt x="192" y="684"/>
                    </a:lnTo>
                    <a:lnTo>
                      <a:pt x="5" y="684"/>
                    </a:lnTo>
                    <a:lnTo>
                      <a:pt x="0" y="679"/>
                    </a:lnTo>
                    <a:lnTo>
                      <a:pt x="0" y="645"/>
                    </a:lnTo>
                    <a:lnTo>
                      <a:pt x="5" y="638"/>
                    </a:lnTo>
                    <a:lnTo>
                      <a:pt x="79" y="638"/>
                    </a:lnTo>
                    <a:lnTo>
                      <a:pt x="79" y="46"/>
                    </a:lnTo>
                    <a:lnTo>
                      <a:pt x="5" y="46"/>
                    </a:lnTo>
                    <a:lnTo>
                      <a:pt x="0" y="41"/>
                    </a:lnTo>
                    <a:lnTo>
                      <a:pt x="0" y="7"/>
                    </a:lnTo>
                    <a:lnTo>
                      <a:pt x="5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scene3d>
                  <a:camera prst="orthographicFront"/>
                  <a:lightRig rig="glow" dir="tl">
                    <a:rot lat="0" lon="0" rev="5400000"/>
                  </a:lightRig>
                </a:scene3d>
                <a:sp3d contourW="12700">
                  <a:bevelT w="25400" h="25400"/>
                  <a:contourClr>
                    <a:schemeClr val="accent6">
                      <a:shade val="73000"/>
                    </a:schemeClr>
                  </a:contourClr>
                </a:sp3d>
              </a:bodyPr>
              <a:lstStyle/>
              <a:p>
                <a:pPr>
                  <a:defRPr/>
                </a:pPr>
                <a:endParaRPr lang="en-US" sz="3600" b="1" dirty="0">
                  <a:ln w="11430"/>
                  <a:gradFill>
                    <a:gsLst>
                      <a:gs pos="0">
                        <a:schemeClr val="accent6">
                          <a:tint val="90000"/>
                          <a:satMod val="120000"/>
                        </a:schemeClr>
                      </a:gs>
                      <a:gs pos="25000">
                        <a:schemeClr val="accent6">
                          <a:tint val="93000"/>
                          <a:satMod val="120000"/>
                        </a:schemeClr>
                      </a:gs>
                      <a:gs pos="50000">
                        <a:schemeClr val="accent6">
                          <a:shade val="89000"/>
                          <a:satMod val="110000"/>
                        </a:schemeClr>
                      </a:gs>
                      <a:gs pos="75000">
                        <a:schemeClr val="accent6">
                          <a:tint val="93000"/>
                          <a:satMod val="120000"/>
                        </a:schemeClr>
                      </a:gs>
                      <a:gs pos="100000">
                        <a:schemeClr val="accent6">
                          <a:tint val="90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33" name="Freeform 15"/>
              <p:cNvSpPr>
                <a:spLocks noChangeArrowheads="1"/>
              </p:cNvSpPr>
              <p:nvPr/>
            </p:nvSpPr>
            <p:spPr bwMode="auto">
              <a:xfrm>
                <a:off x="2704" y="1441"/>
                <a:ext cx="70" cy="154"/>
              </a:xfrm>
              <a:custGeom>
                <a:avLst/>
                <a:gdLst>
                  <a:gd name="T0" fmla="*/ 0 w 314"/>
                  <a:gd name="T1" fmla="*/ 0 h 685"/>
                  <a:gd name="T2" fmla="*/ 0 w 314"/>
                  <a:gd name="T3" fmla="*/ 0 h 685"/>
                  <a:gd name="T4" fmla="*/ 0 w 314"/>
                  <a:gd name="T5" fmla="*/ 0 h 685"/>
                  <a:gd name="T6" fmla="*/ 0 w 314"/>
                  <a:gd name="T7" fmla="*/ 2 h 685"/>
                  <a:gd name="T8" fmla="*/ 1 w 314"/>
                  <a:gd name="T9" fmla="*/ 2 h 685"/>
                  <a:gd name="T10" fmla="*/ 1 w 314"/>
                  <a:gd name="T11" fmla="*/ 2 h 685"/>
                  <a:gd name="T12" fmla="*/ 1 w 314"/>
                  <a:gd name="T13" fmla="*/ 2 h 685"/>
                  <a:gd name="T14" fmla="*/ 1 w 314"/>
                  <a:gd name="T15" fmla="*/ 2 h 685"/>
                  <a:gd name="T16" fmla="*/ 0 w 314"/>
                  <a:gd name="T17" fmla="*/ 2 h 685"/>
                  <a:gd name="T18" fmla="*/ 0 w 314"/>
                  <a:gd name="T19" fmla="*/ 2 h 685"/>
                  <a:gd name="T20" fmla="*/ 0 w 314"/>
                  <a:gd name="T21" fmla="*/ 2 h 685"/>
                  <a:gd name="T22" fmla="*/ 0 w 314"/>
                  <a:gd name="T23" fmla="*/ 2 h 685"/>
                  <a:gd name="T24" fmla="*/ 0 w 314"/>
                  <a:gd name="T25" fmla="*/ 2 h 685"/>
                  <a:gd name="T26" fmla="*/ 0 w 314"/>
                  <a:gd name="T27" fmla="*/ 0 h 685"/>
                  <a:gd name="T28" fmla="*/ 0 w 314"/>
                  <a:gd name="T29" fmla="*/ 0 h 685"/>
                  <a:gd name="T30" fmla="*/ 0 w 314"/>
                  <a:gd name="T31" fmla="*/ 0 h 685"/>
                  <a:gd name="T32" fmla="*/ 0 w 314"/>
                  <a:gd name="T33" fmla="*/ 0 h 685"/>
                  <a:gd name="T34" fmla="*/ 0 w 314"/>
                  <a:gd name="T35" fmla="*/ 0 h 685"/>
                  <a:gd name="T36" fmla="*/ 0 w 314"/>
                  <a:gd name="T37" fmla="*/ 0 h 685"/>
                  <a:gd name="T38" fmla="*/ 0 w 314"/>
                  <a:gd name="T39" fmla="*/ 0 h 685"/>
                  <a:gd name="T40" fmla="*/ 0 w 314"/>
                  <a:gd name="T41" fmla="*/ 0 h 685"/>
                  <a:gd name="T42" fmla="*/ 0 w 314"/>
                  <a:gd name="T43" fmla="*/ 0 h 685"/>
                  <a:gd name="T44" fmla="*/ 0 w 314"/>
                  <a:gd name="T45" fmla="*/ 0 h 685"/>
                  <a:gd name="T46" fmla="*/ 0 w 314"/>
                  <a:gd name="T47" fmla="*/ 0 h 685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314"/>
                  <a:gd name="T73" fmla="*/ 0 h 685"/>
                  <a:gd name="T74" fmla="*/ 314 w 314"/>
                  <a:gd name="T75" fmla="*/ 685 h 685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314" h="685">
                    <a:moveTo>
                      <a:pt x="157" y="0"/>
                    </a:moveTo>
                    <a:lnTo>
                      <a:pt x="191" y="0"/>
                    </a:lnTo>
                    <a:lnTo>
                      <a:pt x="196" y="7"/>
                    </a:lnTo>
                    <a:lnTo>
                      <a:pt x="196" y="638"/>
                    </a:lnTo>
                    <a:lnTo>
                      <a:pt x="307" y="638"/>
                    </a:lnTo>
                    <a:lnTo>
                      <a:pt x="313" y="645"/>
                    </a:lnTo>
                    <a:lnTo>
                      <a:pt x="313" y="679"/>
                    </a:lnTo>
                    <a:lnTo>
                      <a:pt x="307" y="684"/>
                    </a:lnTo>
                    <a:lnTo>
                      <a:pt x="7" y="684"/>
                    </a:lnTo>
                    <a:lnTo>
                      <a:pt x="0" y="679"/>
                    </a:lnTo>
                    <a:lnTo>
                      <a:pt x="0" y="645"/>
                    </a:lnTo>
                    <a:lnTo>
                      <a:pt x="7" y="638"/>
                    </a:lnTo>
                    <a:lnTo>
                      <a:pt x="113" y="638"/>
                    </a:lnTo>
                    <a:lnTo>
                      <a:pt x="113" y="128"/>
                    </a:lnTo>
                    <a:lnTo>
                      <a:pt x="46" y="128"/>
                    </a:lnTo>
                    <a:lnTo>
                      <a:pt x="40" y="122"/>
                    </a:lnTo>
                    <a:lnTo>
                      <a:pt x="40" y="88"/>
                    </a:lnTo>
                    <a:lnTo>
                      <a:pt x="46" y="80"/>
                    </a:lnTo>
                    <a:lnTo>
                      <a:pt x="113" y="80"/>
                    </a:lnTo>
                    <a:lnTo>
                      <a:pt x="113" y="46"/>
                    </a:lnTo>
                    <a:lnTo>
                      <a:pt x="119" y="41"/>
                    </a:lnTo>
                    <a:lnTo>
                      <a:pt x="152" y="41"/>
                    </a:lnTo>
                    <a:lnTo>
                      <a:pt x="152" y="7"/>
                    </a:lnTo>
                    <a:lnTo>
                      <a:pt x="157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3600"/>
              </a:p>
            </p:txBody>
          </p:sp>
        </p:grpSp>
        <p:grpSp>
          <p:nvGrpSpPr>
            <p:cNvPr id="17" name="Group 16"/>
            <p:cNvGrpSpPr>
              <a:grpSpLocks/>
            </p:cNvGrpSpPr>
            <p:nvPr/>
          </p:nvGrpSpPr>
          <p:grpSpPr bwMode="auto">
            <a:xfrm>
              <a:off x="2064" y="1909"/>
              <a:ext cx="284" cy="154"/>
              <a:chOff x="2064" y="1909"/>
              <a:chExt cx="284" cy="154"/>
            </a:xfrm>
          </p:grpSpPr>
          <p:sp>
            <p:nvSpPr>
              <p:cNvPr id="30" name="Freeform 17"/>
              <p:cNvSpPr>
                <a:spLocks noChangeArrowheads="1"/>
              </p:cNvSpPr>
              <p:nvPr/>
            </p:nvSpPr>
            <p:spPr bwMode="auto">
              <a:xfrm>
                <a:off x="2064" y="1909"/>
                <a:ext cx="180" cy="154"/>
              </a:xfrm>
              <a:custGeom>
                <a:avLst/>
                <a:gdLst>
                  <a:gd name="T0" fmla="*/ 0 w 799"/>
                  <a:gd name="T1" fmla="*/ 0 h 685"/>
                  <a:gd name="T2" fmla="*/ 0 w 799"/>
                  <a:gd name="T3" fmla="*/ 0 h 685"/>
                  <a:gd name="T4" fmla="*/ 0 w 799"/>
                  <a:gd name="T5" fmla="*/ 0 h 685"/>
                  <a:gd name="T6" fmla="*/ 0 w 799"/>
                  <a:gd name="T7" fmla="*/ 0 h 685"/>
                  <a:gd name="T8" fmla="*/ 1 w 799"/>
                  <a:gd name="T9" fmla="*/ 1 h 685"/>
                  <a:gd name="T10" fmla="*/ 1 w 799"/>
                  <a:gd name="T11" fmla="*/ 1 h 685"/>
                  <a:gd name="T12" fmla="*/ 1 w 799"/>
                  <a:gd name="T13" fmla="*/ 1 h 685"/>
                  <a:gd name="T14" fmla="*/ 1 w 799"/>
                  <a:gd name="T15" fmla="*/ 1 h 685"/>
                  <a:gd name="T16" fmla="*/ 1 w 799"/>
                  <a:gd name="T17" fmla="*/ 1 h 685"/>
                  <a:gd name="T18" fmla="*/ 1 w 799"/>
                  <a:gd name="T19" fmla="*/ 1 h 685"/>
                  <a:gd name="T20" fmla="*/ 1 w 799"/>
                  <a:gd name="T21" fmla="*/ 1 h 685"/>
                  <a:gd name="T22" fmla="*/ 1 w 799"/>
                  <a:gd name="T23" fmla="*/ 1 h 685"/>
                  <a:gd name="T24" fmla="*/ 1 w 799"/>
                  <a:gd name="T25" fmla="*/ 1 h 685"/>
                  <a:gd name="T26" fmla="*/ 1 w 799"/>
                  <a:gd name="T27" fmla="*/ 1 h 685"/>
                  <a:gd name="T28" fmla="*/ 1 w 799"/>
                  <a:gd name="T29" fmla="*/ 1 h 685"/>
                  <a:gd name="T30" fmla="*/ 1 w 799"/>
                  <a:gd name="T31" fmla="*/ 1 h 685"/>
                  <a:gd name="T32" fmla="*/ 1 w 799"/>
                  <a:gd name="T33" fmla="*/ 0 h 685"/>
                  <a:gd name="T34" fmla="*/ 2 w 799"/>
                  <a:gd name="T35" fmla="*/ 0 h 685"/>
                  <a:gd name="T36" fmla="*/ 2 w 799"/>
                  <a:gd name="T37" fmla="*/ 0 h 685"/>
                  <a:gd name="T38" fmla="*/ 2 w 799"/>
                  <a:gd name="T39" fmla="*/ 0 h 685"/>
                  <a:gd name="T40" fmla="*/ 2 w 799"/>
                  <a:gd name="T41" fmla="*/ 0 h 685"/>
                  <a:gd name="T42" fmla="*/ 2 w 799"/>
                  <a:gd name="T43" fmla="*/ 0 h 685"/>
                  <a:gd name="T44" fmla="*/ 2 w 799"/>
                  <a:gd name="T45" fmla="*/ 2 h 685"/>
                  <a:gd name="T46" fmla="*/ 2 w 799"/>
                  <a:gd name="T47" fmla="*/ 2 h 685"/>
                  <a:gd name="T48" fmla="*/ 2 w 799"/>
                  <a:gd name="T49" fmla="*/ 2 h 685"/>
                  <a:gd name="T50" fmla="*/ 2 w 799"/>
                  <a:gd name="T51" fmla="*/ 2 h 685"/>
                  <a:gd name="T52" fmla="*/ 2 w 799"/>
                  <a:gd name="T53" fmla="*/ 2 h 685"/>
                  <a:gd name="T54" fmla="*/ 2 w 799"/>
                  <a:gd name="T55" fmla="*/ 0 h 685"/>
                  <a:gd name="T56" fmla="*/ 2 w 799"/>
                  <a:gd name="T57" fmla="*/ 0 h 685"/>
                  <a:gd name="T58" fmla="*/ 2 w 799"/>
                  <a:gd name="T59" fmla="*/ 0 h 685"/>
                  <a:gd name="T60" fmla="*/ 2 w 799"/>
                  <a:gd name="T61" fmla="*/ 1 h 685"/>
                  <a:gd name="T62" fmla="*/ 1 w 799"/>
                  <a:gd name="T63" fmla="*/ 1 h 685"/>
                  <a:gd name="T64" fmla="*/ 1 w 799"/>
                  <a:gd name="T65" fmla="*/ 1 h 685"/>
                  <a:gd name="T66" fmla="*/ 1 w 799"/>
                  <a:gd name="T67" fmla="*/ 1 h 685"/>
                  <a:gd name="T68" fmla="*/ 1 w 799"/>
                  <a:gd name="T69" fmla="*/ 1 h 685"/>
                  <a:gd name="T70" fmla="*/ 1 w 799"/>
                  <a:gd name="T71" fmla="*/ 2 h 685"/>
                  <a:gd name="T72" fmla="*/ 1 w 799"/>
                  <a:gd name="T73" fmla="*/ 2 h 685"/>
                  <a:gd name="T74" fmla="*/ 1 w 799"/>
                  <a:gd name="T75" fmla="*/ 2 h 685"/>
                  <a:gd name="T76" fmla="*/ 1 w 799"/>
                  <a:gd name="T77" fmla="*/ 2 h 685"/>
                  <a:gd name="T78" fmla="*/ 1 w 799"/>
                  <a:gd name="T79" fmla="*/ 2 h 685"/>
                  <a:gd name="T80" fmla="*/ 1 w 799"/>
                  <a:gd name="T81" fmla="*/ 1 h 685"/>
                  <a:gd name="T82" fmla="*/ 1 w 799"/>
                  <a:gd name="T83" fmla="*/ 1 h 685"/>
                  <a:gd name="T84" fmla="*/ 1 w 799"/>
                  <a:gd name="T85" fmla="*/ 1 h 685"/>
                  <a:gd name="T86" fmla="*/ 0 w 799"/>
                  <a:gd name="T87" fmla="*/ 1 h 685"/>
                  <a:gd name="T88" fmla="*/ 0 w 799"/>
                  <a:gd name="T89" fmla="*/ 1 h 685"/>
                  <a:gd name="T90" fmla="*/ 0 w 799"/>
                  <a:gd name="T91" fmla="*/ 1 h 685"/>
                  <a:gd name="T92" fmla="*/ 0 w 799"/>
                  <a:gd name="T93" fmla="*/ 1 h 685"/>
                  <a:gd name="T94" fmla="*/ 0 w 799"/>
                  <a:gd name="T95" fmla="*/ 0 h 685"/>
                  <a:gd name="T96" fmla="*/ 0 w 799"/>
                  <a:gd name="T97" fmla="*/ 2 h 685"/>
                  <a:gd name="T98" fmla="*/ 0 w 799"/>
                  <a:gd name="T99" fmla="*/ 2 h 685"/>
                  <a:gd name="T100" fmla="*/ 0 w 799"/>
                  <a:gd name="T101" fmla="*/ 2 h 685"/>
                  <a:gd name="T102" fmla="*/ 0 w 799"/>
                  <a:gd name="T103" fmla="*/ 2 h 685"/>
                  <a:gd name="T104" fmla="*/ 0 w 799"/>
                  <a:gd name="T105" fmla="*/ 2 h 685"/>
                  <a:gd name="T106" fmla="*/ 0 w 799"/>
                  <a:gd name="T107" fmla="*/ 0 h 685"/>
                  <a:gd name="T108" fmla="*/ 0 w 799"/>
                  <a:gd name="T109" fmla="*/ 0 h 685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799"/>
                  <a:gd name="T166" fmla="*/ 0 h 685"/>
                  <a:gd name="T167" fmla="*/ 799 w 799"/>
                  <a:gd name="T168" fmla="*/ 685 h 685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799" h="685">
                    <a:moveTo>
                      <a:pt x="4" y="0"/>
                    </a:moveTo>
                    <a:lnTo>
                      <a:pt x="149" y="0"/>
                    </a:lnTo>
                    <a:lnTo>
                      <a:pt x="155" y="7"/>
                    </a:lnTo>
                    <a:lnTo>
                      <a:pt x="155" y="80"/>
                    </a:lnTo>
                    <a:lnTo>
                      <a:pt x="187" y="80"/>
                    </a:lnTo>
                    <a:lnTo>
                      <a:pt x="192" y="88"/>
                    </a:lnTo>
                    <a:lnTo>
                      <a:pt x="192" y="162"/>
                    </a:lnTo>
                    <a:lnTo>
                      <a:pt x="226" y="162"/>
                    </a:lnTo>
                    <a:lnTo>
                      <a:pt x="231" y="170"/>
                    </a:lnTo>
                    <a:lnTo>
                      <a:pt x="231" y="237"/>
                    </a:lnTo>
                    <a:lnTo>
                      <a:pt x="264" y="237"/>
                    </a:lnTo>
                    <a:lnTo>
                      <a:pt x="269" y="242"/>
                    </a:lnTo>
                    <a:lnTo>
                      <a:pt x="269" y="318"/>
                    </a:lnTo>
                    <a:lnTo>
                      <a:pt x="302" y="318"/>
                    </a:lnTo>
                    <a:lnTo>
                      <a:pt x="309" y="324"/>
                    </a:lnTo>
                    <a:lnTo>
                      <a:pt x="309" y="400"/>
                    </a:lnTo>
                    <a:lnTo>
                      <a:pt x="342" y="400"/>
                    </a:lnTo>
                    <a:lnTo>
                      <a:pt x="347" y="405"/>
                    </a:lnTo>
                    <a:lnTo>
                      <a:pt x="347" y="480"/>
                    </a:lnTo>
                    <a:lnTo>
                      <a:pt x="380" y="480"/>
                    </a:lnTo>
                    <a:lnTo>
                      <a:pt x="386" y="485"/>
                    </a:lnTo>
                    <a:lnTo>
                      <a:pt x="386" y="556"/>
                    </a:lnTo>
                    <a:lnTo>
                      <a:pt x="413" y="556"/>
                    </a:lnTo>
                    <a:lnTo>
                      <a:pt x="413" y="485"/>
                    </a:lnTo>
                    <a:lnTo>
                      <a:pt x="419" y="480"/>
                    </a:lnTo>
                    <a:lnTo>
                      <a:pt x="451" y="480"/>
                    </a:lnTo>
                    <a:lnTo>
                      <a:pt x="451" y="366"/>
                    </a:lnTo>
                    <a:lnTo>
                      <a:pt x="458" y="360"/>
                    </a:lnTo>
                    <a:lnTo>
                      <a:pt x="491" y="360"/>
                    </a:lnTo>
                    <a:lnTo>
                      <a:pt x="491" y="284"/>
                    </a:lnTo>
                    <a:lnTo>
                      <a:pt x="496" y="279"/>
                    </a:lnTo>
                    <a:lnTo>
                      <a:pt x="529" y="279"/>
                    </a:lnTo>
                    <a:lnTo>
                      <a:pt x="529" y="170"/>
                    </a:lnTo>
                    <a:lnTo>
                      <a:pt x="534" y="162"/>
                    </a:lnTo>
                    <a:lnTo>
                      <a:pt x="568" y="162"/>
                    </a:lnTo>
                    <a:lnTo>
                      <a:pt x="568" y="88"/>
                    </a:lnTo>
                    <a:lnTo>
                      <a:pt x="573" y="80"/>
                    </a:lnTo>
                    <a:lnTo>
                      <a:pt x="606" y="80"/>
                    </a:lnTo>
                    <a:lnTo>
                      <a:pt x="606" y="7"/>
                    </a:lnTo>
                    <a:lnTo>
                      <a:pt x="611" y="0"/>
                    </a:lnTo>
                    <a:lnTo>
                      <a:pt x="793" y="0"/>
                    </a:lnTo>
                    <a:lnTo>
                      <a:pt x="798" y="7"/>
                    </a:lnTo>
                    <a:lnTo>
                      <a:pt x="798" y="41"/>
                    </a:lnTo>
                    <a:lnTo>
                      <a:pt x="793" y="46"/>
                    </a:lnTo>
                    <a:lnTo>
                      <a:pt x="722" y="46"/>
                    </a:lnTo>
                    <a:lnTo>
                      <a:pt x="722" y="638"/>
                    </a:lnTo>
                    <a:lnTo>
                      <a:pt x="793" y="638"/>
                    </a:lnTo>
                    <a:lnTo>
                      <a:pt x="798" y="645"/>
                    </a:lnTo>
                    <a:lnTo>
                      <a:pt x="798" y="679"/>
                    </a:lnTo>
                    <a:lnTo>
                      <a:pt x="793" y="684"/>
                    </a:lnTo>
                    <a:lnTo>
                      <a:pt x="573" y="684"/>
                    </a:lnTo>
                    <a:lnTo>
                      <a:pt x="568" y="679"/>
                    </a:lnTo>
                    <a:lnTo>
                      <a:pt x="568" y="645"/>
                    </a:lnTo>
                    <a:lnTo>
                      <a:pt x="573" y="638"/>
                    </a:lnTo>
                    <a:lnTo>
                      <a:pt x="644" y="638"/>
                    </a:lnTo>
                    <a:lnTo>
                      <a:pt x="644" y="88"/>
                    </a:lnTo>
                    <a:lnTo>
                      <a:pt x="611" y="88"/>
                    </a:lnTo>
                    <a:lnTo>
                      <a:pt x="611" y="162"/>
                    </a:lnTo>
                    <a:lnTo>
                      <a:pt x="606" y="170"/>
                    </a:lnTo>
                    <a:lnTo>
                      <a:pt x="573" y="170"/>
                    </a:lnTo>
                    <a:lnTo>
                      <a:pt x="573" y="279"/>
                    </a:lnTo>
                    <a:lnTo>
                      <a:pt x="568" y="284"/>
                    </a:lnTo>
                    <a:lnTo>
                      <a:pt x="534" y="284"/>
                    </a:lnTo>
                    <a:lnTo>
                      <a:pt x="534" y="360"/>
                    </a:lnTo>
                    <a:lnTo>
                      <a:pt x="529" y="366"/>
                    </a:lnTo>
                    <a:lnTo>
                      <a:pt x="496" y="366"/>
                    </a:lnTo>
                    <a:lnTo>
                      <a:pt x="496" y="480"/>
                    </a:lnTo>
                    <a:lnTo>
                      <a:pt x="491" y="485"/>
                    </a:lnTo>
                    <a:lnTo>
                      <a:pt x="458" y="485"/>
                    </a:lnTo>
                    <a:lnTo>
                      <a:pt x="458" y="556"/>
                    </a:lnTo>
                    <a:lnTo>
                      <a:pt x="451" y="564"/>
                    </a:lnTo>
                    <a:lnTo>
                      <a:pt x="419" y="564"/>
                    </a:lnTo>
                    <a:lnTo>
                      <a:pt x="419" y="679"/>
                    </a:lnTo>
                    <a:lnTo>
                      <a:pt x="413" y="684"/>
                    </a:lnTo>
                    <a:lnTo>
                      <a:pt x="386" y="684"/>
                    </a:lnTo>
                    <a:lnTo>
                      <a:pt x="380" y="679"/>
                    </a:lnTo>
                    <a:lnTo>
                      <a:pt x="380" y="645"/>
                    </a:lnTo>
                    <a:lnTo>
                      <a:pt x="347" y="645"/>
                    </a:lnTo>
                    <a:lnTo>
                      <a:pt x="342" y="638"/>
                    </a:lnTo>
                    <a:lnTo>
                      <a:pt x="342" y="564"/>
                    </a:lnTo>
                    <a:lnTo>
                      <a:pt x="309" y="564"/>
                    </a:lnTo>
                    <a:lnTo>
                      <a:pt x="302" y="556"/>
                    </a:lnTo>
                    <a:lnTo>
                      <a:pt x="302" y="485"/>
                    </a:lnTo>
                    <a:lnTo>
                      <a:pt x="269" y="485"/>
                    </a:lnTo>
                    <a:lnTo>
                      <a:pt x="264" y="480"/>
                    </a:lnTo>
                    <a:lnTo>
                      <a:pt x="264" y="405"/>
                    </a:lnTo>
                    <a:lnTo>
                      <a:pt x="231" y="405"/>
                    </a:lnTo>
                    <a:lnTo>
                      <a:pt x="226" y="400"/>
                    </a:lnTo>
                    <a:lnTo>
                      <a:pt x="226" y="324"/>
                    </a:lnTo>
                    <a:lnTo>
                      <a:pt x="192" y="324"/>
                    </a:lnTo>
                    <a:lnTo>
                      <a:pt x="187" y="318"/>
                    </a:lnTo>
                    <a:lnTo>
                      <a:pt x="187" y="242"/>
                    </a:lnTo>
                    <a:lnTo>
                      <a:pt x="155" y="242"/>
                    </a:lnTo>
                    <a:lnTo>
                      <a:pt x="149" y="237"/>
                    </a:lnTo>
                    <a:lnTo>
                      <a:pt x="149" y="170"/>
                    </a:lnTo>
                    <a:lnTo>
                      <a:pt x="115" y="170"/>
                    </a:lnTo>
                    <a:lnTo>
                      <a:pt x="115" y="638"/>
                    </a:lnTo>
                    <a:lnTo>
                      <a:pt x="187" y="638"/>
                    </a:lnTo>
                    <a:lnTo>
                      <a:pt x="192" y="645"/>
                    </a:lnTo>
                    <a:lnTo>
                      <a:pt x="192" y="679"/>
                    </a:lnTo>
                    <a:lnTo>
                      <a:pt x="187" y="684"/>
                    </a:lnTo>
                    <a:lnTo>
                      <a:pt x="4" y="684"/>
                    </a:lnTo>
                    <a:lnTo>
                      <a:pt x="0" y="679"/>
                    </a:lnTo>
                    <a:lnTo>
                      <a:pt x="0" y="645"/>
                    </a:lnTo>
                    <a:lnTo>
                      <a:pt x="4" y="638"/>
                    </a:lnTo>
                    <a:lnTo>
                      <a:pt x="77" y="638"/>
                    </a:lnTo>
                    <a:lnTo>
                      <a:pt x="77" y="46"/>
                    </a:lnTo>
                    <a:lnTo>
                      <a:pt x="4" y="46"/>
                    </a:lnTo>
                    <a:lnTo>
                      <a:pt x="0" y="41"/>
                    </a:lnTo>
                    <a:lnTo>
                      <a:pt x="0" y="7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3600"/>
              </a:p>
            </p:txBody>
          </p:sp>
          <p:sp>
            <p:nvSpPr>
              <p:cNvPr id="31" name="Freeform 18"/>
              <p:cNvSpPr>
                <a:spLocks noChangeArrowheads="1"/>
              </p:cNvSpPr>
              <p:nvPr/>
            </p:nvSpPr>
            <p:spPr bwMode="auto">
              <a:xfrm>
                <a:off x="2257" y="1909"/>
                <a:ext cx="91" cy="154"/>
              </a:xfrm>
              <a:custGeom>
                <a:avLst/>
                <a:gdLst>
                  <a:gd name="T0" fmla="*/ 0 w 380"/>
                  <a:gd name="T1" fmla="*/ 0 h 685"/>
                  <a:gd name="T2" fmla="*/ 0 w 380"/>
                  <a:gd name="T3" fmla="*/ 0 h 685"/>
                  <a:gd name="T4" fmla="*/ 1 w 380"/>
                  <a:gd name="T5" fmla="*/ 0 h 685"/>
                  <a:gd name="T6" fmla="*/ 1 w 380"/>
                  <a:gd name="T7" fmla="*/ 0 h 685"/>
                  <a:gd name="T8" fmla="*/ 1 w 380"/>
                  <a:gd name="T9" fmla="*/ 1 h 685"/>
                  <a:gd name="T10" fmla="*/ 1 w 380"/>
                  <a:gd name="T11" fmla="*/ 1 h 685"/>
                  <a:gd name="T12" fmla="*/ 1 w 380"/>
                  <a:gd name="T13" fmla="*/ 1 h 685"/>
                  <a:gd name="T14" fmla="*/ 1 w 380"/>
                  <a:gd name="T15" fmla="*/ 1 h 685"/>
                  <a:gd name="T16" fmla="*/ 0 w 380"/>
                  <a:gd name="T17" fmla="*/ 1 h 685"/>
                  <a:gd name="T18" fmla="*/ 0 w 380"/>
                  <a:gd name="T19" fmla="*/ 1 h 685"/>
                  <a:gd name="T20" fmla="*/ 0 w 380"/>
                  <a:gd name="T21" fmla="*/ 1 h 685"/>
                  <a:gd name="T22" fmla="*/ 0 w 380"/>
                  <a:gd name="T23" fmla="*/ 1 h 685"/>
                  <a:gd name="T24" fmla="*/ 0 w 380"/>
                  <a:gd name="T25" fmla="*/ 2 h 685"/>
                  <a:gd name="T26" fmla="*/ 0 w 380"/>
                  <a:gd name="T27" fmla="*/ 2 h 685"/>
                  <a:gd name="T28" fmla="*/ 1 w 380"/>
                  <a:gd name="T29" fmla="*/ 2 h 685"/>
                  <a:gd name="T30" fmla="*/ 1 w 380"/>
                  <a:gd name="T31" fmla="*/ 1 h 685"/>
                  <a:gd name="T32" fmla="*/ 1 w 380"/>
                  <a:gd name="T33" fmla="*/ 2 h 685"/>
                  <a:gd name="T34" fmla="*/ 1 w 380"/>
                  <a:gd name="T35" fmla="*/ 2 h 685"/>
                  <a:gd name="T36" fmla="*/ 1 w 380"/>
                  <a:gd name="T37" fmla="*/ 2 h 685"/>
                  <a:gd name="T38" fmla="*/ 0 w 380"/>
                  <a:gd name="T39" fmla="*/ 2 h 685"/>
                  <a:gd name="T40" fmla="*/ 0 w 380"/>
                  <a:gd name="T41" fmla="*/ 2 h 685"/>
                  <a:gd name="T42" fmla="*/ 0 w 380"/>
                  <a:gd name="T43" fmla="*/ 2 h 685"/>
                  <a:gd name="T44" fmla="*/ 0 w 380"/>
                  <a:gd name="T45" fmla="*/ 1 h 685"/>
                  <a:gd name="T46" fmla="*/ 0 w 380"/>
                  <a:gd name="T47" fmla="*/ 1 h 685"/>
                  <a:gd name="T48" fmla="*/ 0 w 380"/>
                  <a:gd name="T49" fmla="*/ 1 h 685"/>
                  <a:gd name="T50" fmla="*/ 0 w 380"/>
                  <a:gd name="T51" fmla="*/ 1 h 685"/>
                  <a:gd name="T52" fmla="*/ 0 w 380"/>
                  <a:gd name="T53" fmla="*/ 1 h 685"/>
                  <a:gd name="T54" fmla="*/ 0 w 380"/>
                  <a:gd name="T55" fmla="*/ 1 h 685"/>
                  <a:gd name="T56" fmla="*/ 0 w 380"/>
                  <a:gd name="T57" fmla="*/ 1 h 685"/>
                  <a:gd name="T58" fmla="*/ 0 w 380"/>
                  <a:gd name="T59" fmla="*/ 1 h 685"/>
                  <a:gd name="T60" fmla="*/ 1 w 380"/>
                  <a:gd name="T61" fmla="*/ 0 h 685"/>
                  <a:gd name="T62" fmla="*/ 0 w 380"/>
                  <a:gd name="T63" fmla="*/ 0 h 685"/>
                  <a:gd name="T64" fmla="*/ 0 w 380"/>
                  <a:gd name="T65" fmla="*/ 0 h 685"/>
                  <a:gd name="T66" fmla="*/ 0 w 380"/>
                  <a:gd name="T67" fmla="*/ 0 h 685"/>
                  <a:gd name="T68" fmla="*/ 0 w 380"/>
                  <a:gd name="T69" fmla="*/ 0 h 685"/>
                  <a:gd name="T70" fmla="*/ 0 w 380"/>
                  <a:gd name="T71" fmla="*/ 0 h 685"/>
                  <a:gd name="T72" fmla="*/ 0 w 380"/>
                  <a:gd name="T73" fmla="*/ 0 h 685"/>
                  <a:gd name="T74" fmla="*/ 0 w 380"/>
                  <a:gd name="T75" fmla="*/ 0 h 685"/>
                  <a:gd name="T76" fmla="*/ 0 w 380"/>
                  <a:gd name="T77" fmla="*/ 0 h 685"/>
                  <a:gd name="T78" fmla="*/ 0 w 380"/>
                  <a:gd name="T79" fmla="*/ 0 h 685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380"/>
                  <a:gd name="T121" fmla="*/ 0 h 685"/>
                  <a:gd name="T122" fmla="*/ 380 w 380"/>
                  <a:gd name="T123" fmla="*/ 685 h 685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380" h="685">
                    <a:moveTo>
                      <a:pt x="114" y="0"/>
                    </a:moveTo>
                    <a:lnTo>
                      <a:pt x="222" y="0"/>
                    </a:lnTo>
                    <a:lnTo>
                      <a:pt x="227" y="7"/>
                    </a:lnTo>
                    <a:lnTo>
                      <a:pt x="227" y="41"/>
                    </a:lnTo>
                    <a:lnTo>
                      <a:pt x="297" y="41"/>
                    </a:lnTo>
                    <a:lnTo>
                      <a:pt x="302" y="46"/>
                    </a:lnTo>
                    <a:lnTo>
                      <a:pt x="302" y="80"/>
                    </a:lnTo>
                    <a:lnTo>
                      <a:pt x="335" y="80"/>
                    </a:lnTo>
                    <a:lnTo>
                      <a:pt x="340" y="88"/>
                    </a:lnTo>
                    <a:lnTo>
                      <a:pt x="340" y="279"/>
                    </a:lnTo>
                    <a:lnTo>
                      <a:pt x="335" y="284"/>
                    </a:lnTo>
                    <a:lnTo>
                      <a:pt x="302" y="284"/>
                    </a:lnTo>
                    <a:lnTo>
                      <a:pt x="302" y="360"/>
                    </a:lnTo>
                    <a:lnTo>
                      <a:pt x="297" y="366"/>
                    </a:lnTo>
                    <a:lnTo>
                      <a:pt x="265" y="366"/>
                    </a:lnTo>
                    <a:lnTo>
                      <a:pt x="265" y="400"/>
                    </a:lnTo>
                    <a:lnTo>
                      <a:pt x="260" y="405"/>
                    </a:lnTo>
                    <a:lnTo>
                      <a:pt x="227" y="405"/>
                    </a:lnTo>
                    <a:lnTo>
                      <a:pt x="227" y="480"/>
                    </a:lnTo>
                    <a:lnTo>
                      <a:pt x="222" y="485"/>
                    </a:lnTo>
                    <a:lnTo>
                      <a:pt x="189" y="485"/>
                    </a:lnTo>
                    <a:lnTo>
                      <a:pt x="189" y="522"/>
                    </a:lnTo>
                    <a:lnTo>
                      <a:pt x="185" y="527"/>
                    </a:lnTo>
                    <a:lnTo>
                      <a:pt x="152" y="527"/>
                    </a:lnTo>
                    <a:lnTo>
                      <a:pt x="152" y="556"/>
                    </a:lnTo>
                    <a:lnTo>
                      <a:pt x="147" y="564"/>
                    </a:lnTo>
                    <a:lnTo>
                      <a:pt x="114" y="564"/>
                    </a:lnTo>
                    <a:lnTo>
                      <a:pt x="114" y="598"/>
                    </a:lnTo>
                    <a:lnTo>
                      <a:pt x="335" y="598"/>
                    </a:lnTo>
                    <a:lnTo>
                      <a:pt x="335" y="564"/>
                    </a:lnTo>
                    <a:lnTo>
                      <a:pt x="340" y="556"/>
                    </a:lnTo>
                    <a:lnTo>
                      <a:pt x="374" y="556"/>
                    </a:lnTo>
                    <a:lnTo>
                      <a:pt x="379" y="564"/>
                    </a:lnTo>
                    <a:lnTo>
                      <a:pt x="379" y="638"/>
                    </a:lnTo>
                    <a:lnTo>
                      <a:pt x="374" y="645"/>
                    </a:lnTo>
                    <a:lnTo>
                      <a:pt x="340" y="645"/>
                    </a:lnTo>
                    <a:lnTo>
                      <a:pt x="340" y="679"/>
                    </a:lnTo>
                    <a:lnTo>
                      <a:pt x="335" y="684"/>
                    </a:lnTo>
                    <a:lnTo>
                      <a:pt x="5" y="684"/>
                    </a:lnTo>
                    <a:lnTo>
                      <a:pt x="0" y="679"/>
                    </a:lnTo>
                    <a:lnTo>
                      <a:pt x="0" y="604"/>
                    </a:lnTo>
                    <a:lnTo>
                      <a:pt x="5" y="598"/>
                    </a:lnTo>
                    <a:lnTo>
                      <a:pt x="37" y="598"/>
                    </a:lnTo>
                    <a:lnTo>
                      <a:pt x="37" y="564"/>
                    </a:lnTo>
                    <a:lnTo>
                      <a:pt x="45" y="556"/>
                    </a:lnTo>
                    <a:lnTo>
                      <a:pt x="77" y="556"/>
                    </a:lnTo>
                    <a:lnTo>
                      <a:pt x="77" y="527"/>
                    </a:lnTo>
                    <a:lnTo>
                      <a:pt x="82" y="522"/>
                    </a:lnTo>
                    <a:lnTo>
                      <a:pt x="109" y="522"/>
                    </a:lnTo>
                    <a:lnTo>
                      <a:pt x="109" y="485"/>
                    </a:lnTo>
                    <a:lnTo>
                      <a:pt x="114" y="480"/>
                    </a:lnTo>
                    <a:lnTo>
                      <a:pt x="147" y="480"/>
                    </a:lnTo>
                    <a:lnTo>
                      <a:pt x="147" y="446"/>
                    </a:lnTo>
                    <a:lnTo>
                      <a:pt x="152" y="441"/>
                    </a:lnTo>
                    <a:lnTo>
                      <a:pt x="185" y="441"/>
                    </a:lnTo>
                    <a:lnTo>
                      <a:pt x="185" y="366"/>
                    </a:lnTo>
                    <a:lnTo>
                      <a:pt x="189" y="360"/>
                    </a:lnTo>
                    <a:lnTo>
                      <a:pt x="222" y="360"/>
                    </a:lnTo>
                    <a:lnTo>
                      <a:pt x="222" y="284"/>
                    </a:lnTo>
                    <a:lnTo>
                      <a:pt x="227" y="279"/>
                    </a:lnTo>
                    <a:lnTo>
                      <a:pt x="260" y="279"/>
                    </a:lnTo>
                    <a:lnTo>
                      <a:pt x="260" y="128"/>
                    </a:lnTo>
                    <a:lnTo>
                      <a:pt x="227" y="128"/>
                    </a:lnTo>
                    <a:lnTo>
                      <a:pt x="222" y="122"/>
                    </a:lnTo>
                    <a:lnTo>
                      <a:pt x="222" y="88"/>
                    </a:lnTo>
                    <a:lnTo>
                      <a:pt x="82" y="88"/>
                    </a:lnTo>
                    <a:lnTo>
                      <a:pt x="82" y="122"/>
                    </a:lnTo>
                    <a:lnTo>
                      <a:pt x="77" y="128"/>
                    </a:lnTo>
                    <a:lnTo>
                      <a:pt x="45" y="128"/>
                    </a:lnTo>
                    <a:lnTo>
                      <a:pt x="45" y="204"/>
                    </a:lnTo>
                    <a:lnTo>
                      <a:pt x="37" y="208"/>
                    </a:lnTo>
                    <a:lnTo>
                      <a:pt x="5" y="208"/>
                    </a:lnTo>
                    <a:lnTo>
                      <a:pt x="0" y="204"/>
                    </a:lnTo>
                    <a:lnTo>
                      <a:pt x="0" y="128"/>
                    </a:lnTo>
                    <a:lnTo>
                      <a:pt x="5" y="122"/>
                    </a:lnTo>
                    <a:lnTo>
                      <a:pt x="37" y="122"/>
                    </a:lnTo>
                    <a:lnTo>
                      <a:pt x="37" y="46"/>
                    </a:lnTo>
                    <a:lnTo>
                      <a:pt x="45" y="41"/>
                    </a:lnTo>
                    <a:lnTo>
                      <a:pt x="109" y="41"/>
                    </a:lnTo>
                    <a:lnTo>
                      <a:pt x="109" y="7"/>
                    </a:lnTo>
                    <a:lnTo>
                      <a:pt x="114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3600"/>
              </a:p>
            </p:txBody>
          </p:sp>
        </p:grpSp>
        <p:grpSp>
          <p:nvGrpSpPr>
            <p:cNvPr id="18" name="Group 19"/>
            <p:cNvGrpSpPr>
              <a:grpSpLocks/>
            </p:cNvGrpSpPr>
            <p:nvPr/>
          </p:nvGrpSpPr>
          <p:grpSpPr bwMode="auto">
            <a:xfrm>
              <a:off x="2984" y="1909"/>
              <a:ext cx="278" cy="154"/>
              <a:chOff x="2984" y="1909"/>
              <a:chExt cx="278" cy="154"/>
            </a:xfrm>
          </p:grpSpPr>
          <p:sp>
            <p:nvSpPr>
              <p:cNvPr id="28" name="Freeform 20"/>
              <p:cNvSpPr>
                <a:spLocks noChangeArrowheads="1"/>
              </p:cNvSpPr>
              <p:nvPr/>
            </p:nvSpPr>
            <p:spPr bwMode="auto">
              <a:xfrm>
                <a:off x="2984" y="1909"/>
                <a:ext cx="185" cy="154"/>
              </a:xfrm>
              <a:custGeom>
                <a:avLst/>
                <a:gdLst>
                  <a:gd name="T0" fmla="*/ 0 w 825"/>
                  <a:gd name="T1" fmla="*/ 0 h 685"/>
                  <a:gd name="T2" fmla="*/ 0 w 825"/>
                  <a:gd name="T3" fmla="*/ 0 h 685"/>
                  <a:gd name="T4" fmla="*/ 0 w 825"/>
                  <a:gd name="T5" fmla="*/ 0 h 685"/>
                  <a:gd name="T6" fmla="*/ 1 w 825"/>
                  <a:gd name="T7" fmla="*/ 0 h 685"/>
                  <a:gd name="T8" fmla="*/ 1 w 825"/>
                  <a:gd name="T9" fmla="*/ 1 h 685"/>
                  <a:gd name="T10" fmla="*/ 1 w 825"/>
                  <a:gd name="T11" fmla="*/ 1 h 685"/>
                  <a:gd name="T12" fmla="*/ 1 w 825"/>
                  <a:gd name="T13" fmla="*/ 1 h 685"/>
                  <a:gd name="T14" fmla="*/ 1 w 825"/>
                  <a:gd name="T15" fmla="*/ 1 h 685"/>
                  <a:gd name="T16" fmla="*/ 1 w 825"/>
                  <a:gd name="T17" fmla="*/ 1 h 685"/>
                  <a:gd name="T18" fmla="*/ 1 w 825"/>
                  <a:gd name="T19" fmla="*/ 1 h 685"/>
                  <a:gd name="T20" fmla="*/ 1 w 825"/>
                  <a:gd name="T21" fmla="*/ 1 h 685"/>
                  <a:gd name="T22" fmla="*/ 1 w 825"/>
                  <a:gd name="T23" fmla="*/ 1 h 685"/>
                  <a:gd name="T24" fmla="*/ 1 w 825"/>
                  <a:gd name="T25" fmla="*/ 1 h 685"/>
                  <a:gd name="T26" fmla="*/ 1 w 825"/>
                  <a:gd name="T27" fmla="*/ 1 h 685"/>
                  <a:gd name="T28" fmla="*/ 1 w 825"/>
                  <a:gd name="T29" fmla="*/ 1 h 685"/>
                  <a:gd name="T30" fmla="*/ 1 w 825"/>
                  <a:gd name="T31" fmla="*/ 1 h 685"/>
                  <a:gd name="T32" fmla="*/ 1 w 825"/>
                  <a:gd name="T33" fmla="*/ 0 h 685"/>
                  <a:gd name="T34" fmla="*/ 2 w 825"/>
                  <a:gd name="T35" fmla="*/ 0 h 685"/>
                  <a:gd name="T36" fmla="*/ 2 w 825"/>
                  <a:gd name="T37" fmla="*/ 0 h 685"/>
                  <a:gd name="T38" fmla="*/ 2 w 825"/>
                  <a:gd name="T39" fmla="*/ 0 h 685"/>
                  <a:gd name="T40" fmla="*/ 2 w 825"/>
                  <a:gd name="T41" fmla="*/ 0 h 685"/>
                  <a:gd name="T42" fmla="*/ 2 w 825"/>
                  <a:gd name="T43" fmla="*/ 0 h 685"/>
                  <a:gd name="T44" fmla="*/ 2 w 825"/>
                  <a:gd name="T45" fmla="*/ 2 h 685"/>
                  <a:gd name="T46" fmla="*/ 2 w 825"/>
                  <a:gd name="T47" fmla="*/ 2 h 685"/>
                  <a:gd name="T48" fmla="*/ 2 w 825"/>
                  <a:gd name="T49" fmla="*/ 2 h 685"/>
                  <a:gd name="T50" fmla="*/ 2 w 825"/>
                  <a:gd name="T51" fmla="*/ 2 h 685"/>
                  <a:gd name="T52" fmla="*/ 2 w 825"/>
                  <a:gd name="T53" fmla="*/ 2 h 685"/>
                  <a:gd name="T54" fmla="*/ 2 w 825"/>
                  <a:gd name="T55" fmla="*/ 0 h 685"/>
                  <a:gd name="T56" fmla="*/ 2 w 825"/>
                  <a:gd name="T57" fmla="*/ 0 h 685"/>
                  <a:gd name="T58" fmla="*/ 2 w 825"/>
                  <a:gd name="T59" fmla="*/ 0 h 685"/>
                  <a:gd name="T60" fmla="*/ 2 w 825"/>
                  <a:gd name="T61" fmla="*/ 1 h 685"/>
                  <a:gd name="T62" fmla="*/ 1 w 825"/>
                  <a:gd name="T63" fmla="*/ 1 h 685"/>
                  <a:gd name="T64" fmla="*/ 1 w 825"/>
                  <a:gd name="T65" fmla="*/ 1 h 685"/>
                  <a:gd name="T66" fmla="*/ 1 w 825"/>
                  <a:gd name="T67" fmla="*/ 1 h 685"/>
                  <a:gd name="T68" fmla="*/ 1 w 825"/>
                  <a:gd name="T69" fmla="*/ 1 h 685"/>
                  <a:gd name="T70" fmla="*/ 1 w 825"/>
                  <a:gd name="T71" fmla="*/ 2 h 685"/>
                  <a:gd name="T72" fmla="*/ 1 w 825"/>
                  <a:gd name="T73" fmla="*/ 2 h 685"/>
                  <a:gd name="T74" fmla="*/ 1 w 825"/>
                  <a:gd name="T75" fmla="*/ 2 h 685"/>
                  <a:gd name="T76" fmla="*/ 1 w 825"/>
                  <a:gd name="T77" fmla="*/ 2 h 685"/>
                  <a:gd name="T78" fmla="*/ 1 w 825"/>
                  <a:gd name="T79" fmla="*/ 2 h 685"/>
                  <a:gd name="T80" fmla="*/ 1 w 825"/>
                  <a:gd name="T81" fmla="*/ 1 h 685"/>
                  <a:gd name="T82" fmla="*/ 1 w 825"/>
                  <a:gd name="T83" fmla="*/ 1 h 685"/>
                  <a:gd name="T84" fmla="*/ 1 w 825"/>
                  <a:gd name="T85" fmla="*/ 1 h 685"/>
                  <a:gd name="T86" fmla="*/ 1 w 825"/>
                  <a:gd name="T87" fmla="*/ 1 h 685"/>
                  <a:gd name="T88" fmla="*/ 0 w 825"/>
                  <a:gd name="T89" fmla="*/ 1 h 685"/>
                  <a:gd name="T90" fmla="*/ 0 w 825"/>
                  <a:gd name="T91" fmla="*/ 1 h 685"/>
                  <a:gd name="T92" fmla="*/ 0 w 825"/>
                  <a:gd name="T93" fmla="*/ 1 h 685"/>
                  <a:gd name="T94" fmla="*/ 0 w 825"/>
                  <a:gd name="T95" fmla="*/ 0 h 685"/>
                  <a:gd name="T96" fmla="*/ 0 w 825"/>
                  <a:gd name="T97" fmla="*/ 2 h 685"/>
                  <a:gd name="T98" fmla="*/ 0 w 825"/>
                  <a:gd name="T99" fmla="*/ 2 h 685"/>
                  <a:gd name="T100" fmla="*/ 0 w 825"/>
                  <a:gd name="T101" fmla="*/ 2 h 685"/>
                  <a:gd name="T102" fmla="*/ 0 w 825"/>
                  <a:gd name="T103" fmla="*/ 2 h 685"/>
                  <a:gd name="T104" fmla="*/ 0 w 825"/>
                  <a:gd name="T105" fmla="*/ 2 h 685"/>
                  <a:gd name="T106" fmla="*/ 0 w 825"/>
                  <a:gd name="T107" fmla="*/ 0 h 685"/>
                  <a:gd name="T108" fmla="*/ 0 w 825"/>
                  <a:gd name="T109" fmla="*/ 0 h 685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825"/>
                  <a:gd name="T166" fmla="*/ 0 h 685"/>
                  <a:gd name="T167" fmla="*/ 825 w 825"/>
                  <a:gd name="T168" fmla="*/ 685 h 685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825" h="685">
                    <a:moveTo>
                      <a:pt x="5" y="0"/>
                    </a:moveTo>
                    <a:lnTo>
                      <a:pt x="154" y="0"/>
                    </a:lnTo>
                    <a:lnTo>
                      <a:pt x="159" y="7"/>
                    </a:lnTo>
                    <a:lnTo>
                      <a:pt x="159" y="80"/>
                    </a:lnTo>
                    <a:lnTo>
                      <a:pt x="192" y="80"/>
                    </a:lnTo>
                    <a:lnTo>
                      <a:pt x="198" y="88"/>
                    </a:lnTo>
                    <a:lnTo>
                      <a:pt x="198" y="162"/>
                    </a:lnTo>
                    <a:lnTo>
                      <a:pt x="234" y="162"/>
                    </a:lnTo>
                    <a:lnTo>
                      <a:pt x="239" y="170"/>
                    </a:lnTo>
                    <a:lnTo>
                      <a:pt x="239" y="237"/>
                    </a:lnTo>
                    <a:lnTo>
                      <a:pt x="273" y="237"/>
                    </a:lnTo>
                    <a:lnTo>
                      <a:pt x="278" y="242"/>
                    </a:lnTo>
                    <a:lnTo>
                      <a:pt x="278" y="318"/>
                    </a:lnTo>
                    <a:lnTo>
                      <a:pt x="312" y="318"/>
                    </a:lnTo>
                    <a:lnTo>
                      <a:pt x="319" y="324"/>
                    </a:lnTo>
                    <a:lnTo>
                      <a:pt x="319" y="400"/>
                    </a:lnTo>
                    <a:lnTo>
                      <a:pt x="352" y="400"/>
                    </a:lnTo>
                    <a:lnTo>
                      <a:pt x="358" y="405"/>
                    </a:lnTo>
                    <a:lnTo>
                      <a:pt x="358" y="480"/>
                    </a:lnTo>
                    <a:lnTo>
                      <a:pt x="392" y="480"/>
                    </a:lnTo>
                    <a:lnTo>
                      <a:pt x="399" y="485"/>
                    </a:lnTo>
                    <a:lnTo>
                      <a:pt x="399" y="556"/>
                    </a:lnTo>
                    <a:lnTo>
                      <a:pt x="427" y="556"/>
                    </a:lnTo>
                    <a:lnTo>
                      <a:pt x="427" y="485"/>
                    </a:lnTo>
                    <a:lnTo>
                      <a:pt x="433" y="480"/>
                    </a:lnTo>
                    <a:lnTo>
                      <a:pt x="466" y="480"/>
                    </a:lnTo>
                    <a:lnTo>
                      <a:pt x="466" y="366"/>
                    </a:lnTo>
                    <a:lnTo>
                      <a:pt x="473" y="360"/>
                    </a:lnTo>
                    <a:lnTo>
                      <a:pt x="506" y="360"/>
                    </a:lnTo>
                    <a:lnTo>
                      <a:pt x="506" y="284"/>
                    </a:lnTo>
                    <a:lnTo>
                      <a:pt x="512" y="279"/>
                    </a:lnTo>
                    <a:lnTo>
                      <a:pt x="546" y="279"/>
                    </a:lnTo>
                    <a:lnTo>
                      <a:pt x="546" y="170"/>
                    </a:lnTo>
                    <a:lnTo>
                      <a:pt x="551" y="162"/>
                    </a:lnTo>
                    <a:lnTo>
                      <a:pt x="587" y="162"/>
                    </a:lnTo>
                    <a:lnTo>
                      <a:pt x="587" y="88"/>
                    </a:lnTo>
                    <a:lnTo>
                      <a:pt x="592" y="80"/>
                    </a:lnTo>
                    <a:lnTo>
                      <a:pt x="626" y="80"/>
                    </a:lnTo>
                    <a:lnTo>
                      <a:pt x="626" y="7"/>
                    </a:lnTo>
                    <a:lnTo>
                      <a:pt x="632" y="0"/>
                    </a:lnTo>
                    <a:lnTo>
                      <a:pt x="819" y="0"/>
                    </a:lnTo>
                    <a:lnTo>
                      <a:pt x="824" y="7"/>
                    </a:lnTo>
                    <a:lnTo>
                      <a:pt x="824" y="41"/>
                    </a:lnTo>
                    <a:lnTo>
                      <a:pt x="819" y="46"/>
                    </a:lnTo>
                    <a:lnTo>
                      <a:pt x="745" y="46"/>
                    </a:lnTo>
                    <a:lnTo>
                      <a:pt x="745" y="638"/>
                    </a:lnTo>
                    <a:lnTo>
                      <a:pt x="819" y="638"/>
                    </a:lnTo>
                    <a:lnTo>
                      <a:pt x="824" y="645"/>
                    </a:lnTo>
                    <a:lnTo>
                      <a:pt x="824" y="679"/>
                    </a:lnTo>
                    <a:lnTo>
                      <a:pt x="819" y="684"/>
                    </a:lnTo>
                    <a:lnTo>
                      <a:pt x="592" y="684"/>
                    </a:lnTo>
                    <a:lnTo>
                      <a:pt x="587" y="679"/>
                    </a:lnTo>
                    <a:lnTo>
                      <a:pt x="587" y="645"/>
                    </a:lnTo>
                    <a:lnTo>
                      <a:pt x="592" y="638"/>
                    </a:lnTo>
                    <a:lnTo>
                      <a:pt x="664" y="638"/>
                    </a:lnTo>
                    <a:lnTo>
                      <a:pt x="664" y="88"/>
                    </a:lnTo>
                    <a:lnTo>
                      <a:pt x="632" y="88"/>
                    </a:lnTo>
                    <a:lnTo>
                      <a:pt x="632" y="162"/>
                    </a:lnTo>
                    <a:lnTo>
                      <a:pt x="626" y="170"/>
                    </a:lnTo>
                    <a:lnTo>
                      <a:pt x="592" y="170"/>
                    </a:lnTo>
                    <a:lnTo>
                      <a:pt x="592" y="279"/>
                    </a:lnTo>
                    <a:lnTo>
                      <a:pt x="587" y="284"/>
                    </a:lnTo>
                    <a:lnTo>
                      <a:pt x="551" y="284"/>
                    </a:lnTo>
                    <a:lnTo>
                      <a:pt x="551" y="360"/>
                    </a:lnTo>
                    <a:lnTo>
                      <a:pt x="546" y="366"/>
                    </a:lnTo>
                    <a:lnTo>
                      <a:pt x="512" y="366"/>
                    </a:lnTo>
                    <a:lnTo>
                      <a:pt x="512" y="480"/>
                    </a:lnTo>
                    <a:lnTo>
                      <a:pt x="506" y="485"/>
                    </a:lnTo>
                    <a:lnTo>
                      <a:pt x="473" y="485"/>
                    </a:lnTo>
                    <a:lnTo>
                      <a:pt x="473" y="556"/>
                    </a:lnTo>
                    <a:lnTo>
                      <a:pt x="466" y="564"/>
                    </a:lnTo>
                    <a:lnTo>
                      <a:pt x="433" y="564"/>
                    </a:lnTo>
                    <a:lnTo>
                      <a:pt x="433" y="679"/>
                    </a:lnTo>
                    <a:lnTo>
                      <a:pt x="427" y="684"/>
                    </a:lnTo>
                    <a:lnTo>
                      <a:pt x="399" y="684"/>
                    </a:lnTo>
                    <a:lnTo>
                      <a:pt x="392" y="679"/>
                    </a:lnTo>
                    <a:lnTo>
                      <a:pt x="392" y="645"/>
                    </a:lnTo>
                    <a:lnTo>
                      <a:pt x="358" y="645"/>
                    </a:lnTo>
                    <a:lnTo>
                      <a:pt x="352" y="638"/>
                    </a:lnTo>
                    <a:lnTo>
                      <a:pt x="352" y="564"/>
                    </a:lnTo>
                    <a:lnTo>
                      <a:pt x="319" y="564"/>
                    </a:lnTo>
                    <a:lnTo>
                      <a:pt x="312" y="556"/>
                    </a:lnTo>
                    <a:lnTo>
                      <a:pt x="312" y="485"/>
                    </a:lnTo>
                    <a:lnTo>
                      <a:pt x="278" y="485"/>
                    </a:lnTo>
                    <a:lnTo>
                      <a:pt x="273" y="480"/>
                    </a:lnTo>
                    <a:lnTo>
                      <a:pt x="273" y="405"/>
                    </a:lnTo>
                    <a:lnTo>
                      <a:pt x="239" y="405"/>
                    </a:lnTo>
                    <a:lnTo>
                      <a:pt x="234" y="400"/>
                    </a:lnTo>
                    <a:lnTo>
                      <a:pt x="234" y="324"/>
                    </a:lnTo>
                    <a:lnTo>
                      <a:pt x="198" y="324"/>
                    </a:lnTo>
                    <a:lnTo>
                      <a:pt x="192" y="318"/>
                    </a:lnTo>
                    <a:lnTo>
                      <a:pt x="192" y="242"/>
                    </a:lnTo>
                    <a:lnTo>
                      <a:pt x="159" y="242"/>
                    </a:lnTo>
                    <a:lnTo>
                      <a:pt x="154" y="237"/>
                    </a:lnTo>
                    <a:lnTo>
                      <a:pt x="154" y="170"/>
                    </a:lnTo>
                    <a:lnTo>
                      <a:pt x="119" y="170"/>
                    </a:lnTo>
                    <a:lnTo>
                      <a:pt x="119" y="638"/>
                    </a:lnTo>
                    <a:lnTo>
                      <a:pt x="192" y="638"/>
                    </a:lnTo>
                    <a:lnTo>
                      <a:pt x="198" y="645"/>
                    </a:lnTo>
                    <a:lnTo>
                      <a:pt x="198" y="679"/>
                    </a:lnTo>
                    <a:lnTo>
                      <a:pt x="192" y="684"/>
                    </a:lnTo>
                    <a:lnTo>
                      <a:pt x="5" y="684"/>
                    </a:lnTo>
                    <a:lnTo>
                      <a:pt x="0" y="679"/>
                    </a:lnTo>
                    <a:lnTo>
                      <a:pt x="0" y="645"/>
                    </a:lnTo>
                    <a:lnTo>
                      <a:pt x="5" y="638"/>
                    </a:lnTo>
                    <a:lnTo>
                      <a:pt x="79" y="638"/>
                    </a:lnTo>
                    <a:lnTo>
                      <a:pt x="79" y="46"/>
                    </a:lnTo>
                    <a:lnTo>
                      <a:pt x="5" y="46"/>
                    </a:lnTo>
                    <a:lnTo>
                      <a:pt x="0" y="41"/>
                    </a:lnTo>
                    <a:lnTo>
                      <a:pt x="0" y="7"/>
                    </a:lnTo>
                    <a:lnTo>
                      <a:pt x="5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3600"/>
              </a:p>
            </p:txBody>
          </p:sp>
          <p:sp>
            <p:nvSpPr>
              <p:cNvPr id="29" name="Freeform 21"/>
              <p:cNvSpPr>
                <a:spLocks noChangeArrowheads="1"/>
              </p:cNvSpPr>
              <p:nvPr/>
            </p:nvSpPr>
            <p:spPr bwMode="auto">
              <a:xfrm>
                <a:off x="3184" y="1909"/>
                <a:ext cx="78" cy="154"/>
              </a:xfrm>
              <a:custGeom>
                <a:avLst/>
                <a:gdLst>
                  <a:gd name="T0" fmla="*/ 1 w 354"/>
                  <a:gd name="T1" fmla="*/ 0 h 685"/>
                  <a:gd name="T2" fmla="*/ 1 w 354"/>
                  <a:gd name="T3" fmla="*/ 0 h 685"/>
                  <a:gd name="T4" fmla="*/ 1 w 354"/>
                  <a:gd name="T5" fmla="*/ 0 h 685"/>
                  <a:gd name="T6" fmla="*/ 1 w 354"/>
                  <a:gd name="T7" fmla="*/ 0 h 685"/>
                  <a:gd name="T8" fmla="*/ 1 w 354"/>
                  <a:gd name="T9" fmla="*/ 0 h 685"/>
                  <a:gd name="T10" fmla="*/ 1 w 354"/>
                  <a:gd name="T11" fmla="*/ 0 h 685"/>
                  <a:gd name="T12" fmla="*/ 1 w 354"/>
                  <a:gd name="T13" fmla="*/ 1 h 685"/>
                  <a:gd name="T14" fmla="*/ 1 w 354"/>
                  <a:gd name="T15" fmla="*/ 1 h 685"/>
                  <a:gd name="T16" fmla="*/ 1 w 354"/>
                  <a:gd name="T17" fmla="*/ 1 h 685"/>
                  <a:gd name="T18" fmla="*/ 1 w 354"/>
                  <a:gd name="T19" fmla="*/ 1 h 685"/>
                  <a:gd name="T20" fmla="*/ 1 w 354"/>
                  <a:gd name="T21" fmla="*/ 1 h 685"/>
                  <a:gd name="T22" fmla="*/ 1 w 354"/>
                  <a:gd name="T23" fmla="*/ 1 h 685"/>
                  <a:gd name="T24" fmla="*/ 1 w 354"/>
                  <a:gd name="T25" fmla="*/ 1 h 685"/>
                  <a:gd name="T26" fmla="*/ 1 w 354"/>
                  <a:gd name="T27" fmla="*/ 2 h 685"/>
                  <a:gd name="T28" fmla="*/ 1 w 354"/>
                  <a:gd name="T29" fmla="*/ 2 h 685"/>
                  <a:gd name="T30" fmla="*/ 1 w 354"/>
                  <a:gd name="T31" fmla="*/ 2 h 685"/>
                  <a:gd name="T32" fmla="*/ 0 w 354"/>
                  <a:gd name="T33" fmla="*/ 2 h 685"/>
                  <a:gd name="T34" fmla="*/ 0 w 354"/>
                  <a:gd name="T35" fmla="*/ 2 h 685"/>
                  <a:gd name="T36" fmla="*/ 0 w 354"/>
                  <a:gd name="T37" fmla="*/ 2 h 685"/>
                  <a:gd name="T38" fmla="*/ 0 w 354"/>
                  <a:gd name="T39" fmla="*/ 2 h 685"/>
                  <a:gd name="T40" fmla="*/ 0 w 354"/>
                  <a:gd name="T41" fmla="*/ 1 h 685"/>
                  <a:gd name="T42" fmla="*/ 0 w 354"/>
                  <a:gd name="T43" fmla="*/ 2 h 685"/>
                  <a:gd name="T44" fmla="*/ 0 w 354"/>
                  <a:gd name="T45" fmla="*/ 2 h 685"/>
                  <a:gd name="T46" fmla="*/ 0 w 354"/>
                  <a:gd name="T47" fmla="*/ 2 h 685"/>
                  <a:gd name="T48" fmla="*/ 0 w 354"/>
                  <a:gd name="T49" fmla="*/ 2 h 685"/>
                  <a:gd name="T50" fmla="*/ 1 w 354"/>
                  <a:gd name="T51" fmla="*/ 2 h 685"/>
                  <a:gd name="T52" fmla="*/ 1 w 354"/>
                  <a:gd name="T53" fmla="*/ 1 h 685"/>
                  <a:gd name="T54" fmla="*/ 1 w 354"/>
                  <a:gd name="T55" fmla="*/ 1 h 685"/>
                  <a:gd name="T56" fmla="*/ 1 w 354"/>
                  <a:gd name="T57" fmla="*/ 1 h 685"/>
                  <a:gd name="T58" fmla="*/ 0 w 354"/>
                  <a:gd name="T59" fmla="*/ 1 h 685"/>
                  <a:gd name="T60" fmla="*/ 0 w 354"/>
                  <a:gd name="T61" fmla="*/ 1 h 685"/>
                  <a:gd name="T62" fmla="*/ 0 w 354"/>
                  <a:gd name="T63" fmla="*/ 1 h 685"/>
                  <a:gd name="T64" fmla="*/ 0 w 354"/>
                  <a:gd name="T65" fmla="*/ 1 h 685"/>
                  <a:gd name="T66" fmla="*/ 0 w 354"/>
                  <a:gd name="T67" fmla="*/ 1 h 685"/>
                  <a:gd name="T68" fmla="*/ 0 w 354"/>
                  <a:gd name="T69" fmla="*/ 1 h 685"/>
                  <a:gd name="T70" fmla="*/ 0 w 354"/>
                  <a:gd name="T71" fmla="*/ 0 h 685"/>
                  <a:gd name="T72" fmla="*/ 1 w 354"/>
                  <a:gd name="T73" fmla="*/ 0 h 685"/>
                  <a:gd name="T74" fmla="*/ 0 w 354"/>
                  <a:gd name="T75" fmla="*/ 0 h 685"/>
                  <a:gd name="T76" fmla="*/ 0 w 354"/>
                  <a:gd name="T77" fmla="*/ 0 h 685"/>
                  <a:gd name="T78" fmla="*/ 0 w 354"/>
                  <a:gd name="T79" fmla="*/ 0 h 685"/>
                  <a:gd name="T80" fmla="*/ 0 w 354"/>
                  <a:gd name="T81" fmla="*/ 0 h 685"/>
                  <a:gd name="T82" fmla="*/ 0 w 354"/>
                  <a:gd name="T83" fmla="*/ 0 h 685"/>
                  <a:gd name="T84" fmla="*/ 0 w 354"/>
                  <a:gd name="T85" fmla="*/ 0 h 685"/>
                  <a:gd name="T86" fmla="*/ 0 w 354"/>
                  <a:gd name="T87" fmla="*/ 0 h 685"/>
                  <a:gd name="T88" fmla="*/ 0 w 354"/>
                  <a:gd name="T89" fmla="*/ 0 h 685"/>
                  <a:gd name="T90" fmla="*/ 0 w 354"/>
                  <a:gd name="T91" fmla="*/ 0 h 685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354"/>
                  <a:gd name="T139" fmla="*/ 0 h 685"/>
                  <a:gd name="T140" fmla="*/ 354 w 354"/>
                  <a:gd name="T141" fmla="*/ 685 h 685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354" h="685">
                    <a:moveTo>
                      <a:pt x="118" y="0"/>
                    </a:moveTo>
                    <a:lnTo>
                      <a:pt x="231" y="0"/>
                    </a:lnTo>
                    <a:lnTo>
                      <a:pt x="236" y="7"/>
                    </a:lnTo>
                    <a:lnTo>
                      <a:pt x="236" y="41"/>
                    </a:lnTo>
                    <a:lnTo>
                      <a:pt x="270" y="41"/>
                    </a:lnTo>
                    <a:lnTo>
                      <a:pt x="275" y="46"/>
                    </a:lnTo>
                    <a:lnTo>
                      <a:pt x="275" y="80"/>
                    </a:lnTo>
                    <a:lnTo>
                      <a:pt x="309" y="80"/>
                    </a:lnTo>
                    <a:lnTo>
                      <a:pt x="314" y="88"/>
                    </a:lnTo>
                    <a:lnTo>
                      <a:pt x="314" y="204"/>
                    </a:lnTo>
                    <a:lnTo>
                      <a:pt x="309" y="208"/>
                    </a:lnTo>
                    <a:lnTo>
                      <a:pt x="275" y="208"/>
                    </a:lnTo>
                    <a:lnTo>
                      <a:pt x="275" y="237"/>
                    </a:lnTo>
                    <a:lnTo>
                      <a:pt x="270" y="242"/>
                    </a:lnTo>
                    <a:lnTo>
                      <a:pt x="236" y="242"/>
                    </a:lnTo>
                    <a:lnTo>
                      <a:pt x="236" y="279"/>
                    </a:lnTo>
                    <a:lnTo>
                      <a:pt x="270" y="279"/>
                    </a:lnTo>
                    <a:lnTo>
                      <a:pt x="275" y="284"/>
                    </a:lnTo>
                    <a:lnTo>
                      <a:pt x="275" y="318"/>
                    </a:lnTo>
                    <a:lnTo>
                      <a:pt x="309" y="318"/>
                    </a:lnTo>
                    <a:lnTo>
                      <a:pt x="314" y="324"/>
                    </a:lnTo>
                    <a:lnTo>
                      <a:pt x="314" y="360"/>
                    </a:lnTo>
                    <a:lnTo>
                      <a:pt x="347" y="360"/>
                    </a:lnTo>
                    <a:lnTo>
                      <a:pt x="353" y="366"/>
                    </a:lnTo>
                    <a:lnTo>
                      <a:pt x="353" y="522"/>
                    </a:lnTo>
                    <a:lnTo>
                      <a:pt x="347" y="527"/>
                    </a:lnTo>
                    <a:lnTo>
                      <a:pt x="314" y="527"/>
                    </a:lnTo>
                    <a:lnTo>
                      <a:pt x="314" y="598"/>
                    </a:lnTo>
                    <a:lnTo>
                      <a:pt x="309" y="604"/>
                    </a:lnTo>
                    <a:lnTo>
                      <a:pt x="275" y="604"/>
                    </a:lnTo>
                    <a:lnTo>
                      <a:pt x="275" y="638"/>
                    </a:lnTo>
                    <a:lnTo>
                      <a:pt x="270" y="645"/>
                    </a:lnTo>
                    <a:lnTo>
                      <a:pt x="197" y="645"/>
                    </a:lnTo>
                    <a:lnTo>
                      <a:pt x="197" y="679"/>
                    </a:lnTo>
                    <a:lnTo>
                      <a:pt x="191" y="684"/>
                    </a:lnTo>
                    <a:lnTo>
                      <a:pt x="46" y="684"/>
                    </a:lnTo>
                    <a:lnTo>
                      <a:pt x="38" y="679"/>
                    </a:lnTo>
                    <a:lnTo>
                      <a:pt x="38" y="645"/>
                    </a:lnTo>
                    <a:lnTo>
                      <a:pt x="4" y="645"/>
                    </a:lnTo>
                    <a:lnTo>
                      <a:pt x="0" y="638"/>
                    </a:lnTo>
                    <a:lnTo>
                      <a:pt x="0" y="564"/>
                    </a:lnTo>
                    <a:lnTo>
                      <a:pt x="4" y="556"/>
                    </a:lnTo>
                    <a:lnTo>
                      <a:pt x="79" y="556"/>
                    </a:lnTo>
                    <a:lnTo>
                      <a:pt x="85" y="564"/>
                    </a:lnTo>
                    <a:lnTo>
                      <a:pt x="85" y="598"/>
                    </a:lnTo>
                    <a:lnTo>
                      <a:pt x="113" y="598"/>
                    </a:lnTo>
                    <a:lnTo>
                      <a:pt x="118" y="604"/>
                    </a:lnTo>
                    <a:lnTo>
                      <a:pt x="118" y="638"/>
                    </a:lnTo>
                    <a:lnTo>
                      <a:pt x="191" y="638"/>
                    </a:lnTo>
                    <a:lnTo>
                      <a:pt x="191" y="604"/>
                    </a:lnTo>
                    <a:lnTo>
                      <a:pt x="197" y="598"/>
                    </a:lnTo>
                    <a:lnTo>
                      <a:pt x="231" y="598"/>
                    </a:lnTo>
                    <a:lnTo>
                      <a:pt x="231" y="564"/>
                    </a:lnTo>
                    <a:lnTo>
                      <a:pt x="236" y="556"/>
                    </a:lnTo>
                    <a:lnTo>
                      <a:pt x="270" y="556"/>
                    </a:lnTo>
                    <a:lnTo>
                      <a:pt x="270" y="405"/>
                    </a:lnTo>
                    <a:lnTo>
                      <a:pt x="236" y="405"/>
                    </a:lnTo>
                    <a:lnTo>
                      <a:pt x="231" y="400"/>
                    </a:lnTo>
                    <a:lnTo>
                      <a:pt x="231" y="366"/>
                    </a:lnTo>
                    <a:lnTo>
                      <a:pt x="197" y="366"/>
                    </a:lnTo>
                    <a:lnTo>
                      <a:pt x="191" y="360"/>
                    </a:lnTo>
                    <a:lnTo>
                      <a:pt x="191" y="324"/>
                    </a:lnTo>
                    <a:lnTo>
                      <a:pt x="118" y="324"/>
                    </a:lnTo>
                    <a:lnTo>
                      <a:pt x="113" y="318"/>
                    </a:lnTo>
                    <a:lnTo>
                      <a:pt x="113" y="284"/>
                    </a:lnTo>
                    <a:lnTo>
                      <a:pt x="118" y="279"/>
                    </a:lnTo>
                    <a:lnTo>
                      <a:pt x="152" y="279"/>
                    </a:lnTo>
                    <a:lnTo>
                      <a:pt x="152" y="242"/>
                    </a:lnTo>
                    <a:lnTo>
                      <a:pt x="158" y="237"/>
                    </a:lnTo>
                    <a:lnTo>
                      <a:pt x="191" y="237"/>
                    </a:lnTo>
                    <a:lnTo>
                      <a:pt x="191" y="208"/>
                    </a:lnTo>
                    <a:lnTo>
                      <a:pt x="197" y="204"/>
                    </a:lnTo>
                    <a:lnTo>
                      <a:pt x="231" y="204"/>
                    </a:lnTo>
                    <a:lnTo>
                      <a:pt x="231" y="128"/>
                    </a:lnTo>
                    <a:lnTo>
                      <a:pt x="197" y="128"/>
                    </a:lnTo>
                    <a:lnTo>
                      <a:pt x="191" y="122"/>
                    </a:lnTo>
                    <a:lnTo>
                      <a:pt x="191" y="88"/>
                    </a:lnTo>
                    <a:lnTo>
                      <a:pt x="85" y="88"/>
                    </a:lnTo>
                    <a:lnTo>
                      <a:pt x="85" y="122"/>
                    </a:lnTo>
                    <a:lnTo>
                      <a:pt x="79" y="128"/>
                    </a:lnTo>
                    <a:lnTo>
                      <a:pt x="46" y="128"/>
                    </a:lnTo>
                    <a:lnTo>
                      <a:pt x="46" y="204"/>
                    </a:lnTo>
                    <a:lnTo>
                      <a:pt x="38" y="208"/>
                    </a:lnTo>
                    <a:lnTo>
                      <a:pt x="4" y="208"/>
                    </a:lnTo>
                    <a:lnTo>
                      <a:pt x="0" y="204"/>
                    </a:lnTo>
                    <a:lnTo>
                      <a:pt x="0" y="128"/>
                    </a:lnTo>
                    <a:lnTo>
                      <a:pt x="4" y="122"/>
                    </a:lnTo>
                    <a:lnTo>
                      <a:pt x="38" y="122"/>
                    </a:lnTo>
                    <a:lnTo>
                      <a:pt x="38" y="46"/>
                    </a:lnTo>
                    <a:lnTo>
                      <a:pt x="46" y="41"/>
                    </a:lnTo>
                    <a:lnTo>
                      <a:pt x="113" y="41"/>
                    </a:lnTo>
                    <a:lnTo>
                      <a:pt x="113" y="7"/>
                    </a:lnTo>
                    <a:lnTo>
                      <a:pt x="118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3600"/>
              </a:p>
            </p:txBody>
          </p:sp>
        </p:grpSp>
        <p:grpSp>
          <p:nvGrpSpPr>
            <p:cNvPr id="19" name="Group 22"/>
            <p:cNvGrpSpPr>
              <a:grpSpLocks/>
            </p:cNvGrpSpPr>
            <p:nvPr/>
          </p:nvGrpSpPr>
          <p:grpSpPr bwMode="auto">
            <a:xfrm>
              <a:off x="1250" y="2533"/>
              <a:ext cx="274" cy="154"/>
              <a:chOff x="1250" y="2533"/>
              <a:chExt cx="274" cy="154"/>
            </a:xfrm>
          </p:grpSpPr>
          <p:sp>
            <p:nvSpPr>
              <p:cNvPr id="26" name="Freeform 23"/>
              <p:cNvSpPr>
                <a:spLocks noChangeArrowheads="1"/>
              </p:cNvSpPr>
              <p:nvPr/>
            </p:nvSpPr>
            <p:spPr bwMode="auto">
              <a:xfrm>
                <a:off x="1250" y="2533"/>
                <a:ext cx="178" cy="154"/>
              </a:xfrm>
              <a:custGeom>
                <a:avLst/>
                <a:gdLst>
                  <a:gd name="T0" fmla="*/ 0 w 804"/>
                  <a:gd name="T1" fmla="*/ 0 h 684"/>
                  <a:gd name="T2" fmla="*/ 0 w 804"/>
                  <a:gd name="T3" fmla="*/ 0 h 684"/>
                  <a:gd name="T4" fmla="*/ 0 w 804"/>
                  <a:gd name="T5" fmla="*/ 0 h 684"/>
                  <a:gd name="T6" fmla="*/ 0 w 804"/>
                  <a:gd name="T7" fmla="*/ 0 h 684"/>
                  <a:gd name="T8" fmla="*/ 1 w 804"/>
                  <a:gd name="T9" fmla="*/ 1 h 684"/>
                  <a:gd name="T10" fmla="*/ 1 w 804"/>
                  <a:gd name="T11" fmla="*/ 1 h 684"/>
                  <a:gd name="T12" fmla="*/ 1 w 804"/>
                  <a:gd name="T13" fmla="*/ 1 h 684"/>
                  <a:gd name="T14" fmla="*/ 1 w 804"/>
                  <a:gd name="T15" fmla="*/ 1 h 684"/>
                  <a:gd name="T16" fmla="*/ 1 w 804"/>
                  <a:gd name="T17" fmla="*/ 1 h 684"/>
                  <a:gd name="T18" fmla="*/ 1 w 804"/>
                  <a:gd name="T19" fmla="*/ 1 h 684"/>
                  <a:gd name="T20" fmla="*/ 1 w 804"/>
                  <a:gd name="T21" fmla="*/ 1 h 684"/>
                  <a:gd name="T22" fmla="*/ 1 w 804"/>
                  <a:gd name="T23" fmla="*/ 1 h 684"/>
                  <a:gd name="T24" fmla="*/ 1 w 804"/>
                  <a:gd name="T25" fmla="*/ 1 h 684"/>
                  <a:gd name="T26" fmla="*/ 1 w 804"/>
                  <a:gd name="T27" fmla="*/ 1 h 684"/>
                  <a:gd name="T28" fmla="*/ 1 w 804"/>
                  <a:gd name="T29" fmla="*/ 1 h 684"/>
                  <a:gd name="T30" fmla="*/ 1 w 804"/>
                  <a:gd name="T31" fmla="*/ 1 h 684"/>
                  <a:gd name="T32" fmla="*/ 1 w 804"/>
                  <a:gd name="T33" fmla="*/ 0 h 684"/>
                  <a:gd name="T34" fmla="*/ 2 w 804"/>
                  <a:gd name="T35" fmla="*/ 0 h 684"/>
                  <a:gd name="T36" fmla="*/ 2 w 804"/>
                  <a:gd name="T37" fmla="*/ 0 h 684"/>
                  <a:gd name="T38" fmla="*/ 2 w 804"/>
                  <a:gd name="T39" fmla="*/ 0 h 684"/>
                  <a:gd name="T40" fmla="*/ 2 w 804"/>
                  <a:gd name="T41" fmla="*/ 0 h 684"/>
                  <a:gd name="T42" fmla="*/ 2 w 804"/>
                  <a:gd name="T43" fmla="*/ 0 h 684"/>
                  <a:gd name="T44" fmla="*/ 2 w 804"/>
                  <a:gd name="T45" fmla="*/ 2 h 684"/>
                  <a:gd name="T46" fmla="*/ 2 w 804"/>
                  <a:gd name="T47" fmla="*/ 2 h 684"/>
                  <a:gd name="T48" fmla="*/ 2 w 804"/>
                  <a:gd name="T49" fmla="*/ 2 h 684"/>
                  <a:gd name="T50" fmla="*/ 2 w 804"/>
                  <a:gd name="T51" fmla="*/ 2 h 684"/>
                  <a:gd name="T52" fmla="*/ 2 w 804"/>
                  <a:gd name="T53" fmla="*/ 2 h 684"/>
                  <a:gd name="T54" fmla="*/ 2 w 804"/>
                  <a:gd name="T55" fmla="*/ 0 h 684"/>
                  <a:gd name="T56" fmla="*/ 2 w 804"/>
                  <a:gd name="T57" fmla="*/ 0 h 684"/>
                  <a:gd name="T58" fmla="*/ 2 w 804"/>
                  <a:gd name="T59" fmla="*/ 0 h 684"/>
                  <a:gd name="T60" fmla="*/ 2 w 804"/>
                  <a:gd name="T61" fmla="*/ 1 h 684"/>
                  <a:gd name="T62" fmla="*/ 1 w 804"/>
                  <a:gd name="T63" fmla="*/ 1 h 684"/>
                  <a:gd name="T64" fmla="*/ 1 w 804"/>
                  <a:gd name="T65" fmla="*/ 1 h 684"/>
                  <a:gd name="T66" fmla="*/ 1 w 804"/>
                  <a:gd name="T67" fmla="*/ 1 h 684"/>
                  <a:gd name="T68" fmla="*/ 1 w 804"/>
                  <a:gd name="T69" fmla="*/ 1 h 684"/>
                  <a:gd name="T70" fmla="*/ 1 w 804"/>
                  <a:gd name="T71" fmla="*/ 2 h 684"/>
                  <a:gd name="T72" fmla="*/ 1 w 804"/>
                  <a:gd name="T73" fmla="*/ 2 h 684"/>
                  <a:gd name="T74" fmla="*/ 1 w 804"/>
                  <a:gd name="T75" fmla="*/ 2 h 684"/>
                  <a:gd name="T76" fmla="*/ 1 w 804"/>
                  <a:gd name="T77" fmla="*/ 2 h 684"/>
                  <a:gd name="T78" fmla="*/ 1 w 804"/>
                  <a:gd name="T79" fmla="*/ 2 h 684"/>
                  <a:gd name="T80" fmla="*/ 1 w 804"/>
                  <a:gd name="T81" fmla="*/ 1 h 684"/>
                  <a:gd name="T82" fmla="*/ 1 w 804"/>
                  <a:gd name="T83" fmla="*/ 1 h 684"/>
                  <a:gd name="T84" fmla="*/ 1 w 804"/>
                  <a:gd name="T85" fmla="*/ 1 h 684"/>
                  <a:gd name="T86" fmla="*/ 0 w 804"/>
                  <a:gd name="T87" fmla="*/ 1 h 684"/>
                  <a:gd name="T88" fmla="*/ 0 w 804"/>
                  <a:gd name="T89" fmla="*/ 1 h 684"/>
                  <a:gd name="T90" fmla="*/ 0 w 804"/>
                  <a:gd name="T91" fmla="*/ 1 h 684"/>
                  <a:gd name="T92" fmla="*/ 0 w 804"/>
                  <a:gd name="T93" fmla="*/ 1 h 684"/>
                  <a:gd name="T94" fmla="*/ 0 w 804"/>
                  <a:gd name="T95" fmla="*/ 0 h 684"/>
                  <a:gd name="T96" fmla="*/ 0 w 804"/>
                  <a:gd name="T97" fmla="*/ 2 h 684"/>
                  <a:gd name="T98" fmla="*/ 0 w 804"/>
                  <a:gd name="T99" fmla="*/ 2 h 684"/>
                  <a:gd name="T100" fmla="*/ 0 w 804"/>
                  <a:gd name="T101" fmla="*/ 2 h 684"/>
                  <a:gd name="T102" fmla="*/ 0 w 804"/>
                  <a:gd name="T103" fmla="*/ 2 h 684"/>
                  <a:gd name="T104" fmla="*/ 0 w 804"/>
                  <a:gd name="T105" fmla="*/ 2 h 684"/>
                  <a:gd name="T106" fmla="*/ 0 w 804"/>
                  <a:gd name="T107" fmla="*/ 0 h 684"/>
                  <a:gd name="T108" fmla="*/ 0 w 804"/>
                  <a:gd name="T109" fmla="*/ 0 h 684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804"/>
                  <a:gd name="T166" fmla="*/ 0 h 684"/>
                  <a:gd name="T167" fmla="*/ 804 w 804"/>
                  <a:gd name="T168" fmla="*/ 684 h 684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804" h="684">
                    <a:moveTo>
                      <a:pt x="4" y="0"/>
                    </a:moveTo>
                    <a:lnTo>
                      <a:pt x="149" y="0"/>
                    </a:lnTo>
                    <a:lnTo>
                      <a:pt x="155" y="7"/>
                    </a:lnTo>
                    <a:lnTo>
                      <a:pt x="155" y="80"/>
                    </a:lnTo>
                    <a:lnTo>
                      <a:pt x="187" y="80"/>
                    </a:lnTo>
                    <a:lnTo>
                      <a:pt x="194" y="88"/>
                    </a:lnTo>
                    <a:lnTo>
                      <a:pt x="194" y="162"/>
                    </a:lnTo>
                    <a:lnTo>
                      <a:pt x="227" y="162"/>
                    </a:lnTo>
                    <a:lnTo>
                      <a:pt x="232" y="169"/>
                    </a:lnTo>
                    <a:lnTo>
                      <a:pt x="232" y="237"/>
                    </a:lnTo>
                    <a:lnTo>
                      <a:pt x="265" y="237"/>
                    </a:lnTo>
                    <a:lnTo>
                      <a:pt x="272" y="242"/>
                    </a:lnTo>
                    <a:lnTo>
                      <a:pt x="272" y="317"/>
                    </a:lnTo>
                    <a:lnTo>
                      <a:pt x="305" y="317"/>
                    </a:lnTo>
                    <a:lnTo>
                      <a:pt x="310" y="324"/>
                    </a:lnTo>
                    <a:lnTo>
                      <a:pt x="310" y="399"/>
                    </a:lnTo>
                    <a:lnTo>
                      <a:pt x="344" y="399"/>
                    </a:lnTo>
                    <a:lnTo>
                      <a:pt x="350" y="404"/>
                    </a:lnTo>
                    <a:lnTo>
                      <a:pt x="350" y="480"/>
                    </a:lnTo>
                    <a:lnTo>
                      <a:pt x="382" y="480"/>
                    </a:lnTo>
                    <a:lnTo>
                      <a:pt x="388" y="484"/>
                    </a:lnTo>
                    <a:lnTo>
                      <a:pt x="388" y="555"/>
                    </a:lnTo>
                    <a:lnTo>
                      <a:pt x="415" y="555"/>
                    </a:lnTo>
                    <a:lnTo>
                      <a:pt x="415" y="484"/>
                    </a:lnTo>
                    <a:lnTo>
                      <a:pt x="420" y="480"/>
                    </a:lnTo>
                    <a:lnTo>
                      <a:pt x="455" y="480"/>
                    </a:lnTo>
                    <a:lnTo>
                      <a:pt x="455" y="365"/>
                    </a:lnTo>
                    <a:lnTo>
                      <a:pt x="460" y="359"/>
                    </a:lnTo>
                    <a:lnTo>
                      <a:pt x="493" y="359"/>
                    </a:lnTo>
                    <a:lnTo>
                      <a:pt x="493" y="284"/>
                    </a:lnTo>
                    <a:lnTo>
                      <a:pt x="498" y="279"/>
                    </a:lnTo>
                    <a:lnTo>
                      <a:pt x="531" y="279"/>
                    </a:lnTo>
                    <a:lnTo>
                      <a:pt x="531" y="169"/>
                    </a:lnTo>
                    <a:lnTo>
                      <a:pt x="536" y="162"/>
                    </a:lnTo>
                    <a:lnTo>
                      <a:pt x="570" y="162"/>
                    </a:lnTo>
                    <a:lnTo>
                      <a:pt x="570" y="88"/>
                    </a:lnTo>
                    <a:lnTo>
                      <a:pt x="576" y="80"/>
                    </a:lnTo>
                    <a:lnTo>
                      <a:pt x="608" y="80"/>
                    </a:lnTo>
                    <a:lnTo>
                      <a:pt x="608" y="7"/>
                    </a:lnTo>
                    <a:lnTo>
                      <a:pt x="614" y="0"/>
                    </a:lnTo>
                    <a:lnTo>
                      <a:pt x="797" y="0"/>
                    </a:lnTo>
                    <a:lnTo>
                      <a:pt x="803" y="7"/>
                    </a:lnTo>
                    <a:lnTo>
                      <a:pt x="803" y="41"/>
                    </a:lnTo>
                    <a:lnTo>
                      <a:pt x="797" y="46"/>
                    </a:lnTo>
                    <a:lnTo>
                      <a:pt x="725" y="46"/>
                    </a:lnTo>
                    <a:lnTo>
                      <a:pt x="725" y="637"/>
                    </a:lnTo>
                    <a:lnTo>
                      <a:pt x="797" y="637"/>
                    </a:lnTo>
                    <a:lnTo>
                      <a:pt x="803" y="645"/>
                    </a:lnTo>
                    <a:lnTo>
                      <a:pt x="803" y="678"/>
                    </a:lnTo>
                    <a:lnTo>
                      <a:pt x="797" y="683"/>
                    </a:lnTo>
                    <a:lnTo>
                      <a:pt x="576" y="683"/>
                    </a:lnTo>
                    <a:lnTo>
                      <a:pt x="570" y="678"/>
                    </a:lnTo>
                    <a:lnTo>
                      <a:pt x="570" y="645"/>
                    </a:lnTo>
                    <a:lnTo>
                      <a:pt x="576" y="637"/>
                    </a:lnTo>
                    <a:lnTo>
                      <a:pt x="648" y="637"/>
                    </a:lnTo>
                    <a:lnTo>
                      <a:pt x="648" y="88"/>
                    </a:lnTo>
                    <a:lnTo>
                      <a:pt x="614" y="88"/>
                    </a:lnTo>
                    <a:lnTo>
                      <a:pt x="614" y="162"/>
                    </a:lnTo>
                    <a:lnTo>
                      <a:pt x="608" y="169"/>
                    </a:lnTo>
                    <a:lnTo>
                      <a:pt x="576" y="169"/>
                    </a:lnTo>
                    <a:lnTo>
                      <a:pt x="576" y="279"/>
                    </a:lnTo>
                    <a:lnTo>
                      <a:pt x="570" y="284"/>
                    </a:lnTo>
                    <a:lnTo>
                      <a:pt x="536" y="284"/>
                    </a:lnTo>
                    <a:lnTo>
                      <a:pt x="536" y="359"/>
                    </a:lnTo>
                    <a:lnTo>
                      <a:pt x="531" y="365"/>
                    </a:lnTo>
                    <a:lnTo>
                      <a:pt x="498" y="365"/>
                    </a:lnTo>
                    <a:lnTo>
                      <a:pt x="498" y="480"/>
                    </a:lnTo>
                    <a:lnTo>
                      <a:pt x="493" y="484"/>
                    </a:lnTo>
                    <a:lnTo>
                      <a:pt x="460" y="484"/>
                    </a:lnTo>
                    <a:lnTo>
                      <a:pt x="460" y="555"/>
                    </a:lnTo>
                    <a:lnTo>
                      <a:pt x="455" y="563"/>
                    </a:lnTo>
                    <a:lnTo>
                      <a:pt x="420" y="563"/>
                    </a:lnTo>
                    <a:lnTo>
                      <a:pt x="420" y="678"/>
                    </a:lnTo>
                    <a:lnTo>
                      <a:pt x="415" y="683"/>
                    </a:lnTo>
                    <a:lnTo>
                      <a:pt x="388" y="683"/>
                    </a:lnTo>
                    <a:lnTo>
                      <a:pt x="382" y="678"/>
                    </a:lnTo>
                    <a:lnTo>
                      <a:pt x="382" y="645"/>
                    </a:lnTo>
                    <a:lnTo>
                      <a:pt x="350" y="645"/>
                    </a:lnTo>
                    <a:lnTo>
                      <a:pt x="344" y="637"/>
                    </a:lnTo>
                    <a:lnTo>
                      <a:pt x="344" y="563"/>
                    </a:lnTo>
                    <a:lnTo>
                      <a:pt x="310" y="563"/>
                    </a:lnTo>
                    <a:lnTo>
                      <a:pt x="305" y="555"/>
                    </a:lnTo>
                    <a:lnTo>
                      <a:pt x="305" y="484"/>
                    </a:lnTo>
                    <a:lnTo>
                      <a:pt x="272" y="484"/>
                    </a:lnTo>
                    <a:lnTo>
                      <a:pt x="265" y="480"/>
                    </a:lnTo>
                    <a:lnTo>
                      <a:pt x="265" y="404"/>
                    </a:lnTo>
                    <a:lnTo>
                      <a:pt x="232" y="404"/>
                    </a:lnTo>
                    <a:lnTo>
                      <a:pt x="227" y="399"/>
                    </a:lnTo>
                    <a:lnTo>
                      <a:pt x="227" y="324"/>
                    </a:lnTo>
                    <a:lnTo>
                      <a:pt x="194" y="324"/>
                    </a:lnTo>
                    <a:lnTo>
                      <a:pt x="187" y="317"/>
                    </a:lnTo>
                    <a:lnTo>
                      <a:pt x="187" y="242"/>
                    </a:lnTo>
                    <a:lnTo>
                      <a:pt x="155" y="242"/>
                    </a:lnTo>
                    <a:lnTo>
                      <a:pt x="149" y="237"/>
                    </a:lnTo>
                    <a:lnTo>
                      <a:pt x="149" y="169"/>
                    </a:lnTo>
                    <a:lnTo>
                      <a:pt x="115" y="169"/>
                    </a:lnTo>
                    <a:lnTo>
                      <a:pt x="115" y="637"/>
                    </a:lnTo>
                    <a:lnTo>
                      <a:pt x="187" y="637"/>
                    </a:lnTo>
                    <a:lnTo>
                      <a:pt x="194" y="645"/>
                    </a:lnTo>
                    <a:lnTo>
                      <a:pt x="194" y="678"/>
                    </a:lnTo>
                    <a:lnTo>
                      <a:pt x="187" y="683"/>
                    </a:lnTo>
                    <a:lnTo>
                      <a:pt x="4" y="683"/>
                    </a:lnTo>
                    <a:lnTo>
                      <a:pt x="0" y="678"/>
                    </a:lnTo>
                    <a:lnTo>
                      <a:pt x="0" y="645"/>
                    </a:lnTo>
                    <a:lnTo>
                      <a:pt x="4" y="637"/>
                    </a:lnTo>
                    <a:lnTo>
                      <a:pt x="77" y="637"/>
                    </a:lnTo>
                    <a:lnTo>
                      <a:pt x="77" y="46"/>
                    </a:lnTo>
                    <a:lnTo>
                      <a:pt x="4" y="46"/>
                    </a:lnTo>
                    <a:lnTo>
                      <a:pt x="0" y="41"/>
                    </a:lnTo>
                    <a:lnTo>
                      <a:pt x="0" y="7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3600"/>
              </a:p>
            </p:txBody>
          </p:sp>
          <p:sp>
            <p:nvSpPr>
              <p:cNvPr id="27" name="Freeform 24"/>
              <p:cNvSpPr>
                <a:spLocks noChangeArrowheads="1"/>
              </p:cNvSpPr>
              <p:nvPr/>
            </p:nvSpPr>
            <p:spPr bwMode="auto">
              <a:xfrm>
                <a:off x="1441" y="2533"/>
                <a:ext cx="83" cy="154"/>
              </a:xfrm>
              <a:custGeom>
                <a:avLst/>
                <a:gdLst>
                  <a:gd name="T0" fmla="*/ 0 w 381"/>
                  <a:gd name="T1" fmla="*/ 0 h 684"/>
                  <a:gd name="T2" fmla="*/ 0 w 381"/>
                  <a:gd name="T3" fmla="*/ 0 h 684"/>
                  <a:gd name="T4" fmla="*/ 0 w 381"/>
                  <a:gd name="T5" fmla="*/ 1 h 684"/>
                  <a:gd name="T6" fmla="*/ 0 w 381"/>
                  <a:gd name="T7" fmla="*/ 1 h 684"/>
                  <a:gd name="T8" fmla="*/ 0 w 381"/>
                  <a:gd name="T9" fmla="*/ 1 h 684"/>
                  <a:gd name="T10" fmla="*/ 0 w 381"/>
                  <a:gd name="T11" fmla="*/ 1 h 684"/>
                  <a:gd name="T12" fmla="*/ 0 w 381"/>
                  <a:gd name="T13" fmla="*/ 1 h 684"/>
                  <a:gd name="T14" fmla="*/ 0 w 381"/>
                  <a:gd name="T15" fmla="*/ 1 h 684"/>
                  <a:gd name="T16" fmla="*/ 0 w 381"/>
                  <a:gd name="T17" fmla="*/ 1 h 684"/>
                  <a:gd name="T18" fmla="*/ 0 w 381"/>
                  <a:gd name="T19" fmla="*/ 1 h 684"/>
                  <a:gd name="T20" fmla="*/ 0 w 381"/>
                  <a:gd name="T21" fmla="*/ 0 h 684"/>
                  <a:gd name="T22" fmla="*/ 0 w 381"/>
                  <a:gd name="T23" fmla="*/ 0 h 684"/>
                  <a:gd name="T24" fmla="*/ 0 w 381"/>
                  <a:gd name="T25" fmla="*/ 0 h 684"/>
                  <a:gd name="T26" fmla="*/ 0 w 381"/>
                  <a:gd name="T27" fmla="*/ 0 h 684"/>
                  <a:gd name="T28" fmla="*/ 0 w 381"/>
                  <a:gd name="T29" fmla="*/ 0 h 684"/>
                  <a:gd name="T30" fmla="*/ 1 w 381"/>
                  <a:gd name="T31" fmla="*/ 0 h 684"/>
                  <a:gd name="T32" fmla="*/ 1 w 381"/>
                  <a:gd name="T33" fmla="*/ 0 h 684"/>
                  <a:gd name="T34" fmla="*/ 1 w 381"/>
                  <a:gd name="T35" fmla="*/ 1 h 684"/>
                  <a:gd name="T36" fmla="*/ 1 w 381"/>
                  <a:gd name="T37" fmla="*/ 1 h 684"/>
                  <a:gd name="T38" fmla="*/ 1 w 381"/>
                  <a:gd name="T39" fmla="*/ 1 h 684"/>
                  <a:gd name="T40" fmla="*/ 1 w 381"/>
                  <a:gd name="T41" fmla="*/ 1 h 684"/>
                  <a:gd name="T42" fmla="*/ 1 w 381"/>
                  <a:gd name="T43" fmla="*/ 1 h 684"/>
                  <a:gd name="T44" fmla="*/ 1 w 381"/>
                  <a:gd name="T45" fmla="*/ 1 h 684"/>
                  <a:gd name="T46" fmla="*/ 1 w 381"/>
                  <a:gd name="T47" fmla="*/ 2 h 684"/>
                  <a:gd name="T48" fmla="*/ 1 w 381"/>
                  <a:gd name="T49" fmla="*/ 2 h 684"/>
                  <a:gd name="T50" fmla="*/ 0 w 381"/>
                  <a:gd name="T51" fmla="*/ 2 h 684"/>
                  <a:gd name="T52" fmla="*/ 0 w 381"/>
                  <a:gd name="T53" fmla="*/ 2 h 684"/>
                  <a:gd name="T54" fmla="*/ 0 w 381"/>
                  <a:gd name="T55" fmla="*/ 1 h 684"/>
                  <a:gd name="T56" fmla="*/ 0 w 381"/>
                  <a:gd name="T57" fmla="*/ 1 h 684"/>
                  <a:gd name="T58" fmla="*/ 0 w 381"/>
                  <a:gd name="T59" fmla="*/ 1 h 684"/>
                  <a:gd name="T60" fmla="*/ 0 w 381"/>
                  <a:gd name="T61" fmla="*/ 1 h 684"/>
                  <a:gd name="T62" fmla="*/ 0 w 381"/>
                  <a:gd name="T63" fmla="*/ 1 h 684"/>
                  <a:gd name="T64" fmla="*/ 0 w 381"/>
                  <a:gd name="T65" fmla="*/ 1 h 684"/>
                  <a:gd name="T66" fmla="*/ 0 w 381"/>
                  <a:gd name="T67" fmla="*/ 1 h 684"/>
                  <a:gd name="T68" fmla="*/ 0 w 381"/>
                  <a:gd name="T69" fmla="*/ 1 h 684"/>
                  <a:gd name="T70" fmla="*/ 0 w 381"/>
                  <a:gd name="T71" fmla="*/ 1 h 684"/>
                  <a:gd name="T72" fmla="*/ 0 w 381"/>
                  <a:gd name="T73" fmla="*/ 1 h 684"/>
                  <a:gd name="T74" fmla="*/ 0 w 381"/>
                  <a:gd name="T75" fmla="*/ 1 h 684"/>
                  <a:gd name="T76" fmla="*/ 0 w 381"/>
                  <a:gd name="T77" fmla="*/ 1 h 684"/>
                  <a:gd name="T78" fmla="*/ 0 w 381"/>
                  <a:gd name="T79" fmla="*/ 0 h 684"/>
                  <a:gd name="T80" fmla="*/ 0 w 381"/>
                  <a:gd name="T81" fmla="*/ 0 h 684"/>
                  <a:gd name="T82" fmla="*/ 0 w 381"/>
                  <a:gd name="T83" fmla="*/ 0 h 684"/>
                  <a:gd name="T84" fmla="*/ 0 w 381"/>
                  <a:gd name="T85" fmla="*/ 0 h 684"/>
                  <a:gd name="T86" fmla="*/ 0 w 381"/>
                  <a:gd name="T87" fmla="*/ 0 h 684"/>
                  <a:gd name="T88" fmla="*/ 0 w 381"/>
                  <a:gd name="T89" fmla="*/ 0 h 684"/>
                  <a:gd name="T90" fmla="*/ 0 w 381"/>
                  <a:gd name="T91" fmla="*/ 0 h 684"/>
                  <a:gd name="T92" fmla="*/ 0 w 381"/>
                  <a:gd name="T93" fmla="*/ 0 h 684"/>
                  <a:gd name="T94" fmla="*/ 0 w 381"/>
                  <a:gd name="T95" fmla="*/ 0 h 684"/>
                  <a:gd name="T96" fmla="*/ 0 w 381"/>
                  <a:gd name="T97" fmla="*/ 0 h 684"/>
                  <a:gd name="T98" fmla="*/ 0 w 381"/>
                  <a:gd name="T99" fmla="*/ 0 h 684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381"/>
                  <a:gd name="T151" fmla="*/ 0 h 684"/>
                  <a:gd name="T152" fmla="*/ 381 w 381"/>
                  <a:gd name="T153" fmla="*/ 684 h 684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381" h="684">
                    <a:moveTo>
                      <a:pt x="188" y="128"/>
                    </a:moveTo>
                    <a:lnTo>
                      <a:pt x="222" y="128"/>
                    </a:lnTo>
                    <a:lnTo>
                      <a:pt x="222" y="441"/>
                    </a:lnTo>
                    <a:lnTo>
                      <a:pt x="82" y="441"/>
                    </a:lnTo>
                    <a:lnTo>
                      <a:pt x="82" y="365"/>
                    </a:lnTo>
                    <a:lnTo>
                      <a:pt x="109" y="365"/>
                    </a:lnTo>
                    <a:lnTo>
                      <a:pt x="114" y="359"/>
                    </a:lnTo>
                    <a:lnTo>
                      <a:pt x="114" y="284"/>
                    </a:lnTo>
                    <a:lnTo>
                      <a:pt x="147" y="284"/>
                    </a:lnTo>
                    <a:lnTo>
                      <a:pt x="152" y="279"/>
                    </a:lnTo>
                    <a:lnTo>
                      <a:pt x="152" y="208"/>
                    </a:lnTo>
                    <a:lnTo>
                      <a:pt x="184" y="208"/>
                    </a:lnTo>
                    <a:lnTo>
                      <a:pt x="188" y="203"/>
                    </a:lnTo>
                    <a:lnTo>
                      <a:pt x="188" y="128"/>
                    </a:lnTo>
                    <a:close/>
                    <a:moveTo>
                      <a:pt x="227" y="0"/>
                    </a:moveTo>
                    <a:lnTo>
                      <a:pt x="298" y="0"/>
                    </a:lnTo>
                    <a:lnTo>
                      <a:pt x="303" y="7"/>
                    </a:lnTo>
                    <a:lnTo>
                      <a:pt x="303" y="441"/>
                    </a:lnTo>
                    <a:lnTo>
                      <a:pt x="375" y="441"/>
                    </a:lnTo>
                    <a:lnTo>
                      <a:pt x="380" y="446"/>
                    </a:lnTo>
                    <a:lnTo>
                      <a:pt x="380" y="521"/>
                    </a:lnTo>
                    <a:lnTo>
                      <a:pt x="375" y="526"/>
                    </a:lnTo>
                    <a:lnTo>
                      <a:pt x="303" y="526"/>
                    </a:lnTo>
                    <a:lnTo>
                      <a:pt x="303" y="678"/>
                    </a:lnTo>
                    <a:lnTo>
                      <a:pt x="298" y="683"/>
                    </a:lnTo>
                    <a:lnTo>
                      <a:pt x="227" y="683"/>
                    </a:lnTo>
                    <a:lnTo>
                      <a:pt x="222" y="678"/>
                    </a:lnTo>
                    <a:lnTo>
                      <a:pt x="222" y="526"/>
                    </a:lnTo>
                    <a:lnTo>
                      <a:pt x="4" y="526"/>
                    </a:lnTo>
                    <a:lnTo>
                      <a:pt x="0" y="521"/>
                    </a:lnTo>
                    <a:lnTo>
                      <a:pt x="0" y="404"/>
                    </a:lnTo>
                    <a:lnTo>
                      <a:pt x="4" y="399"/>
                    </a:lnTo>
                    <a:lnTo>
                      <a:pt x="37" y="399"/>
                    </a:lnTo>
                    <a:lnTo>
                      <a:pt x="37" y="324"/>
                    </a:lnTo>
                    <a:lnTo>
                      <a:pt x="42" y="317"/>
                    </a:lnTo>
                    <a:lnTo>
                      <a:pt x="75" y="317"/>
                    </a:lnTo>
                    <a:lnTo>
                      <a:pt x="75" y="242"/>
                    </a:lnTo>
                    <a:lnTo>
                      <a:pt x="82" y="237"/>
                    </a:lnTo>
                    <a:lnTo>
                      <a:pt x="109" y="237"/>
                    </a:lnTo>
                    <a:lnTo>
                      <a:pt x="109" y="169"/>
                    </a:lnTo>
                    <a:lnTo>
                      <a:pt x="114" y="162"/>
                    </a:lnTo>
                    <a:lnTo>
                      <a:pt x="147" y="162"/>
                    </a:lnTo>
                    <a:lnTo>
                      <a:pt x="147" y="128"/>
                    </a:lnTo>
                    <a:lnTo>
                      <a:pt x="152" y="122"/>
                    </a:lnTo>
                    <a:lnTo>
                      <a:pt x="184" y="122"/>
                    </a:lnTo>
                    <a:lnTo>
                      <a:pt x="184" y="46"/>
                    </a:lnTo>
                    <a:lnTo>
                      <a:pt x="188" y="41"/>
                    </a:lnTo>
                    <a:lnTo>
                      <a:pt x="222" y="41"/>
                    </a:lnTo>
                    <a:lnTo>
                      <a:pt x="222" y="7"/>
                    </a:lnTo>
                    <a:lnTo>
                      <a:pt x="227" y="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3600"/>
              </a:p>
            </p:txBody>
          </p:sp>
        </p:grpSp>
        <p:grpSp>
          <p:nvGrpSpPr>
            <p:cNvPr id="20" name="Group 25"/>
            <p:cNvGrpSpPr>
              <a:grpSpLocks/>
            </p:cNvGrpSpPr>
            <p:nvPr/>
          </p:nvGrpSpPr>
          <p:grpSpPr bwMode="auto">
            <a:xfrm>
              <a:off x="2064" y="2533"/>
              <a:ext cx="284" cy="154"/>
              <a:chOff x="2064" y="2533"/>
              <a:chExt cx="284" cy="154"/>
            </a:xfrm>
          </p:grpSpPr>
          <p:sp>
            <p:nvSpPr>
              <p:cNvPr id="24" name="Freeform 26"/>
              <p:cNvSpPr>
                <a:spLocks noChangeArrowheads="1"/>
              </p:cNvSpPr>
              <p:nvPr/>
            </p:nvSpPr>
            <p:spPr bwMode="auto">
              <a:xfrm>
                <a:off x="2064" y="2533"/>
                <a:ext cx="180" cy="154"/>
              </a:xfrm>
              <a:custGeom>
                <a:avLst/>
                <a:gdLst>
                  <a:gd name="T0" fmla="*/ 0 w 799"/>
                  <a:gd name="T1" fmla="*/ 0 h 684"/>
                  <a:gd name="T2" fmla="*/ 0 w 799"/>
                  <a:gd name="T3" fmla="*/ 0 h 684"/>
                  <a:gd name="T4" fmla="*/ 0 w 799"/>
                  <a:gd name="T5" fmla="*/ 0 h 684"/>
                  <a:gd name="T6" fmla="*/ 0 w 799"/>
                  <a:gd name="T7" fmla="*/ 0 h 684"/>
                  <a:gd name="T8" fmla="*/ 1 w 799"/>
                  <a:gd name="T9" fmla="*/ 1 h 684"/>
                  <a:gd name="T10" fmla="*/ 1 w 799"/>
                  <a:gd name="T11" fmla="*/ 1 h 684"/>
                  <a:gd name="T12" fmla="*/ 1 w 799"/>
                  <a:gd name="T13" fmla="*/ 1 h 684"/>
                  <a:gd name="T14" fmla="*/ 1 w 799"/>
                  <a:gd name="T15" fmla="*/ 1 h 684"/>
                  <a:gd name="T16" fmla="*/ 1 w 799"/>
                  <a:gd name="T17" fmla="*/ 1 h 684"/>
                  <a:gd name="T18" fmla="*/ 1 w 799"/>
                  <a:gd name="T19" fmla="*/ 1 h 684"/>
                  <a:gd name="T20" fmla="*/ 1 w 799"/>
                  <a:gd name="T21" fmla="*/ 1 h 684"/>
                  <a:gd name="T22" fmla="*/ 1 w 799"/>
                  <a:gd name="T23" fmla="*/ 1 h 684"/>
                  <a:gd name="T24" fmla="*/ 1 w 799"/>
                  <a:gd name="T25" fmla="*/ 1 h 684"/>
                  <a:gd name="T26" fmla="*/ 1 w 799"/>
                  <a:gd name="T27" fmla="*/ 1 h 684"/>
                  <a:gd name="T28" fmla="*/ 1 w 799"/>
                  <a:gd name="T29" fmla="*/ 1 h 684"/>
                  <a:gd name="T30" fmla="*/ 1 w 799"/>
                  <a:gd name="T31" fmla="*/ 1 h 684"/>
                  <a:gd name="T32" fmla="*/ 1 w 799"/>
                  <a:gd name="T33" fmla="*/ 0 h 684"/>
                  <a:gd name="T34" fmla="*/ 2 w 799"/>
                  <a:gd name="T35" fmla="*/ 0 h 684"/>
                  <a:gd name="T36" fmla="*/ 2 w 799"/>
                  <a:gd name="T37" fmla="*/ 0 h 684"/>
                  <a:gd name="T38" fmla="*/ 2 w 799"/>
                  <a:gd name="T39" fmla="*/ 0 h 684"/>
                  <a:gd name="T40" fmla="*/ 2 w 799"/>
                  <a:gd name="T41" fmla="*/ 0 h 684"/>
                  <a:gd name="T42" fmla="*/ 2 w 799"/>
                  <a:gd name="T43" fmla="*/ 0 h 684"/>
                  <a:gd name="T44" fmla="*/ 2 w 799"/>
                  <a:gd name="T45" fmla="*/ 2 h 684"/>
                  <a:gd name="T46" fmla="*/ 2 w 799"/>
                  <a:gd name="T47" fmla="*/ 2 h 684"/>
                  <a:gd name="T48" fmla="*/ 2 w 799"/>
                  <a:gd name="T49" fmla="*/ 2 h 684"/>
                  <a:gd name="T50" fmla="*/ 2 w 799"/>
                  <a:gd name="T51" fmla="*/ 2 h 684"/>
                  <a:gd name="T52" fmla="*/ 2 w 799"/>
                  <a:gd name="T53" fmla="*/ 2 h 684"/>
                  <a:gd name="T54" fmla="*/ 2 w 799"/>
                  <a:gd name="T55" fmla="*/ 0 h 684"/>
                  <a:gd name="T56" fmla="*/ 2 w 799"/>
                  <a:gd name="T57" fmla="*/ 0 h 684"/>
                  <a:gd name="T58" fmla="*/ 2 w 799"/>
                  <a:gd name="T59" fmla="*/ 0 h 684"/>
                  <a:gd name="T60" fmla="*/ 2 w 799"/>
                  <a:gd name="T61" fmla="*/ 1 h 684"/>
                  <a:gd name="T62" fmla="*/ 1 w 799"/>
                  <a:gd name="T63" fmla="*/ 1 h 684"/>
                  <a:gd name="T64" fmla="*/ 1 w 799"/>
                  <a:gd name="T65" fmla="*/ 1 h 684"/>
                  <a:gd name="T66" fmla="*/ 1 w 799"/>
                  <a:gd name="T67" fmla="*/ 1 h 684"/>
                  <a:gd name="T68" fmla="*/ 1 w 799"/>
                  <a:gd name="T69" fmla="*/ 1 h 684"/>
                  <a:gd name="T70" fmla="*/ 1 w 799"/>
                  <a:gd name="T71" fmla="*/ 2 h 684"/>
                  <a:gd name="T72" fmla="*/ 1 w 799"/>
                  <a:gd name="T73" fmla="*/ 2 h 684"/>
                  <a:gd name="T74" fmla="*/ 1 w 799"/>
                  <a:gd name="T75" fmla="*/ 2 h 684"/>
                  <a:gd name="T76" fmla="*/ 1 w 799"/>
                  <a:gd name="T77" fmla="*/ 2 h 684"/>
                  <a:gd name="T78" fmla="*/ 1 w 799"/>
                  <a:gd name="T79" fmla="*/ 2 h 684"/>
                  <a:gd name="T80" fmla="*/ 1 w 799"/>
                  <a:gd name="T81" fmla="*/ 1 h 684"/>
                  <a:gd name="T82" fmla="*/ 1 w 799"/>
                  <a:gd name="T83" fmla="*/ 1 h 684"/>
                  <a:gd name="T84" fmla="*/ 1 w 799"/>
                  <a:gd name="T85" fmla="*/ 1 h 684"/>
                  <a:gd name="T86" fmla="*/ 0 w 799"/>
                  <a:gd name="T87" fmla="*/ 1 h 684"/>
                  <a:gd name="T88" fmla="*/ 0 w 799"/>
                  <a:gd name="T89" fmla="*/ 1 h 684"/>
                  <a:gd name="T90" fmla="*/ 0 w 799"/>
                  <a:gd name="T91" fmla="*/ 1 h 684"/>
                  <a:gd name="T92" fmla="*/ 0 w 799"/>
                  <a:gd name="T93" fmla="*/ 1 h 684"/>
                  <a:gd name="T94" fmla="*/ 0 w 799"/>
                  <a:gd name="T95" fmla="*/ 0 h 684"/>
                  <a:gd name="T96" fmla="*/ 0 w 799"/>
                  <a:gd name="T97" fmla="*/ 2 h 684"/>
                  <a:gd name="T98" fmla="*/ 0 w 799"/>
                  <a:gd name="T99" fmla="*/ 2 h 684"/>
                  <a:gd name="T100" fmla="*/ 0 w 799"/>
                  <a:gd name="T101" fmla="*/ 2 h 684"/>
                  <a:gd name="T102" fmla="*/ 0 w 799"/>
                  <a:gd name="T103" fmla="*/ 2 h 684"/>
                  <a:gd name="T104" fmla="*/ 0 w 799"/>
                  <a:gd name="T105" fmla="*/ 2 h 684"/>
                  <a:gd name="T106" fmla="*/ 0 w 799"/>
                  <a:gd name="T107" fmla="*/ 0 h 684"/>
                  <a:gd name="T108" fmla="*/ 0 w 799"/>
                  <a:gd name="T109" fmla="*/ 0 h 684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799"/>
                  <a:gd name="T166" fmla="*/ 0 h 684"/>
                  <a:gd name="T167" fmla="*/ 799 w 799"/>
                  <a:gd name="T168" fmla="*/ 684 h 684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799" h="684">
                    <a:moveTo>
                      <a:pt x="4" y="0"/>
                    </a:moveTo>
                    <a:lnTo>
                      <a:pt x="149" y="0"/>
                    </a:lnTo>
                    <a:lnTo>
                      <a:pt x="155" y="7"/>
                    </a:lnTo>
                    <a:lnTo>
                      <a:pt x="155" y="80"/>
                    </a:lnTo>
                    <a:lnTo>
                      <a:pt x="187" y="80"/>
                    </a:lnTo>
                    <a:lnTo>
                      <a:pt x="192" y="88"/>
                    </a:lnTo>
                    <a:lnTo>
                      <a:pt x="192" y="162"/>
                    </a:lnTo>
                    <a:lnTo>
                      <a:pt x="226" y="162"/>
                    </a:lnTo>
                    <a:lnTo>
                      <a:pt x="231" y="169"/>
                    </a:lnTo>
                    <a:lnTo>
                      <a:pt x="231" y="237"/>
                    </a:lnTo>
                    <a:lnTo>
                      <a:pt x="264" y="237"/>
                    </a:lnTo>
                    <a:lnTo>
                      <a:pt x="269" y="242"/>
                    </a:lnTo>
                    <a:lnTo>
                      <a:pt x="269" y="317"/>
                    </a:lnTo>
                    <a:lnTo>
                      <a:pt x="302" y="317"/>
                    </a:lnTo>
                    <a:lnTo>
                      <a:pt x="309" y="324"/>
                    </a:lnTo>
                    <a:lnTo>
                      <a:pt x="309" y="399"/>
                    </a:lnTo>
                    <a:lnTo>
                      <a:pt x="342" y="399"/>
                    </a:lnTo>
                    <a:lnTo>
                      <a:pt x="347" y="404"/>
                    </a:lnTo>
                    <a:lnTo>
                      <a:pt x="347" y="480"/>
                    </a:lnTo>
                    <a:lnTo>
                      <a:pt x="380" y="480"/>
                    </a:lnTo>
                    <a:lnTo>
                      <a:pt x="386" y="484"/>
                    </a:lnTo>
                    <a:lnTo>
                      <a:pt x="386" y="555"/>
                    </a:lnTo>
                    <a:lnTo>
                      <a:pt x="413" y="555"/>
                    </a:lnTo>
                    <a:lnTo>
                      <a:pt x="413" y="484"/>
                    </a:lnTo>
                    <a:lnTo>
                      <a:pt x="419" y="480"/>
                    </a:lnTo>
                    <a:lnTo>
                      <a:pt x="451" y="480"/>
                    </a:lnTo>
                    <a:lnTo>
                      <a:pt x="451" y="365"/>
                    </a:lnTo>
                    <a:lnTo>
                      <a:pt x="458" y="359"/>
                    </a:lnTo>
                    <a:lnTo>
                      <a:pt x="491" y="359"/>
                    </a:lnTo>
                    <a:lnTo>
                      <a:pt x="491" y="284"/>
                    </a:lnTo>
                    <a:lnTo>
                      <a:pt x="496" y="279"/>
                    </a:lnTo>
                    <a:lnTo>
                      <a:pt x="529" y="279"/>
                    </a:lnTo>
                    <a:lnTo>
                      <a:pt x="529" y="169"/>
                    </a:lnTo>
                    <a:lnTo>
                      <a:pt x="534" y="162"/>
                    </a:lnTo>
                    <a:lnTo>
                      <a:pt x="568" y="162"/>
                    </a:lnTo>
                    <a:lnTo>
                      <a:pt x="568" y="88"/>
                    </a:lnTo>
                    <a:lnTo>
                      <a:pt x="573" y="80"/>
                    </a:lnTo>
                    <a:lnTo>
                      <a:pt x="606" y="80"/>
                    </a:lnTo>
                    <a:lnTo>
                      <a:pt x="606" y="7"/>
                    </a:lnTo>
                    <a:lnTo>
                      <a:pt x="611" y="0"/>
                    </a:lnTo>
                    <a:lnTo>
                      <a:pt x="793" y="0"/>
                    </a:lnTo>
                    <a:lnTo>
                      <a:pt x="798" y="7"/>
                    </a:lnTo>
                    <a:lnTo>
                      <a:pt x="798" y="41"/>
                    </a:lnTo>
                    <a:lnTo>
                      <a:pt x="793" y="46"/>
                    </a:lnTo>
                    <a:lnTo>
                      <a:pt x="722" y="46"/>
                    </a:lnTo>
                    <a:lnTo>
                      <a:pt x="722" y="637"/>
                    </a:lnTo>
                    <a:lnTo>
                      <a:pt x="793" y="637"/>
                    </a:lnTo>
                    <a:lnTo>
                      <a:pt x="798" y="645"/>
                    </a:lnTo>
                    <a:lnTo>
                      <a:pt x="798" y="678"/>
                    </a:lnTo>
                    <a:lnTo>
                      <a:pt x="793" y="683"/>
                    </a:lnTo>
                    <a:lnTo>
                      <a:pt x="573" y="683"/>
                    </a:lnTo>
                    <a:lnTo>
                      <a:pt x="568" y="678"/>
                    </a:lnTo>
                    <a:lnTo>
                      <a:pt x="568" y="645"/>
                    </a:lnTo>
                    <a:lnTo>
                      <a:pt x="573" y="637"/>
                    </a:lnTo>
                    <a:lnTo>
                      <a:pt x="644" y="637"/>
                    </a:lnTo>
                    <a:lnTo>
                      <a:pt x="644" y="88"/>
                    </a:lnTo>
                    <a:lnTo>
                      <a:pt x="611" y="88"/>
                    </a:lnTo>
                    <a:lnTo>
                      <a:pt x="611" y="162"/>
                    </a:lnTo>
                    <a:lnTo>
                      <a:pt x="606" y="169"/>
                    </a:lnTo>
                    <a:lnTo>
                      <a:pt x="573" y="169"/>
                    </a:lnTo>
                    <a:lnTo>
                      <a:pt x="573" y="279"/>
                    </a:lnTo>
                    <a:lnTo>
                      <a:pt x="568" y="284"/>
                    </a:lnTo>
                    <a:lnTo>
                      <a:pt x="534" y="284"/>
                    </a:lnTo>
                    <a:lnTo>
                      <a:pt x="534" y="359"/>
                    </a:lnTo>
                    <a:lnTo>
                      <a:pt x="529" y="365"/>
                    </a:lnTo>
                    <a:lnTo>
                      <a:pt x="496" y="365"/>
                    </a:lnTo>
                    <a:lnTo>
                      <a:pt x="496" y="480"/>
                    </a:lnTo>
                    <a:lnTo>
                      <a:pt x="491" y="484"/>
                    </a:lnTo>
                    <a:lnTo>
                      <a:pt x="458" y="484"/>
                    </a:lnTo>
                    <a:lnTo>
                      <a:pt x="458" y="555"/>
                    </a:lnTo>
                    <a:lnTo>
                      <a:pt x="451" y="563"/>
                    </a:lnTo>
                    <a:lnTo>
                      <a:pt x="419" y="563"/>
                    </a:lnTo>
                    <a:lnTo>
                      <a:pt x="419" y="678"/>
                    </a:lnTo>
                    <a:lnTo>
                      <a:pt x="413" y="683"/>
                    </a:lnTo>
                    <a:lnTo>
                      <a:pt x="386" y="683"/>
                    </a:lnTo>
                    <a:lnTo>
                      <a:pt x="380" y="678"/>
                    </a:lnTo>
                    <a:lnTo>
                      <a:pt x="380" y="645"/>
                    </a:lnTo>
                    <a:lnTo>
                      <a:pt x="347" y="645"/>
                    </a:lnTo>
                    <a:lnTo>
                      <a:pt x="342" y="637"/>
                    </a:lnTo>
                    <a:lnTo>
                      <a:pt x="342" y="563"/>
                    </a:lnTo>
                    <a:lnTo>
                      <a:pt x="309" y="563"/>
                    </a:lnTo>
                    <a:lnTo>
                      <a:pt x="302" y="555"/>
                    </a:lnTo>
                    <a:lnTo>
                      <a:pt x="302" y="484"/>
                    </a:lnTo>
                    <a:lnTo>
                      <a:pt x="269" y="484"/>
                    </a:lnTo>
                    <a:lnTo>
                      <a:pt x="264" y="480"/>
                    </a:lnTo>
                    <a:lnTo>
                      <a:pt x="264" y="404"/>
                    </a:lnTo>
                    <a:lnTo>
                      <a:pt x="231" y="404"/>
                    </a:lnTo>
                    <a:lnTo>
                      <a:pt x="226" y="399"/>
                    </a:lnTo>
                    <a:lnTo>
                      <a:pt x="226" y="324"/>
                    </a:lnTo>
                    <a:lnTo>
                      <a:pt x="192" y="324"/>
                    </a:lnTo>
                    <a:lnTo>
                      <a:pt x="187" y="317"/>
                    </a:lnTo>
                    <a:lnTo>
                      <a:pt x="187" y="242"/>
                    </a:lnTo>
                    <a:lnTo>
                      <a:pt x="155" y="242"/>
                    </a:lnTo>
                    <a:lnTo>
                      <a:pt x="149" y="237"/>
                    </a:lnTo>
                    <a:lnTo>
                      <a:pt x="149" y="169"/>
                    </a:lnTo>
                    <a:lnTo>
                      <a:pt x="115" y="169"/>
                    </a:lnTo>
                    <a:lnTo>
                      <a:pt x="115" y="637"/>
                    </a:lnTo>
                    <a:lnTo>
                      <a:pt x="187" y="637"/>
                    </a:lnTo>
                    <a:lnTo>
                      <a:pt x="192" y="645"/>
                    </a:lnTo>
                    <a:lnTo>
                      <a:pt x="192" y="678"/>
                    </a:lnTo>
                    <a:lnTo>
                      <a:pt x="187" y="683"/>
                    </a:lnTo>
                    <a:lnTo>
                      <a:pt x="4" y="683"/>
                    </a:lnTo>
                    <a:lnTo>
                      <a:pt x="0" y="678"/>
                    </a:lnTo>
                    <a:lnTo>
                      <a:pt x="0" y="645"/>
                    </a:lnTo>
                    <a:lnTo>
                      <a:pt x="4" y="637"/>
                    </a:lnTo>
                    <a:lnTo>
                      <a:pt x="77" y="637"/>
                    </a:lnTo>
                    <a:lnTo>
                      <a:pt x="77" y="46"/>
                    </a:lnTo>
                    <a:lnTo>
                      <a:pt x="4" y="46"/>
                    </a:lnTo>
                    <a:lnTo>
                      <a:pt x="0" y="41"/>
                    </a:lnTo>
                    <a:lnTo>
                      <a:pt x="0" y="7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3600"/>
              </a:p>
            </p:txBody>
          </p:sp>
          <p:sp>
            <p:nvSpPr>
              <p:cNvPr id="25" name="Freeform 27"/>
              <p:cNvSpPr>
                <a:spLocks noChangeArrowheads="1"/>
              </p:cNvSpPr>
              <p:nvPr/>
            </p:nvSpPr>
            <p:spPr bwMode="auto">
              <a:xfrm>
                <a:off x="2257" y="2533"/>
                <a:ext cx="91" cy="154"/>
              </a:xfrm>
              <a:custGeom>
                <a:avLst/>
                <a:gdLst>
                  <a:gd name="T0" fmla="*/ 1 w 380"/>
                  <a:gd name="T1" fmla="*/ 0 h 684"/>
                  <a:gd name="T2" fmla="*/ 1 w 380"/>
                  <a:gd name="T3" fmla="*/ 0 h 684"/>
                  <a:gd name="T4" fmla="*/ 1 w 380"/>
                  <a:gd name="T5" fmla="*/ 0 h 684"/>
                  <a:gd name="T6" fmla="*/ 1 w 380"/>
                  <a:gd name="T7" fmla="*/ 0 h 684"/>
                  <a:gd name="T8" fmla="*/ 0 w 380"/>
                  <a:gd name="T9" fmla="*/ 0 h 684"/>
                  <a:gd name="T10" fmla="*/ 0 w 380"/>
                  <a:gd name="T11" fmla="*/ 0 h 684"/>
                  <a:gd name="T12" fmla="*/ 1 w 380"/>
                  <a:gd name="T13" fmla="*/ 1 h 684"/>
                  <a:gd name="T14" fmla="*/ 1 w 380"/>
                  <a:gd name="T15" fmla="*/ 1 h 684"/>
                  <a:gd name="T16" fmla="*/ 1 w 380"/>
                  <a:gd name="T17" fmla="*/ 1 h 684"/>
                  <a:gd name="T18" fmla="*/ 1 w 380"/>
                  <a:gd name="T19" fmla="*/ 1 h 684"/>
                  <a:gd name="T20" fmla="*/ 1 w 380"/>
                  <a:gd name="T21" fmla="*/ 1 h 684"/>
                  <a:gd name="T22" fmla="*/ 1 w 380"/>
                  <a:gd name="T23" fmla="*/ 2 h 684"/>
                  <a:gd name="T24" fmla="*/ 1 w 380"/>
                  <a:gd name="T25" fmla="*/ 2 h 684"/>
                  <a:gd name="T26" fmla="*/ 1 w 380"/>
                  <a:gd name="T27" fmla="*/ 2 h 684"/>
                  <a:gd name="T28" fmla="*/ 0 w 380"/>
                  <a:gd name="T29" fmla="*/ 2 h 684"/>
                  <a:gd name="T30" fmla="*/ 0 w 380"/>
                  <a:gd name="T31" fmla="*/ 2 h 684"/>
                  <a:gd name="T32" fmla="*/ 0 w 380"/>
                  <a:gd name="T33" fmla="*/ 2 h 684"/>
                  <a:gd name="T34" fmla="*/ 0 w 380"/>
                  <a:gd name="T35" fmla="*/ 1 h 684"/>
                  <a:gd name="T36" fmla="*/ 0 w 380"/>
                  <a:gd name="T37" fmla="*/ 2 h 684"/>
                  <a:gd name="T38" fmla="*/ 0 w 380"/>
                  <a:gd name="T39" fmla="*/ 2 h 684"/>
                  <a:gd name="T40" fmla="*/ 0 w 380"/>
                  <a:gd name="T41" fmla="*/ 2 h 684"/>
                  <a:gd name="T42" fmla="*/ 0 w 380"/>
                  <a:gd name="T43" fmla="*/ 2 h 684"/>
                  <a:gd name="T44" fmla="*/ 1 w 380"/>
                  <a:gd name="T45" fmla="*/ 2 h 684"/>
                  <a:gd name="T46" fmla="*/ 1 w 380"/>
                  <a:gd name="T47" fmla="*/ 1 h 684"/>
                  <a:gd name="T48" fmla="*/ 1 w 380"/>
                  <a:gd name="T49" fmla="*/ 1 h 684"/>
                  <a:gd name="T50" fmla="*/ 1 w 380"/>
                  <a:gd name="T51" fmla="*/ 1 h 684"/>
                  <a:gd name="T52" fmla="*/ 0 w 380"/>
                  <a:gd name="T53" fmla="*/ 1 h 684"/>
                  <a:gd name="T54" fmla="*/ 0 w 380"/>
                  <a:gd name="T55" fmla="*/ 1 h 684"/>
                  <a:gd name="T56" fmla="*/ 0 w 380"/>
                  <a:gd name="T57" fmla="*/ 1 h 684"/>
                  <a:gd name="T58" fmla="*/ 0 w 380"/>
                  <a:gd name="T59" fmla="*/ 1 h 684"/>
                  <a:gd name="T60" fmla="*/ 0 w 380"/>
                  <a:gd name="T61" fmla="*/ 0 h 684"/>
                  <a:gd name="T62" fmla="*/ 0 w 380"/>
                  <a:gd name="T63" fmla="*/ 0 h 684"/>
                  <a:gd name="T64" fmla="*/ 0 w 380"/>
                  <a:gd name="T65" fmla="*/ 0 h 684"/>
                  <a:gd name="T66" fmla="*/ 0 w 380"/>
                  <a:gd name="T67" fmla="*/ 0 h 68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380"/>
                  <a:gd name="T103" fmla="*/ 0 h 684"/>
                  <a:gd name="T104" fmla="*/ 380 w 380"/>
                  <a:gd name="T105" fmla="*/ 684 h 68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380" h="684">
                    <a:moveTo>
                      <a:pt x="114" y="0"/>
                    </a:moveTo>
                    <a:lnTo>
                      <a:pt x="374" y="0"/>
                    </a:lnTo>
                    <a:lnTo>
                      <a:pt x="379" y="7"/>
                    </a:lnTo>
                    <a:lnTo>
                      <a:pt x="379" y="41"/>
                    </a:lnTo>
                    <a:lnTo>
                      <a:pt x="374" y="46"/>
                    </a:lnTo>
                    <a:lnTo>
                      <a:pt x="340" y="46"/>
                    </a:lnTo>
                    <a:lnTo>
                      <a:pt x="340" y="80"/>
                    </a:lnTo>
                    <a:lnTo>
                      <a:pt x="335" y="88"/>
                    </a:lnTo>
                    <a:lnTo>
                      <a:pt x="114" y="88"/>
                    </a:lnTo>
                    <a:lnTo>
                      <a:pt x="114" y="203"/>
                    </a:lnTo>
                    <a:lnTo>
                      <a:pt x="185" y="203"/>
                    </a:lnTo>
                    <a:lnTo>
                      <a:pt x="189" y="208"/>
                    </a:lnTo>
                    <a:lnTo>
                      <a:pt x="189" y="237"/>
                    </a:lnTo>
                    <a:lnTo>
                      <a:pt x="260" y="237"/>
                    </a:lnTo>
                    <a:lnTo>
                      <a:pt x="265" y="242"/>
                    </a:lnTo>
                    <a:lnTo>
                      <a:pt x="265" y="279"/>
                    </a:lnTo>
                    <a:lnTo>
                      <a:pt x="335" y="279"/>
                    </a:lnTo>
                    <a:lnTo>
                      <a:pt x="340" y="284"/>
                    </a:lnTo>
                    <a:lnTo>
                      <a:pt x="340" y="359"/>
                    </a:lnTo>
                    <a:lnTo>
                      <a:pt x="374" y="359"/>
                    </a:lnTo>
                    <a:lnTo>
                      <a:pt x="379" y="365"/>
                    </a:lnTo>
                    <a:lnTo>
                      <a:pt x="379" y="555"/>
                    </a:lnTo>
                    <a:lnTo>
                      <a:pt x="374" y="563"/>
                    </a:lnTo>
                    <a:lnTo>
                      <a:pt x="340" y="563"/>
                    </a:lnTo>
                    <a:lnTo>
                      <a:pt x="340" y="637"/>
                    </a:lnTo>
                    <a:lnTo>
                      <a:pt x="335" y="645"/>
                    </a:lnTo>
                    <a:lnTo>
                      <a:pt x="265" y="645"/>
                    </a:lnTo>
                    <a:lnTo>
                      <a:pt x="265" y="678"/>
                    </a:lnTo>
                    <a:lnTo>
                      <a:pt x="260" y="683"/>
                    </a:lnTo>
                    <a:lnTo>
                      <a:pt x="45" y="683"/>
                    </a:lnTo>
                    <a:lnTo>
                      <a:pt x="37" y="678"/>
                    </a:lnTo>
                    <a:lnTo>
                      <a:pt x="37" y="645"/>
                    </a:lnTo>
                    <a:lnTo>
                      <a:pt x="5" y="645"/>
                    </a:lnTo>
                    <a:lnTo>
                      <a:pt x="0" y="637"/>
                    </a:lnTo>
                    <a:lnTo>
                      <a:pt x="0" y="563"/>
                    </a:lnTo>
                    <a:lnTo>
                      <a:pt x="5" y="555"/>
                    </a:lnTo>
                    <a:lnTo>
                      <a:pt x="77" y="555"/>
                    </a:lnTo>
                    <a:lnTo>
                      <a:pt x="82" y="563"/>
                    </a:lnTo>
                    <a:lnTo>
                      <a:pt x="82" y="597"/>
                    </a:lnTo>
                    <a:lnTo>
                      <a:pt x="109" y="597"/>
                    </a:lnTo>
                    <a:lnTo>
                      <a:pt x="114" y="603"/>
                    </a:lnTo>
                    <a:lnTo>
                      <a:pt x="114" y="637"/>
                    </a:lnTo>
                    <a:lnTo>
                      <a:pt x="222" y="637"/>
                    </a:lnTo>
                    <a:lnTo>
                      <a:pt x="222" y="603"/>
                    </a:lnTo>
                    <a:lnTo>
                      <a:pt x="227" y="597"/>
                    </a:lnTo>
                    <a:lnTo>
                      <a:pt x="260" y="597"/>
                    </a:lnTo>
                    <a:lnTo>
                      <a:pt x="260" y="563"/>
                    </a:lnTo>
                    <a:lnTo>
                      <a:pt x="265" y="555"/>
                    </a:lnTo>
                    <a:lnTo>
                      <a:pt x="297" y="555"/>
                    </a:lnTo>
                    <a:lnTo>
                      <a:pt x="297" y="404"/>
                    </a:lnTo>
                    <a:lnTo>
                      <a:pt x="265" y="404"/>
                    </a:lnTo>
                    <a:lnTo>
                      <a:pt x="260" y="399"/>
                    </a:lnTo>
                    <a:lnTo>
                      <a:pt x="260" y="365"/>
                    </a:lnTo>
                    <a:lnTo>
                      <a:pt x="227" y="365"/>
                    </a:lnTo>
                    <a:lnTo>
                      <a:pt x="222" y="359"/>
                    </a:lnTo>
                    <a:lnTo>
                      <a:pt x="222" y="324"/>
                    </a:lnTo>
                    <a:lnTo>
                      <a:pt x="152" y="324"/>
                    </a:lnTo>
                    <a:lnTo>
                      <a:pt x="147" y="317"/>
                    </a:lnTo>
                    <a:lnTo>
                      <a:pt x="147" y="284"/>
                    </a:lnTo>
                    <a:lnTo>
                      <a:pt x="45" y="284"/>
                    </a:lnTo>
                    <a:lnTo>
                      <a:pt x="37" y="279"/>
                    </a:lnTo>
                    <a:lnTo>
                      <a:pt x="37" y="169"/>
                    </a:lnTo>
                    <a:lnTo>
                      <a:pt x="45" y="162"/>
                    </a:lnTo>
                    <a:lnTo>
                      <a:pt x="77" y="162"/>
                    </a:lnTo>
                    <a:lnTo>
                      <a:pt x="77" y="88"/>
                    </a:lnTo>
                    <a:lnTo>
                      <a:pt x="82" y="80"/>
                    </a:lnTo>
                    <a:lnTo>
                      <a:pt x="109" y="80"/>
                    </a:lnTo>
                    <a:lnTo>
                      <a:pt x="109" y="7"/>
                    </a:lnTo>
                    <a:lnTo>
                      <a:pt x="114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3600"/>
              </a:p>
            </p:txBody>
          </p:sp>
        </p:grpSp>
        <p:grpSp>
          <p:nvGrpSpPr>
            <p:cNvPr id="21" name="Group 28"/>
            <p:cNvGrpSpPr>
              <a:grpSpLocks/>
            </p:cNvGrpSpPr>
            <p:nvPr/>
          </p:nvGrpSpPr>
          <p:grpSpPr bwMode="auto">
            <a:xfrm>
              <a:off x="2878" y="2533"/>
              <a:ext cx="280" cy="154"/>
              <a:chOff x="2878" y="2533"/>
              <a:chExt cx="280" cy="154"/>
            </a:xfrm>
          </p:grpSpPr>
          <p:sp>
            <p:nvSpPr>
              <p:cNvPr id="22" name="Freeform 29"/>
              <p:cNvSpPr>
                <a:spLocks noChangeArrowheads="1"/>
              </p:cNvSpPr>
              <p:nvPr/>
            </p:nvSpPr>
            <p:spPr bwMode="auto">
              <a:xfrm>
                <a:off x="2878" y="2533"/>
                <a:ext cx="183" cy="154"/>
              </a:xfrm>
              <a:custGeom>
                <a:avLst/>
                <a:gdLst>
                  <a:gd name="T0" fmla="*/ 0 w 804"/>
                  <a:gd name="T1" fmla="*/ 0 h 684"/>
                  <a:gd name="T2" fmla="*/ 0 w 804"/>
                  <a:gd name="T3" fmla="*/ 0 h 684"/>
                  <a:gd name="T4" fmla="*/ 0 w 804"/>
                  <a:gd name="T5" fmla="*/ 0 h 684"/>
                  <a:gd name="T6" fmla="*/ 0 w 804"/>
                  <a:gd name="T7" fmla="*/ 0 h 684"/>
                  <a:gd name="T8" fmla="*/ 1 w 804"/>
                  <a:gd name="T9" fmla="*/ 1 h 684"/>
                  <a:gd name="T10" fmla="*/ 1 w 804"/>
                  <a:gd name="T11" fmla="*/ 1 h 684"/>
                  <a:gd name="T12" fmla="*/ 1 w 804"/>
                  <a:gd name="T13" fmla="*/ 1 h 684"/>
                  <a:gd name="T14" fmla="*/ 1 w 804"/>
                  <a:gd name="T15" fmla="*/ 1 h 684"/>
                  <a:gd name="T16" fmla="*/ 1 w 804"/>
                  <a:gd name="T17" fmla="*/ 1 h 684"/>
                  <a:gd name="T18" fmla="*/ 1 w 804"/>
                  <a:gd name="T19" fmla="*/ 1 h 684"/>
                  <a:gd name="T20" fmla="*/ 1 w 804"/>
                  <a:gd name="T21" fmla="*/ 1 h 684"/>
                  <a:gd name="T22" fmla="*/ 1 w 804"/>
                  <a:gd name="T23" fmla="*/ 1 h 684"/>
                  <a:gd name="T24" fmla="*/ 1 w 804"/>
                  <a:gd name="T25" fmla="*/ 1 h 684"/>
                  <a:gd name="T26" fmla="*/ 1 w 804"/>
                  <a:gd name="T27" fmla="*/ 1 h 684"/>
                  <a:gd name="T28" fmla="*/ 1 w 804"/>
                  <a:gd name="T29" fmla="*/ 1 h 684"/>
                  <a:gd name="T30" fmla="*/ 1 w 804"/>
                  <a:gd name="T31" fmla="*/ 1 h 684"/>
                  <a:gd name="T32" fmla="*/ 1 w 804"/>
                  <a:gd name="T33" fmla="*/ 0 h 684"/>
                  <a:gd name="T34" fmla="*/ 2 w 804"/>
                  <a:gd name="T35" fmla="*/ 0 h 684"/>
                  <a:gd name="T36" fmla="*/ 2 w 804"/>
                  <a:gd name="T37" fmla="*/ 0 h 684"/>
                  <a:gd name="T38" fmla="*/ 2 w 804"/>
                  <a:gd name="T39" fmla="*/ 0 h 684"/>
                  <a:gd name="T40" fmla="*/ 2 w 804"/>
                  <a:gd name="T41" fmla="*/ 0 h 684"/>
                  <a:gd name="T42" fmla="*/ 2 w 804"/>
                  <a:gd name="T43" fmla="*/ 0 h 684"/>
                  <a:gd name="T44" fmla="*/ 2 w 804"/>
                  <a:gd name="T45" fmla="*/ 2 h 684"/>
                  <a:gd name="T46" fmla="*/ 2 w 804"/>
                  <a:gd name="T47" fmla="*/ 2 h 684"/>
                  <a:gd name="T48" fmla="*/ 2 w 804"/>
                  <a:gd name="T49" fmla="*/ 2 h 684"/>
                  <a:gd name="T50" fmla="*/ 2 w 804"/>
                  <a:gd name="T51" fmla="*/ 2 h 684"/>
                  <a:gd name="T52" fmla="*/ 2 w 804"/>
                  <a:gd name="T53" fmla="*/ 2 h 684"/>
                  <a:gd name="T54" fmla="*/ 2 w 804"/>
                  <a:gd name="T55" fmla="*/ 0 h 684"/>
                  <a:gd name="T56" fmla="*/ 2 w 804"/>
                  <a:gd name="T57" fmla="*/ 0 h 684"/>
                  <a:gd name="T58" fmla="*/ 2 w 804"/>
                  <a:gd name="T59" fmla="*/ 0 h 684"/>
                  <a:gd name="T60" fmla="*/ 2 w 804"/>
                  <a:gd name="T61" fmla="*/ 1 h 684"/>
                  <a:gd name="T62" fmla="*/ 1 w 804"/>
                  <a:gd name="T63" fmla="*/ 1 h 684"/>
                  <a:gd name="T64" fmla="*/ 1 w 804"/>
                  <a:gd name="T65" fmla="*/ 1 h 684"/>
                  <a:gd name="T66" fmla="*/ 1 w 804"/>
                  <a:gd name="T67" fmla="*/ 1 h 684"/>
                  <a:gd name="T68" fmla="*/ 1 w 804"/>
                  <a:gd name="T69" fmla="*/ 1 h 684"/>
                  <a:gd name="T70" fmla="*/ 1 w 804"/>
                  <a:gd name="T71" fmla="*/ 2 h 684"/>
                  <a:gd name="T72" fmla="*/ 1 w 804"/>
                  <a:gd name="T73" fmla="*/ 2 h 684"/>
                  <a:gd name="T74" fmla="*/ 1 w 804"/>
                  <a:gd name="T75" fmla="*/ 2 h 684"/>
                  <a:gd name="T76" fmla="*/ 1 w 804"/>
                  <a:gd name="T77" fmla="*/ 2 h 684"/>
                  <a:gd name="T78" fmla="*/ 1 w 804"/>
                  <a:gd name="T79" fmla="*/ 2 h 684"/>
                  <a:gd name="T80" fmla="*/ 1 w 804"/>
                  <a:gd name="T81" fmla="*/ 1 h 684"/>
                  <a:gd name="T82" fmla="*/ 1 w 804"/>
                  <a:gd name="T83" fmla="*/ 1 h 684"/>
                  <a:gd name="T84" fmla="*/ 1 w 804"/>
                  <a:gd name="T85" fmla="*/ 1 h 684"/>
                  <a:gd name="T86" fmla="*/ 0 w 804"/>
                  <a:gd name="T87" fmla="*/ 1 h 684"/>
                  <a:gd name="T88" fmla="*/ 0 w 804"/>
                  <a:gd name="T89" fmla="*/ 1 h 684"/>
                  <a:gd name="T90" fmla="*/ 0 w 804"/>
                  <a:gd name="T91" fmla="*/ 1 h 684"/>
                  <a:gd name="T92" fmla="*/ 0 w 804"/>
                  <a:gd name="T93" fmla="*/ 1 h 684"/>
                  <a:gd name="T94" fmla="*/ 0 w 804"/>
                  <a:gd name="T95" fmla="*/ 0 h 684"/>
                  <a:gd name="T96" fmla="*/ 0 w 804"/>
                  <a:gd name="T97" fmla="*/ 2 h 684"/>
                  <a:gd name="T98" fmla="*/ 0 w 804"/>
                  <a:gd name="T99" fmla="*/ 2 h 684"/>
                  <a:gd name="T100" fmla="*/ 0 w 804"/>
                  <a:gd name="T101" fmla="*/ 2 h 684"/>
                  <a:gd name="T102" fmla="*/ 0 w 804"/>
                  <a:gd name="T103" fmla="*/ 2 h 684"/>
                  <a:gd name="T104" fmla="*/ 0 w 804"/>
                  <a:gd name="T105" fmla="*/ 2 h 684"/>
                  <a:gd name="T106" fmla="*/ 0 w 804"/>
                  <a:gd name="T107" fmla="*/ 0 h 684"/>
                  <a:gd name="T108" fmla="*/ 0 w 804"/>
                  <a:gd name="T109" fmla="*/ 0 h 684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804"/>
                  <a:gd name="T166" fmla="*/ 0 h 684"/>
                  <a:gd name="T167" fmla="*/ 804 w 804"/>
                  <a:gd name="T168" fmla="*/ 684 h 684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804" h="684">
                    <a:moveTo>
                      <a:pt x="4" y="0"/>
                    </a:moveTo>
                    <a:lnTo>
                      <a:pt x="149" y="0"/>
                    </a:lnTo>
                    <a:lnTo>
                      <a:pt x="155" y="7"/>
                    </a:lnTo>
                    <a:lnTo>
                      <a:pt x="155" y="80"/>
                    </a:lnTo>
                    <a:lnTo>
                      <a:pt x="187" y="80"/>
                    </a:lnTo>
                    <a:lnTo>
                      <a:pt x="194" y="88"/>
                    </a:lnTo>
                    <a:lnTo>
                      <a:pt x="194" y="162"/>
                    </a:lnTo>
                    <a:lnTo>
                      <a:pt x="227" y="162"/>
                    </a:lnTo>
                    <a:lnTo>
                      <a:pt x="232" y="169"/>
                    </a:lnTo>
                    <a:lnTo>
                      <a:pt x="232" y="237"/>
                    </a:lnTo>
                    <a:lnTo>
                      <a:pt x="265" y="237"/>
                    </a:lnTo>
                    <a:lnTo>
                      <a:pt x="272" y="242"/>
                    </a:lnTo>
                    <a:lnTo>
                      <a:pt x="272" y="317"/>
                    </a:lnTo>
                    <a:lnTo>
                      <a:pt x="305" y="317"/>
                    </a:lnTo>
                    <a:lnTo>
                      <a:pt x="310" y="324"/>
                    </a:lnTo>
                    <a:lnTo>
                      <a:pt x="310" y="399"/>
                    </a:lnTo>
                    <a:lnTo>
                      <a:pt x="344" y="399"/>
                    </a:lnTo>
                    <a:lnTo>
                      <a:pt x="350" y="404"/>
                    </a:lnTo>
                    <a:lnTo>
                      <a:pt x="350" y="480"/>
                    </a:lnTo>
                    <a:lnTo>
                      <a:pt x="382" y="480"/>
                    </a:lnTo>
                    <a:lnTo>
                      <a:pt x="388" y="484"/>
                    </a:lnTo>
                    <a:lnTo>
                      <a:pt x="388" y="555"/>
                    </a:lnTo>
                    <a:lnTo>
                      <a:pt x="415" y="555"/>
                    </a:lnTo>
                    <a:lnTo>
                      <a:pt x="415" y="484"/>
                    </a:lnTo>
                    <a:lnTo>
                      <a:pt x="420" y="480"/>
                    </a:lnTo>
                    <a:lnTo>
                      <a:pt x="455" y="480"/>
                    </a:lnTo>
                    <a:lnTo>
                      <a:pt x="455" y="365"/>
                    </a:lnTo>
                    <a:lnTo>
                      <a:pt x="460" y="359"/>
                    </a:lnTo>
                    <a:lnTo>
                      <a:pt x="493" y="359"/>
                    </a:lnTo>
                    <a:lnTo>
                      <a:pt x="493" y="284"/>
                    </a:lnTo>
                    <a:lnTo>
                      <a:pt x="498" y="279"/>
                    </a:lnTo>
                    <a:lnTo>
                      <a:pt x="531" y="279"/>
                    </a:lnTo>
                    <a:lnTo>
                      <a:pt x="531" y="169"/>
                    </a:lnTo>
                    <a:lnTo>
                      <a:pt x="536" y="162"/>
                    </a:lnTo>
                    <a:lnTo>
                      <a:pt x="570" y="162"/>
                    </a:lnTo>
                    <a:lnTo>
                      <a:pt x="570" y="88"/>
                    </a:lnTo>
                    <a:lnTo>
                      <a:pt x="576" y="80"/>
                    </a:lnTo>
                    <a:lnTo>
                      <a:pt x="608" y="80"/>
                    </a:lnTo>
                    <a:lnTo>
                      <a:pt x="608" y="7"/>
                    </a:lnTo>
                    <a:lnTo>
                      <a:pt x="614" y="0"/>
                    </a:lnTo>
                    <a:lnTo>
                      <a:pt x="797" y="0"/>
                    </a:lnTo>
                    <a:lnTo>
                      <a:pt x="803" y="7"/>
                    </a:lnTo>
                    <a:lnTo>
                      <a:pt x="803" y="41"/>
                    </a:lnTo>
                    <a:lnTo>
                      <a:pt x="797" y="46"/>
                    </a:lnTo>
                    <a:lnTo>
                      <a:pt x="725" y="46"/>
                    </a:lnTo>
                    <a:lnTo>
                      <a:pt x="725" y="637"/>
                    </a:lnTo>
                    <a:lnTo>
                      <a:pt x="797" y="637"/>
                    </a:lnTo>
                    <a:lnTo>
                      <a:pt x="803" y="645"/>
                    </a:lnTo>
                    <a:lnTo>
                      <a:pt x="803" y="678"/>
                    </a:lnTo>
                    <a:lnTo>
                      <a:pt x="797" y="683"/>
                    </a:lnTo>
                    <a:lnTo>
                      <a:pt x="576" y="683"/>
                    </a:lnTo>
                    <a:lnTo>
                      <a:pt x="570" y="678"/>
                    </a:lnTo>
                    <a:lnTo>
                      <a:pt x="570" y="645"/>
                    </a:lnTo>
                    <a:lnTo>
                      <a:pt x="576" y="637"/>
                    </a:lnTo>
                    <a:lnTo>
                      <a:pt x="648" y="637"/>
                    </a:lnTo>
                    <a:lnTo>
                      <a:pt x="648" y="88"/>
                    </a:lnTo>
                    <a:lnTo>
                      <a:pt x="614" y="88"/>
                    </a:lnTo>
                    <a:lnTo>
                      <a:pt x="614" y="162"/>
                    </a:lnTo>
                    <a:lnTo>
                      <a:pt x="608" y="169"/>
                    </a:lnTo>
                    <a:lnTo>
                      <a:pt x="576" y="169"/>
                    </a:lnTo>
                    <a:lnTo>
                      <a:pt x="576" y="279"/>
                    </a:lnTo>
                    <a:lnTo>
                      <a:pt x="570" y="284"/>
                    </a:lnTo>
                    <a:lnTo>
                      <a:pt x="536" y="284"/>
                    </a:lnTo>
                    <a:lnTo>
                      <a:pt x="536" y="359"/>
                    </a:lnTo>
                    <a:lnTo>
                      <a:pt x="531" y="365"/>
                    </a:lnTo>
                    <a:lnTo>
                      <a:pt x="498" y="365"/>
                    </a:lnTo>
                    <a:lnTo>
                      <a:pt x="498" y="480"/>
                    </a:lnTo>
                    <a:lnTo>
                      <a:pt x="493" y="484"/>
                    </a:lnTo>
                    <a:lnTo>
                      <a:pt x="460" y="484"/>
                    </a:lnTo>
                    <a:lnTo>
                      <a:pt x="460" y="555"/>
                    </a:lnTo>
                    <a:lnTo>
                      <a:pt x="455" y="563"/>
                    </a:lnTo>
                    <a:lnTo>
                      <a:pt x="420" y="563"/>
                    </a:lnTo>
                    <a:lnTo>
                      <a:pt x="420" y="678"/>
                    </a:lnTo>
                    <a:lnTo>
                      <a:pt x="415" y="683"/>
                    </a:lnTo>
                    <a:lnTo>
                      <a:pt x="388" y="683"/>
                    </a:lnTo>
                    <a:lnTo>
                      <a:pt x="382" y="678"/>
                    </a:lnTo>
                    <a:lnTo>
                      <a:pt x="382" y="645"/>
                    </a:lnTo>
                    <a:lnTo>
                      <a:pt x="350" y="645"/>
                    </a:lnTo>
                    <a:lnTo>
                      <a:pt x="344" y="637"/>
                    </a:lnTo>
                    <a:lnTo>
                      <a:pt x="344" y="563"/>
                    </a:lnTo>
                    <a:lnTo>
                      <a:pt x="310" y="563"/>
                    </a:lnTo>
                    <a:lnTo>
                      <a:pt x="305" y="555"/>
                    </a:lnTo>
                    <a:lnTo>
                      <a:pt x="305" y="484"/>
                    </a:lnTo>
                    <a:lnTo>
                      <a:pt x="272" y="484"/>
                    </a:lnTo>
                    <a:lnTo>
                      <a:pt x="265" y="480"/>
                    </a:lnTo>
                    <a:lnTo>
                      <a:pt x="265" y="404"/>
                    </a:lnTo>
                    <a:lnTo>
                      <a:pt x="232" y="404"/>
                    </a:lnTo>
                    <a:lnTo>
                      <a:pt x="227" y="399"/>
                    </a:lnTo>
                    <a:lnTo>
                      <a:pt x="227" y="324"/>
                    </a:lnTo>
                    <a:lnTo>
                      <a:pt x="194" y="324"/>
                    </a:lnTo>
                    <a:lnTo>
                      <a:pt x="187" y="317"/>
                    </a:lnTo>
                    <a:lnTo>
                      <a:pt x="187" y="242"/>
                    </a:lnTo>
                    <a:lnTo>
                      <a:pt x="155" y="242"/>
                    </a:lnTo>
                    <a:lnTo>
                      <a:pt x="149" y="237"/>
                    </a:lnTo>
                    <a:lnTo>
                      <a:pt x="149" y="169"/>
                    </a:lnTo>
                    <a:lnTo>
                      <a:pt x="115" y="169"/>
                    </a:lnTo>
                    <a:lnTo>
                      <a:pt x="115" y="637"/>
                    </a:lnTo>
                    <a:lnTo>
                      <a:pt x="187" y="637"/>
                    </a:lnTo>
                    <a:lnTo>
                      <a:pt x="194" y="645"/>
                    </a:lnTo>
                    <a:lnTo>
                      <a:pt x="194" y="678"/>
                    </a:lnTo>
                    <a:lnTo>
                      <a:pt x="187" y="683"/>
                    </a:lnTo>
                    <a:lnTo>
                      <a:pt x="4" y="683"/>
                    </a:lnTo>
                    <a:lnTo>
                      <a:pt x="0" y="678"/>
                    </a:lnTo>
                    <a:lnTo>
                      <a:pt x="0" y="645"/>
                    </a:lnTo>
                    <a:lnTo>
                      <a:pt x="4" y="637"/>
                    </a:lnTo>
                    <a:lnTo>
                      <a:pt x="77" y="637"/>
                    </a:lnTo>
                    <a:lnTo>
                      <a:pt x="77" y="46"/>
                    </a:lnTo>
                    <a:lnTo>
                      <a:pt x="4" y="46"/>
                    </a:lnTo>
                    <a:lnTo>
                      <a:pt x="0" y="41"/>
                    </a:lnTo>
                    <a:lnTo>
                      <a:pt x="0" y="7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3600"/>
              </a:p>
            </p:txBody>
          </p:sp>
          <p:sp>
            <p:nvSpPr>
              <p:cNvPr id="23" name="Freeform 30"/>
              <p:cNvSpPr>
                <a:spLocks noChangeArrowheads="1"/>
              </p:cNvSpPr>
              <p:nvPr/>
            </p:nvSpPr>
            <p:spPr bwMode="auto">
              <a:xfrm>
                <a:off x="3072" y="2533"/>
                <a:ext cx="86" cy="154"/>
              </a:xfrm>
              <a:custGeom>
                <a:avLst/>
                <a:gdLst>
                  <a:gd name="T0" fmla="*/ 0 w 380"/>
                  <a:gd name="T1" fmla="*/ 1 h 684"/>
                  <a:gd name="T2" fmla="*/ 0 w 380"/>
                  <a:gd name="T3" fmla="*/ 1 h 684"/>
                  <a:gd name="T4" fmla="*/ 1 w 380"/>
                  <a:gd name="T5" fmla="*/ 1 h 684"/>
                  <a:gd name="T6" fmla="*/ 1 w 380"/>
                  <a:gd name="T7" fmla="*/ 1 h 684"/>
                  <a:gd name="T8" fmla="*/ 1 w 380"/>
                  <a:gd name="T9" fmla="*/ 1 h 684"/>
                  <a:gd name="T10" fmla="*/ 1 w 380"/>
                  <a:gd name="T11" fmla="*/ 2 h 684"/>
                  <a:gd name="T12" fmla="*/ 0 w 380"/>
                  <a:gd name="T13" fmla="*/ 2 h 684"/>
                  <a:gd name="T14" fmla="*/ 0 w 380"/>
                  <a:gd name="T15" fmla="*/ 2 h 684"/>
                  <a:gd name="T16" fmla="*/ 0 w 380"/>
                  <a:gd name="T17" fmla="*/ 2 h 684"/>
                  <a:gd name="T18" fmla="*/ 0 w 380"/>
                  <a:gd name="T19" fmla="*/ 1 h 684"/>
                  <a:gd name="T20" fmla="*/ 0 w 380"/>
                  <a:gd name="T21" fmla="*/ 1 h 684"/>
                  <a:gd name="T22" fmla="*/ 0 w 380"/>
                  <a:gd name="T23" fmla="*/ 1 h 684"/>
                  <a:gd name="T24" fmla="*/ 0 w 380"/>
                  <a:gd name="T25" fmla="*/ 1 h 684"/>
                  <a:gd name="T26" fmla="*/ 1 w 380"/>
                  <a:gd name="T27" fmla="*/ 0 h 684"/>
                  <a:gd name="T28" fmla="*/ 1 w 380"/>
                  <a:gd name="T29" fmla="*/ 0 h 684"/>
                  <a:gd name="T30" fmla="*/ 1 w 380"/>
                  <a:gd name="T31" fmla="*/ 0 h 684"/>
                  <a:gd name="T32" fmla="*/ 1 w 380"/>
                  <a:gd name="T33" fmla="*/ 0 h 684"/>
                  <a:gd name="T34" fmla="*/ 0 w 380"/>
                  <a:gd name="T35" fmla="*/ 0 h 684"/>
                  <a:gd name="T36" fmla="*/ 0 w 380"/>
                  <a:gd name="T37" fmla="*/ 0 h 684"/>
                  <a:gd name="T38" fmla="*/ 0 w 380"/>
                  <a:gd name="T39" fmla="*/ 0 h 684"/>
                  <a:gd name="T40" fmla="*/ 0 w 380"/>
                  <a:gd name="T41" fmla="*/ 1 h 684"/>
                  <a:gd name="T42" fmla="*/ 0 w 380"/>
                  <a:gd name="T43" fmla="*/ 1 h 684"/>
                  <a:gd name="T44" fmla="*/ 1 w 380"/>
                  <a:gd name="T45" fmla="*/ 1 h 684"/>
                  <a:gd name="T46" fmla="*/ 1 w 380"/>
                  <a:gd name="T47" fmla="*/ 1 h 684"/>
                  <a:gd name="T48" fmla="*/ 1 w 380"/>
                  <a:gd name="T49" fmla="*/ 1 h 684"/>
                  <a:gd name="T50" fmla="*/ 1 w 380"/>
                  <a:gd name="T51" fmla="*/ 1 h 684"/>
                  <a:gd name="T52" fmla="*/ 1 w 380"/>
                  <a:gd name="T53" fmla="*/ 1 h 684"/>
                  <a:gd name="T54" fmla="*/ 1 w 380"/>
                  <a:gd name="T55" fmla="*/ 2 h 684"/>
                  <a:gd name="T56" fmla="*/ 1 w 380"/>
                  <a:gd name="T57" fmla="*/ 2 h 684"/>
                  <a:gd name="T58" fmla="*/ 1 w 380"/>
                  <a:gd name="T59" fmla="*/ 2 h 684"/>
                  <a:gd name="T60" fmla="*/ 0 w 380"/>
                  <a:gd name="T61" fmla="*/ 2 h 684"/>
                  <a:gd name="T62" fmla="*/ 0 w 380"/>
                  <a:gd name="T63" fmla="*/ 2 h 684"/>
                  <a:gd name="T64" fmla="*/ 0 w 380"/>
                  <a:gd name="T65" fmla="*/ 2 h 684"/>
                  <a:gd name="T66" fmla="*/ 0 w 380"/>
                  <a:gd name="T67" fmla="*/ 2 h 684"/>
                  <a:gd name="T68" fmla="*/ 0 w 380"/>
                  <a:gd name="T69" fmla="*/ 1 h 684"/>
                  <a:gd name="T70" fmla="*/ 0 w 380"/>
                  <a:gd name="T71" fmla="*/ 1 h 684"/>
                  <a:gd name="T72" fmla="*/ 0 w 380"/>
                  <a:gd name="T73" fmla="*/ 0 h 684"/>
                  <a:gd name="T74" fmla="*/ 0 w 380"/>
                  <a:gd name="T75" fmla="*/ 0 h 684"/>
                  <a:gd name="T76" fmla="*/ 0 w 380"/>
                  <a:gd name="T77" fmla="*/ 0 h 684"/>
                  <a:gd name="T78" fmla="*/ 0 w 380"/>
                  <a:gd name="T79" fmla="*/ 0 h 684"/>
                  <a:gd name="T80" fmla="*/ 0 w 380"/>
                  <a:gd name="T81" fmla="*/ 0 h 684"/>
                  <a:gd name="T82" fmla="*/ 0 w 380"/>
                  <a:gd name="T83" fmla="*/ 0 h 684"/>
                  <a:gd name="T84" fmla="*/ 0 w 380"/>
                  <a:gd name="T85" fmla="*/ 0 h 68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380"/>
                  <a:gd name="T130" fmla="*/ 0 h 684"/>
                  <a:gd name="T131" fmla="*/ 380 w 380"/>
                  <a:gd name="T132" fmla="*/ 684 h 68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380" h="684">
                    <a:moveTo>
                      <a:pt x="151" y="284"/>
                    </a:moveTo>
                    <a:lnTo>
                      <a:pt x="222" y="284"/>
                    </a:lnTo>
                    <a:lnTo>
                      <a:pt x="222" y="317"/>
                    </a:lnTo>
                    <a:lnTo>
                      <a:pt x="227" y="324"/>
                    </a:lnTo>
                    <a:lnTo>
                      <a:pt x="259" y="324"/>
                    </a:lnTo>
                    <a:lnTo>
                      <a:pt x="259" y="359"/>
                    </a:lnTo>
                    <a:lnTo>
                      <a:pt x="264" y="365"/>
                    </a:lnTo>
                    <a:lnTo>
                      <a:pt x="297" y="365"/>
                    </a:lnTo>
                    <a:lnTo>
                      <a:pt x="297" y="555"/>
                    </a:lnTo>
                    <a:lnTo>
                      <a:pt x="264" y="555"/>
                    </a:lnTo>
                    <a:lnTo>
                      <a:pt x="259" y="563"/>
                    </a:lnTo>
                    <a:lnTo>
                      <a:pt x="259" y="597"/>
                    </a:lnTo>
                    <a:lnTo>
                      <a:pt x="227" y="597"/>
                    </a:lnTo>
                    <a:lnTo>
                      <a:pt x="222" y="603"/>
                    </a:lnTo>
                    <a:lnTo>
                      <a:pt x="222" y="637"/>
                    </a:lnTo>
                    <a:lnTo>
                      <a:pt x="188" y="637"/>
                    </a:lnTo>
                    <a:lnTo>
                      <a:pt x="188" y="603"/>
                    </a:lnTo>
                    <a:lnTo>
                      <a:pt x="184" y="597"/>
                    </a:lnTo>
                    <a:lnTo>
                      <a:pt x="114" y="597"/>
                    </a:lnTo>
                    <a:lnTo>
                      <a:pt x="114" y="526"/>
                    </a:lnTo>
                    <a:lnTo>
                      <a:pt x="109" y="521"/>
                    </a:lnTo>
                    <a:lnTo>
                      <a:pt x="82" y="521"/>
                    </a:lnTo>
                    <a:lnTo>
                      <a:pt x="82" y="324"/>
                    </a:lnTo>
                    <a:lnTo>
                      <a:pt x="146" y="324"/>
                    </a:lnTo>
                    <a:lnTo>
                      <a:pt x="151" y="317"/>
                    </a:lnTo>
                    <a:lnTo>
                      <a:pt x="151" y="284"/>
                    </a:lnTo>
                    <a:close/>
                    <a:moveTo>
                      <a:pt x="227" y="0"/>
                    </a:moveTo>
                    <a:lnTo>
                      <a:pt x="374" y="0"/>
                    </a:lnTo>
                    <a:lnTo>
                      <a:pt x="379" y="7"/>
                    </a:lnTo>
                    <a:lnTo>
                      <a:pt x="379" y="41"/>
                    </a:lnTo>
                    <a:lnTo>
                      <a:pt x="374" y="46"/>
                    </a:lnTo>
                    <a:lnTo>
                      <a:pt x="264" y="46"/>
                    </a:lnTo>
                    <a:lnTo>
                      <a:pt x="264" y="80"/>
                    </a:lnTo>
                    <a:lnTo>
                      <a:pt x="259" y="88"/>
                    </a:lnTo>
                    <a:lnTo>
                      <a:pt x="188" y="88"/>
                    </a:lnTo>
                    <a:lnTo>
                      <a:pt x="188" y="122"/>
                    </a:lnTo>
                    <a:lnTo>
                      <a:pt x="184" y="128"/>
                    </a:lnTo>
                    <a:lnTo>
                      <a:pt x="151" y="128"/>
                    </a:lnTo>
                    <a:lnTo>
                      <a:pt x="151" y="203"/>
                    </a:lnTo>
                    <a:lnTo>
                      <a:pt x="146" y="208"/>
                    </a:lnTo>
                    <a:lnTo>
                      <a:pt x="114" y="208"/>
                    </a:lnTo>
                    <a:lnTo>
                      <a:pt x="114" y="279"/>
                    </a:lnTo>
                    <a:lnTo>
                      <a:pt x="146" y="279"/>
                    </a:lnTo>
                    <a:lnTo>
                      <a:pt x="146" y="242"/>
                    </a:lnTo>
                    <a:lnTo>
                      <a:pt x="151" y="237"/>
                    </a:lnTo>
                    <a:lnTo>
                      <a:pt x="259" y="237"/>
                    </a:lnTo>
                    <a:lnTo>
                      <a:pt x="264" y="242"/>
                    </a:lnTo>
                    <a:lnTo>
                      <a:pt x="264" y="279"/>
                    </a:lnTo>
                    <a:lnTo>
                      <a:pt x="335" y="279"/>
                    </a:lnTo>
                    <a:lnTo>
                      <a:pt x="340" y="284"/>
                    </a:lnTo>
                    <a:lnTo>
                      <a:pt x="340" y="359"/>
                    </a:lnTo>
                    <a:lnTo>
                      <a:pt x="374" y="359"/>
                    </a:lnTo>
                    <a:lnTo>
                      <a:pt x="379" y="365"/>
                    </a:lnTo>
                    <a:lnTo>
                      <a:pt x="379" y="555"/>
                    </a:lnTo>
                    <a:lnTo>
                      <a:pt x="374" y="563"/>
                    </a:lnTo>
                    <a:lnTo>
                      <a:pt x="340" y="563"/>
                    </a:lnTo>
                    <a:lnTo>
                      <a:pt x="340" y="637"/>
                    </a:lnTo>
                    <a:lnTo>
                      <a:pt x="335" y="645"/>
                    </a:lnTo>
                    <a:lnTo>
                      <a:pt x="264" y="645"/>
                    </a:lnTo>
                    <a:lnTo>
                      <a:pt x="264" y="678"/>
                    </a:lnTo>
                    <a:lnTo>
                      <a:pt x="259" y="683"/>
                    </a:lnTo>
                    <a:lnTo>
                      <a:pt x="114" y="683"/>
                    </a:lnTo>
                    <a:lnTo>
                      <a:pt x="109" y="678"/>
                    </a:lnTo>
                    <a:lnTo>
                      <a:pt x="109" y="645"/>
                    </a:lnTo>
                    <a:lnTo>
                      <a:pt x="42" y="645"/>
                    </a:lnTo>
                    <a:lnTo>
                      <a:pt x="37" y="637"/>
                    </a:lnTo>
                    <a:lnTo>
                      <a:pt x="37" y="563"/>
                    </a:lnTo>
                    <a:lnTo>
                      <a:pt x="4" y="563"/>
                    </a:lnTo>
                    <a:lnTo>
                      <a:pt x="0" y="555"/>
                    </a:lnTo>
                    <a:lnTo>
                      <a:pt x="0" y="242"/>
                    </a:lnTo>
                    <a:lnTo>
                      <a:pt x="4" y="237"/>
                    </a:lnTo>
                    <a:lnTo>
                      <a:pt x="37" y="237"/>
                    </a:lnTo>
                    <a:lnTo>
                      <a:pt x="37" y="169"/>
                    </a:lnTo>
                    <a:lnTo>
                      <a:pt x="42" y="162"/>
                    </a:lnTo>
                    <a:lnTo>
                      <a:pt x="75" y="162"/>
                    </a:lnTo>
                    <a:lnTo>
                      <a:pt x="75" y="128"/>
                    </a:lnTo>
                    <a:lnTo>
                      <a:pt x="82" y="122"/>
                    </a:lnTo>
                    <a:lnTo>
                      <a:pt x="109" y="122"/>
                    </a:lnTo>
                    <a:lnTo>
                      <a:pt x="109" y="88"/>
                    </a:lnTo>
                    <a:lnTo>
                      <a:pt x="114" y="80"/>
                    </a:lnTo>
                    <a:lnTo>
                      <a:pt x="146" y="80"/>
                    </a:lnTo>
                    <a:lnTo>
                      <a:pt x="146" y="46"/>
                    </a:lnTo>
                    <a:lnTo>
                      <a:pt x="151" y="41"/>
                    </a:lnTo>
                    <a:lnTo>
                      <a:pt x="222" y="41"/>
                    </a:lnTo>
                    <a:lnTo>
                      <a:pt x="222" y="7"/>
                    </a:lnTo>
                    <a:lnTo>
                      <a:pt x="227" y="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36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1580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"/>
          <p:cNvSpPr>
            <a:spLocks noGrp="1" noChangeArrowheads="1"/>
          </p:cNvSpPr>
          <p:nvPr>
            <p:ph type="title"/>
          </p:nvPr>
        </p:nvSpPr>
        <p:spPr>
          <a:xfrm>
            <a:off x="1447800" y="136923"/>
            <a:ext cx="5826919" cy="854869"/>
          </a:xfrm>
        </p:spPr>
        <p:txBody>
          <a:bodyPr vert="horz" lIns="13500" tIns="35100" rIns="13500" bIns="35100" rtlCol="0" anchor="ctr">
            <a:normAutofit/>
          </a:bodyPr>
          <a:lstStyle/>
          <a:p>
            <a:pPr>
              <a:spcBef>
                <a:spcPts val="394"/>
              </a:spcBef>
            </a:pPr>
            <a:r>
              <a:rPr lang="en-GB" altLang="en-US" sz="3600" b="1" dirty="0" smtClean="0"/>
              <a:t>Control Relationships</a:t>
            </a: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895351"/>
            <a:ext cx="8763000" cy="3389710"/>
          </a:xfrm>
        </p:spPr>
        <p:txBody>
          <a:bodyPr vert="horz" lIns="13500" tIns="35100" rIns="13500" bIns="35100" rtlCol="0">
            <a:norm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GB" altLang="en-US" sz="3000" dirty="0"/>
              <a:t>A module that controls another module: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GB" altLang="en-US" sz="2700" dirty="0"/>
              <a:t>said to be superordinate to </a:t>
            </a:r>
            <a:r>
              <a:rPr lang="en-GB" altLang="en-US" sz="2700" dirty="0" smtClean="0"/>
              <a:t>the later module. </a:t>
            </a:r>
            <a:endParaRPr lang="en-GB" altLang="en-US" sz="2700" dirty="0"/>
          </a:p>
          <a:p>
            <a:pPr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GB" altLang="en-US" sz="3000" dirty="0"/>
              <a:t>Conversely, a module controlled by another module: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GB" altLang="en-US" sz="2700" dirty="0"/>
              <a:t>said to be  subordinate to </a:t>
            </a:r>
            <a:r>
              <a:rPr lang="en-GB" altLang="en-US" sz="2700" dirty="0" smtClean="0"/>
              <a:t>the later module. </a:t>
            </a:r>
            <a:endParaRPr lang="en-GB" altLang="en-US" sz="2700" dirty="0"/>
          </a:p>
        </p:txBody>
      </p: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7086600" y="1134667"/>
            <a:ext cx="1828800" cy="1428750"/>
            <a:chOff x="1056" y="1393"/>
            <a:chExt cx="2446" cy="1342"/>
          </a:xfrm>
        </p:grpSpPr>
        <p:sp>
          <p:nvSpPr>
            <p:cNvPr id="5" name="AutoShape 2"/>
            <p:cNvSpPr>
              <a:spLocks noChangeArrowheads="1"/>
            </p:cNvSpPr>
            <p:nvPr/>
          </p:nvSpPr>
          <p:spPr bwMode="auto">
            <a:xfrm>
              <a:off x="2304" y="1393"/>
              <a:ext cx="669" cy="238"/>
            </a:xfrm>
            <a:prstGeom prst="roundRect">
              <a:avLst>
                <a:gd name="adj" fmla="val 417"/>
              </a:avLst>
            </a:prstGeom>
            <a:solidFill>
              <a:srgbClr val="8BAE6C"/>
            </a:solidFill>
            <a:ln w="9525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4950" b="1"/>
            </a:p>
          </p:txBody>
        </p:sp>
        <p:sp>
          <p:nvSpPr>
            <p:cNvPr id="6" name="AutoShape 3"/>
            <p:cNvSpPr>
              <a:spLocks noChangeArrowheads="1"/>
            </p:cNvSpPr>
            <p:nvPr/>
          </p:nvSpPr>
          <p:spPr bwMode="auto">
            <a:xfrm>
              <a:off x="1871" y="2497"/>
              <a:ext cx="670" cy="238"/>
            </a:xfrm>
            <a:prstGeom prst="roundRect">
              <a:avLst>
                <a:gd name="adj" fmla="val 417"/>
              </a:avLst>
            </a:prstGeom>
            <a:solidFill>
              <a:srgbClr val="8BAE6C"/>
            </a:solidFill>
            <a:ln w="9525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4950" b="1"/>
            </a:p>
          </p:txBody>
        </p:sp>
        <p:sp>
          <p:nvSpPr>
            <p:cNvPr id="7" name="AutoShape 4"/>
            <p:cNvSpPr>
              <a:spLocks noChangeArrowheads="1"/>
            </p:cNvSpPr>
            <p:nvPr/>
          </p:nvSpPr>
          <p:spPr bwMode="auto">
            <a:xfrm>
              <a:off x="2688" y="2497"/>
              <a:ext cx="670" cy="238"/>
            </a:xfrm>
            <a:prstGeom prst="roundRect">
              <a:avLst>
                <a:gd name="adj" fmla="val 417"/>
              </a:avLst>
            </a:prstGeom>
            <a:solidFill>
              <a:srgbClr val="8BAE6C"/>
            </a:solidFill>
            <a:ln w="9525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4950" b="1"/>
            </a:p>
          </p:txBody>
        </p:sp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>
              <a:off x="1871" y="1873"/>
              <a:ext cx="670" cy="238"/>
            </a:xfrm>
            <a:prstGeom prst="roundRect">
              <a:avLst>
                <a:gd name="adj" fmla="val 417"/>
              </a:avLst>
            </a:prstGeom>
            <a:solidFill>
              <a:srgbClr val="8BAE6C"/>
            </a:solidFill>
            <a:ln w="9525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4950" b="1"/>
            </a:p>
          </p:txBody>
        </p:sp>
        <p:sp>
          <p:nvSpPr>
            <p:cNvPr id="9" name="AutoShape 6"/>
            <p:cNvSpPr>
              <a:spLocks noChangeArrowheads="1"/>
            </p:cNvSpPr>
            <p:nvPr/>
          </p:nvSpPr>
          <p:spPr bwMode="auto">
            <a:xfrm>
              <a:off x="2832" y="1873"/>
              <a:ext cx="670" cy="238"/>
            </a:xfrm>
            <a:prstGeom prst="roundRect">
              <a:avLst>
                <a:gd name="adj" fmla="val 417"/>
              </a:avLst>
            </a:prstGeom>
            <a:solidFill>
              <a:srgbClr val="8BAE6C"/>
            </a:solidFill>
            <a:ln w="9525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4950" b="1"/>
            </a:p>
          </p:txBody>
        </p:sp>
        <p:sp>
          <p:nvSpPr>
            <p:cNvPr id="10" name="AutoShape 7"/>
            <p:cNvSpPr>
              <a:spLocks noChangeArrowheads="1"/>
            </p:cNvSpPr>
            <p:nvPr/>
          </p:nvSpPr>
          <p:spPr bwMode="auto">
            <a:xfrm>
              <a:off x="1056" y="2497"/>
              <a:ext cx="670" cy="238"/>
            </a:xfrm>
            <a:prstGeom prst="roundRect">
              <a:avLst>
                <a:gd name="adj" fmla="val 417"/>
              </a:avLst>
            </a:prstGeom>
            <a:solidFill>
              <a:srgbClr val="8BAE6C"/>
            </a:solidFill>
            <a:ln w="9525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4950" b="1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H="1">
              <a:off x="2207" y="1633"/>
              <a:ext cx="385" cy="237"/>
            </a:xfrm>
            <a:prstGeom prst="line">
              <a:avLst/>
            </a:prstGeom>
            <a:noFill/>
            <a:ln w="28440">
              <a:solidFill>
                <a:srgbClr val="0033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>
                <a:defRPr/>
              </a:pPr>
              <a:endParaRPr lang="en-US" sz="3600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593" y="1633"/>
              <a:ext cx="527" cy="237"/>
            </a:xfrm>
            <a:prstGeom prst="line">
              <a:avLst/>
            </a:prstGeom>
            <a:noFill/>
            <a:ln w="28440">
              <a:solidFill>
                <a:srgbClr val="0033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>
                <a:defRPr/>
              </a:pPr>
              <a:endParaRPr lang="en-US" sz="3600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>
              <a:off x="1392" y="2113"/>
              <a:ext cx="815" cy="384"/>
            </a:xfrm>
            <a:prstGeom prst="line">
              <a:avLst/>
            </a:prstGeom>
            <a:noFill/>
            <a:ln w="28440">
              <a:solidFill>
                <a:srgbClr val="0033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>
                <a:defRPr/>
              </a:pPr>
              <a:endParaRPr lang="en-US" sz="3600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207" y="2113"/>
              <a:ext cx="2" cy="384"/>
            </a:xfrm>
            <a:prstGeom prst="line">
              <a:avLst/>
            </a:prstGeom>
            <a:noFill/>
            <a:ln w="28440">
              <a:solidFill>
                <a:srgbClr val="0033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>
                <a:defRPr/>
              </a:pPr>
              <a:endParaRPr lang="en-US" sz="3600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2207" y="2113"/>
              <a:ext cx="817" cy="384"/>
            </a:xfrm>
            <a:prstGeom prst="line">
              <a:avLst/>
            </a:prstGeom>
            <a:noFill/>
            <a:ln w="28440">
              <a:solidFill>
                <a:srgbClr val="0033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>
                <a:defRPr/>
              </a:pPr>
              <a:endParaRPr lang="en-US" sz="3600"/>
            </a:p>
          </p:txBody>
        </p:sp>
        <p:grpSp>
          <p:nvGrpSpPr>
            <p:cNvPr id="16" name="Group 15"/>
            <p:cNvGrpSpPr>
              <a:grpSpLocks/>
            </p:cNvGrpSpPr>
            <p:nvPr/>
          </p:nvGrpSpPr>
          <p:grpSpPr bwMode="auto">
            <a:xfrm>
              <a:off x="2496" y="1441"/>
              <a:ext cx="278" cy="154"/>
              <a:chOff x="2496" y="1441"/>
              <a:chExt cx="278" cy="154"/>
            </a:xfrm>
          </p:grpSpPr>
          <p:sp>
            <p:nvSpPr>
              <p:cNvPr id="32" name="Freeform 14"/>
              <p:cNvSpPr>
                <a:spLocks noChangeArrowheads="1"/>
              </p:cNvSpPr>
              <p:nvPr/>
            </p:nvSpPr>
            <p:spPr bwMode="auto">
              <a:xfrm>
                <a:off x="2496" y="1441"/>
                <a:ext cx="186" cy="154"/>
              </a:xfrm>
              <a:custGeom>
                <a:avLst/>
                <a:gdLst>
                  <a:gd name="T0" fmla="*/ 0 w 825"/>
                  <a:gd name="T1" fmla="*/ 0 h 685"/>
                  <a:gd name="T2" fmla="*/ 0 w 825"/>
                  <a:gd name="T3" fmla="*/ 0 h 685"/>
                  <a:gd name="T4" fmla="*/ 0 w 825"/>
                  <a:gd name="T5" fmla="*/ 0 h 685"/>
                  <a:gd name="T6" fmla="*/ 1 w 825"/>
                  <a:gd name="T7" fmla="*/ 0 h 685"/>
                  <a:gd name="T8" fmla="*/ 1 w 825"/>
                  <a:gd name="T9" fmla="*/ 1 h 685"/>
                  <a:gd name="T10" fmla="*/ 1 w 825"/>
                  <a:gd name="T11" fmla="*/ 1 h 685"/>
                  <a:gd name="T12" fmla="*/ 1 w 825"/>
                  <a:gd name="T13" fmla="*/ 1 h 685"/>
                  <a:gd name="T14" fmla="*/ 1 w 825"/>
                  <a:gd name="T15" fmla="*/ 1 h 685"/>
                  <a:gd name="T16" fmla="*/ 1 w 825"/>
                  <a:gd name="T17" fmla="*/ 1 h 685"/>
                  <a:gd name="T18" fmla="*/ 1 w 825"/>
                  <a:gd name="T19" fmla="*/ 1 h 685"/>
                  <a:gd name="T20" fmla="*/ 1 w 825"/>
                  <a:gd name="T21" fmla="*/ 1 h 685"/>
                  <a:gd name="T22" fmla="*/ 1 w 825"/>
                  <a:gd name="T23" fmla="*/ 1 h 685"/>
                  <a:gd name="T24" fmla="*/ 1 w 825"/>
                  <a:gd name="T25" fmla="*/ 1 h 685"/>
                  <a:gd name="T26" fmla="*/ 1 w 825"/>
                  <a:gd name="T27" fmla="*/ 1 h 685"/>
                  <a:gd name="T28" fmla="*/ 1 w 825"/>
                  <a:gd name="T29" fmla="*/ 1 h 685"/>
                  <a:gd name="T30" fmla="*/ 1 w 825"/>
                  <a:gd name="T31" fmla="*/ 1 h 685"/>
                  <a:gd name="T32" fmla="*/ 1 w 825"/>
                  <a:gd name="T33" fmla="*/ 0 h 685"/>
                  <a:gd name="T34" fmla="*/ 2 w 825"/>
                  <a:gd name="T35" fmla="*/ 0 h 685"/>
                  <a:gd name="T36" fmla="*/ 2 w 825"/>
                  <a:gd name="T37" fmla="*/ 0 h 685"/>
                  <a:gd name="T38" fmla="*/ 2 w 825"/>
                  <a:gd name="T39" fmla="*/ 0 h 685"/>
                  <a:gd name="T40" fmla="*/ 2 w 825"/>
                  <a:gd name="T41" fmla="*/ 0 h 685"/>
                  <a:gd name="T42" fmla="*/ 2 w 825"/>
                  <a:gd name="T43" fmla="*/ 0 h 685"/>
                  <a:gd name="T44" fmla="*/ 2 w 825"/>
                  <a:gd name="T45" fmla="*/ 2 h 685"/>
                  <a:gd name="T46" fmla="*/ 2 w 825"/>
                  <a:gd name="T47" fmla="*/ 2 h 685"/>
                  <a:gd name="T48" fmla="*/ 2 w 825"/>
                  <a:gd name="T49" fmla="*/ 2 h 685"/>
                  <a:gd name="T50" fmla="*/ 2 w 825"/>
                  <a:gd name="T51" fmla="*/ 2 h 685"/>
                  <a:gd name="T52" fmla="*/ 2 w 825"/>
                  <a:gd name="T53" fmla="*/ 2 h 685"/>
                  <a:gd name="T54" fmla="*/ 2 w 825"/>
                  <a:gd name="T55" fmla="*/ 0 h 685"/>
                  <a:gd name="T56" fmla="*/ 2 w 825"/>
                  <a:gd name="T57" fmla="*/ 0 h 685"/>
                  <a:gd name="T58" fmla="*/ 2 w 825"/>
                  <a:gd name="T59" fmla="*/ 0 h 685"/>
                  <a:gd name="T60" fmla="*/ 2 w 825"/>
                  <a:gd name="T61" fmla="*/ 1 h 685"/>
                  <a:gd name="T62" fmla="*/ 1 w 825"/>
                  <a:gd name="T63" fmla="*/ 1 h 685"/>
                  <a:gd name="T64" fmla="*/ 1 w 825"/>
                  <a:gd name="T65" fmla="*/ 1 h 685"/>
                  <a:gd name="T66" fmla="*/ 1 w 825"/>
                  <a:gd name="T67" fmla="*/ 1 h 685"/>
                  <a:gd name="T68" fmla="*/ 1 w 825"/>
                  <a:gd name="T69" fmla="*/ 1 h 685"/>
                  <a:gd name="T70" fmla="*/ 1 w 825"/>
                  <a:gd name="T71" fmla="*/ 2 h 685"/>
                  <a:gd name="T72" fmla="*/ 1 w 825"/>
                  <a:gd name="T73" fmla="*/ 2 h 685"/>
                  <a:gd name="T74" fmla="*/ 1 w 825"/>
                  <a:gd name="T75" fmla="*/ 2 h 685"/>
                  <a:gd name="T76" fmla="*/ 1 w 825"/>
                  <a:gd name="T77" fmla="*/ 2 h 685"/>
                  <a:gd name="T78" fmla="*/ 1 w 825"/>
                  <a:gd name="T79" fmla="*/ 2 h 685"/>
                  <a:gd name="T80" fmla="*/ 1 w 825"/>
                  <a:gd name="T81" fmla="*/ 1 h 685"/>
                  <a:gd name="T82" fmla="*/ 1 w 825"/>
                  <a:gd name="T83" fmla="*/ 1 h 685"/>
                  <a:gd name="T84" fmla="*/ 1 w 825"/>
                  <a:gd name="T85" fmla="*/ 1 h 685"/>
                  <a:gd name="T86" fmla="*/ 1 w 825"/>
                  <a:gd name="T87" fmla="*/ 1 h 685"/>
                  <a:gd name="T88" fmla="*/ 0 w 825"/>
                  <a:gd name="T89" fmla="*/ 1 h 685"/>
                  <a:gd name="T90" fmla="*/ 0 w 825"/>
                  <a:gd name="T91" fmla="*/ 1 h 685"/>
                  <a:gd name="T92" fmla="*/ 0 w 825"/>
                  <a:gd name="T93" fmla="*/ 1 h 685"/>
                  <a:gd name="T94" fmla="*/ 0 w 825"/>
                  <a:gd name="T95" fmla="*/ 0 h 685"/>
                  <a:gd name="T96" fmla="*/ 0 w 825"/>
                  <a:gd name="T97" fmla="*/ 2 h 685"/>
                  <a:gd name="T98" fmla="*/ 0 w 825"/>
                  <a:gd name="T99" fmla="*/ 2 h 685"/>
                  <a:gd name="T100" fmla="*/ 0 w 825"/>
                  <a:gd name="T101" fmla="*/ 2 h 685"/>
                  <a:gd name="T102" fmla="*/ 0 w 825"/>
                  <a:gd name="T103" fmla="*/ 2 h 685"/>
                  <a:gd name="T104" fmla="*/ 0 w 825"/>
                  <a:gd name="T105" fmla="*/ 2 h 685"/>
                  <a:gd name="T106" fmla="*/ 0 w 825"/>
                  <a:gd name="T107" fmla="*/ 0 h 685"/>
                  <a:gd name="T108" fmla="*/ 0 w 825"/>
                  <a:gd name="T109" fmla="*/ 0 h 685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825"/>
                  <a:gd name="T166" fmla="*/ 0 h 685"/>
                  <a:gd name="T167" fmla="*/ 825 w 825"/>
                  <a:gd name="T168" fmla="*/ 685 h 685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825" h="685">
                    <a:moveTo>
                      <a:pt x="5" y="0"/>
                    </a:moveTo>
                    <a:lnTo>
                      <a:pt x="154" y="0"/>
                    </a:lnTo>
                    <a:lnTo>
                      <a:pt x="159" y="7"/>
                    </a:lnTo>
                    <a:lnTo>
                      <a:pt x="159" y="80"/>
                    </a:lnTo>
                    <a:lnTo>
                      <a:pt x="192" y="80"/>
                    </a:lnTo>
                    <a:lnTo>
                      <a:pt x="198" y="88"/>
                    </a:lnTo>
                    <a:lnTo>
                      <a:pt x="198" y="162"/>
                    </a:lnTo>
                    <a:lnTo>
                      <a:pt x="234" y="162"/>
                    </a:lnTo>
                    <a:lnTo>
                      <a:pt x="239" y="170"/>
                    </a:lnTo>
                    <a:lnTo>
                      <a:pt x="239" y="237"/>
                    </a:lnTo>
                    <a:lnTo>
                      <a:pt x="273" y="237"/>
                    </a:lnTo>
                    <a:lnTo>
                      <a:pt x="278" y="242"/>
                    </a:lnTo>
                    <a:lnTo>
                      <a:pt x="278" y="318"/>
                    </a:lnTo>
                    <a:lnTo>
                      <a:pt x="312" y="318"/>
                    </a:lnTo>
                    <a:lnTo>
                      <a:pt x="319" y="324"/>
                    </a:lnTo>
                    <a:lnTo>
                      <a:pt x="319" y="400"/>
                    </a:lnTo>
                    <a:lnTo>
                      <a:pt x="352" y="400"/>
                    </a:lnTo>
                    <a:lnTo>
                      <a:pt x="358" y="405"/>
                    </a:lnTo>
                    <a:lnTo>
                      <a:pt x="358" y="480"/>
                    </a:lnTo>
                    <a:lnTo>
                      <a:pt x="392" y="480"/>
                    </a:lnTo>
                    <a:lnTo>
                      <a:pt x="399" y="485"/>
                    </a:lnTo>
                    <a:lnTo>
                      <a:pt x="399" y="556"/>
                    </a:lnTo>
                    <a:lnTo>
                      <a:pt x="427" y="556"/>
                    </a:lnTo>
                    <a:lnTo>
                      <a:pt x="427" y="485"/>
                    </a:lnTo>
                    <a:lnTo>
                      <a:pt x="433" y="480"/>
                    </a:lnTo>
                    <a:lnTo>
                      <a:pt x="466" y="480"/>
                    </a:lnTo>
                    <a:lnTo>
                      <a:pt x="466" y="366"/>
                    </a:lnTo>
                    <a:lnTo>
                      <a:pt x="473" y="360"/>
                    </a:lnTo>
                    <a:lnTo>
                      <a:pt x="506" y="360"/>
                    </a:lnTo>
                    <a:lnTo>
                      <a:pt x="506" y="284"/>
                    </a:lnTo>
                    <a:lnTo>
                      <a:pt x="512" y="279"/>
                    </a:lnTo>
                    <a:lnTo>
                      <a:pt x="546" y="279"/>
                    </a:lnTo>
                    <a:lnTo>
                      <a:pt x="546" y="170"/>
                    </a:lnTo>
                    <a:lnTo>
                      <a:pt x="551" y="162"/>
                    </a:lnTo>
                    <a:lnTo>
                      <a:pt x="587" y="162"/>
                    </a:lnTo>
                    <a:lnTo>
                      <a:pt x="587" y="88"/>
                    </a:lnTo>
                    <a:lnTo>
                      <a:pt x="592" y="80"/>
                    </a:lnTo>
                    <a:lnTo>
                      <a:pt x="626" y="80"/>
                    </a:lnTo>
                    <a:lnTo>
                      <a:pt x="626" y="7"/>
                    </a:lnTo>
                    <a:lnTo>
                      <a:pt x="632" y="0"/>
                    </a:lnTo>
                    <a:lnTo>
                      <a:pt x="819" y="0"/>
                    </a:lnTo>
                    <a:lnTo>
                      <a:pt x="824" y="7"/>
                    </a:lnTo>
                    <a:lnTo>
                      <a:pt x="824" y="41"/>
                    </a:lnTo>
                    <a:lnTo>
                      <a:pt x="819" y="46"/>
                    </a:lnTo>
                    <a:lnTo>
                      <a:pt x="745" y="46"/>
                    </a:lnTo>
                    <a:lnTo>
                      <a:pt x="745" y="638"/>
                    </a:lnTo>
                    <a:lnTo>
                      <a:pt x="819" y="638"/>
                    </a:lnTo>
                    <a:lnTo>
                      <a:pt x="824" y="645"/>
                    </a:lnTo>
                    <a:lnTo>
                      <a:pt x="824" y="679"/>
                    </a:lnTo>
                    <a:lnTo>
                      <a:pt x="819" y="684"/>
                    </a:lnTo>
                    <a:lnTo>
                      <a:pt x="592" y="684"/>
                    </a:lnTo>
                    <a:lnTo>
                      <a:pt x="587" y="679"/>
                    </a:lnTo>
                    <a:lnTo>
                      <a:pt x="587" y="645"/>
                    </a:lnTo>
                    <a:lnTo>
                      <a:pt x="592" y="638"/>
                    </a:lnTo>
                    <a:lnTo>
                      <a:pt x="664" y="638"/>
                    </a:lnTo>
                    <a:lnTo>
                      <a:pt x="664" y="88"/>
                    </a:lnTo>
                    <a:lnTo>
                      <a:pt x="632" y="88"/>
                    </a:lnTo>
                    <a:lnTo>
                      <a:pt x="632" y="162"/>
                    </a:lnTo>
                    <a:lnTo>
                      <a:pt x="626" y="170"/>
                    </a:lnTo>
                    <a:lnTo>
                      <a:pt x="592" y="170"/>
                    </a:lnTo>
                    <a:lnTo>
                      <a:pt x="592" y="279"/>
                    </a:lnTo>
                    <a:lnTo>
                      <a:pt x="587" y="284"/>
                    </a:lnTo>
                    <a:lnTo>
                      <a:pt x="551" y="284"/>
                    </a:lnTo>
                    <a:lnTo>
                      <a:pt x="551" y="360"/>
                    </a:lnTo>
                    <a:lnTo>
                      <a:pt x="546" y="366"/>
                    </a:lnTo>
                    <a:lnTo>
                      <a:pt x="512" y="366"/>
                    </a:lnTo>
                    <a:lnTo>
                      <a:pt x="512" y="480"/>
                    </a:lnTo>
                    <a:lnTo>
                      <a:pt x="506" y="485"/>
                    </a:lnTo>
                    <a:lnTo>
                      <a:pt x="473" y="485"/>
                    </a:lnTo>
                    <a:lnTo>
                      <a:pt x="473" y="556"/>
                    </a:lnTo>
                    <a:lnTo>
                      <a:pt x="466" y="564"/>
                    </a:lnTo>
                    <a:lnTo>
                      <a:pt x="433" y="564"/>
                    </a:lnTo>
                    <a:lnTo>
                      <a:pt x="433" y="679"/>
                    </a:lnTo>
                    <a:lnTo>
                      <a:pt x="427" y="684"/>
                    </a:lnTo>
                    <a:lnTo>
                      <a:pt x="399" y="684"/>
                    </a:lnTo>
                    <a:lnTo>
                      <a:pt x="392" y="679"/>
                    </a:lnTo>
                    <a:lnTo>
                      <a:pt x="392" y="645"/>
                    </a:lnTo>
                    <a:lnTo>
                      <a:pt x="358" y="645"/>
                    </a:lnTo>
                    <a:lnTo>
                      <a:pt x="352" y="638"/>
                    </a:lnTo>
                    <a:lnTo>
                      <a:pt x="352" y="564"/>
                    </a:lnTo>
                    <a:lnTo>
                      <a:pt x="319" y="564"/>
                    </a:lnTo>
                    <a:lnTo>
                      <a:pt x="312" y="556"/>
                    </a:lnTo>
                    <a:lnTo>
                      <a:pt x="312" y="485"/>
                    </a:lnTo>
                    <a:lnTo>
                      <a:pt x="278" y="485"/>
                    </a:lnTo>
                    <a:lnTo>
                      <a:pt x="273" y="480"/>
                    </a:lnTo>
                    <a:lnTo>
                      <a:pt x="273" y="405"/>
                    </a:lnTo>
                    <a:lnTo>
                      <a:pt x="239" y="405"/>
                    </a:lnTo>
                    <a:lnTo>
                      <a:pt x="234" y="400"/>
                    </a:lnTo>
                    <a:lnTo>
                      <a:pt x="234" y="324"/>
                    </a:lnTo>
                    <a:lnTo>
                      <a:pt x="198" y="324"/>
                    </a:lnTo>
                    <a:lnTo>
                      <a:pt x="192" y="318"/>
                    </a:lnTo>
                    <a:lnTo>
                      <a:pt x="192" y="242"/>
                    </a:lnTo>
                    <a:lnTo>
                      <a:pt x="159" y="242"/>
                    </a:lnTo>
                    <a:lnTo>
                      <a:pt x="154" y="237"/>
                    </a:lnTo>
                    <a:lnTo>
                      <a:pt x="154" y="170"/>
                    </a:lnTo>
                    <a:lnTo>
                      <a:pt x="119" y="170"/>
                    </a:lnTo>
                    <a:lnTo>
                      <a:pt x="119" y="638"/>
                    </a:lnTo>
                    <a:lnTo>
                      <a:pt x="192" y="638"/>
                    </a:lnTo>
                    <a:lnTo>
                      <a:pt x="198" y="645"/>
                    </a:lnTo>
                    <a:lnTo>
                      <a:pt x="198" y="679"/>
                    </a:lnTo>
                    <a:lnTo>
                      <a:pt x="192" y="684"/>
                    </a:lnTo>
                    <a:lnTo>
                      <a:pt x="5" y="684"/>
                    </a:lnTo>
                    <a:lnTo>
                      <a:pt x="0" y="679"/>
                    </a:lnTo>
                    <a:lnTo>
                      <a:pt x="0" y="645"/>
                    </a:lnTo>
                    <a:lnTo>
                      <a:pt x="5" y="638"/>
                    </a:lnTo>
                    <a:lnTo>
                      <a:pt x="79" y="638"/>
                    </a:lnTo>
                    <a:lnTo>
                      <a:pt x="79" y="46"/>
                    </a:lnTo>
                    <a:lnTo>
                      <a:pt x="5" y="46"/>
                    </a:lnTo>
                    <a:lnTo>
                      <a:pt x="0" y="41"/>
                    </a:lnTo>
                    <a:lnTo>
                      <a:pt x="0" y="7"/>
                    </a:lnTo>
                    <a:lnTo>
                      <a:pt x="5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scene3d>
                  <a:camera prst="orthographicFront"/>
                  <a:lightRig rig="glow" dir="tl">
                    <a:rot lat="0" lon="0" rev="5400000"/>
                  </a:lightRig>
                </a:scene3d>
                <a:sp3d contourW="12700">
                  <a:bevelT w="25400" h="25400"/>
                  <a:contourClr>
                    <a:schemeClr val="accent6">
                      <a:shade val="73000"/>
                    </a:schemeClr>
                  </a:contourClr>
                </a:sp3d>
              </a:bodyPr>
              <a:lstStyle/>
              <a:p>
                <a:pPr>
                  <a:defRPr/>
                </a:pPr>
                <a:endParaRPr lang="en-US" sz="3600" b="1" dirty="0">
                  <a:ln w="11430"/>
                  <a:gradFill>
                    <a:gsLst>
                      <a:gs pos="0">
                        <a:schemeClr val="accent6">
                          <a:tint val="90000"/>
                          <a:satMod val="120000"/>
                        </a:schemeClr>
                      </a:gs>
                      <a:gs pos="25000">
                        <a:schemeClr val="accent6">
                          <a:tint val="93000"/>
                          <a:satMod val="120000"/>
                        </a:schemeClr>
                      </a:gs>
                      <a:gs pos="50000">
                        <a:schemeClr val="accent6">
                          <a:shade val="89000"/>
                          <a:satMod val="110000"/>
                        </a:schemeClr>
                      </a:gs>
                      <a:gs pos="75000">
                        <a:schemeClr val="accent6">
                          <a:tint val="93000"/>
                          <a:satMod val="120000"/>
                        </a:schemeClr>
                      </a:gs>
                      <a:gs pos="100000">
                        <a:schemeClr val="accent6">
                          <a:tint val="90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33" name="Freeform 15"/>
              <p:cNvSpPr>
                <a:spLocks noChangeArrowheads="1"/>
              </p:cNvSpPr>
              <p:nvPr/>
            </p:nvSpPr>
            <p:spPr bwMode="auto">
              <a:xfrm>
                <a:off x="2704" y="1441"/>
                <a:ext cx="70" cy="154"/>
              </a:xfrm>
              <a:custGeom>
                <a:avLst/>
                <a:gdLst>
                  <a:gd name="T0" fmla="*/ 0 w 314"/>
                  <a:gd name="T1" fmla="*/ 0 h 685"/>
                  <a:gd name="T2" fmla="*/ 0 w 314"/>
                  <a:gd name="T3" fmla="*/ 0 h 685"/>
                  <a:gd name="T4" fmla="*/ 0 w 314"/>
                  <a:gd name="T5" fmla="*/ 0 h 685"/>
                  <a:gd name="T6" fmla="*/ 0 w 314"/>
                  <a:gd name="T7" fmla="*/ 2 h 685"/>
                  <a:gd name="T8" fmla="*/ 1 w 314"/>
                  <a:gd name="T9" fmla="*/ 2 h 685"/>
                  <a:gd name="T10" fmla="*/ 1 w 314"/>
                  <a:gd name="T11" fmla="*/ 2 h 685"/>
                  <a:gd name="T12" fmla="*/ 1 w 314"/>
                  <a:gd name="T13" fmla="*/ 2 h 685"/>
                  <a:gd name="T14" fmla="*/ 1 w 314"/>
                  <a:gd name="T15" fmla="*/ 2 h 685"/>
                  <a:gd name="T16" fmla="*/ 0 w 314"/>
                  <a:gd name="T17" fmla="*/ 2 h 685"/>
                  <a:gd name="T18" fmla="*/ 0 w 314"/>
                  <a:gd name="T19" fmla="*/ 2 h 685"/>
                  <a:gd name="T20" fmla="*/ 0 w 314"/>
                  <a:gd name="T21" fmla="*/ 2 h 685"/>
                  <a:gd name="T22" fmla="*/ 0 w 314"/>
                  <a:gd name="T23" fmla="*/ 2 h 685"/>
                  <a:gd name="T24" fmla="*/ 0 w 314"/>
                  <a:gd name="T25" fmla="*/ 2 h 685"/>
                  <a:gd name="T26" fmla="*/ 0 w 314"/>
                  <a:gd name="T27" fmla="*/ 0 h 685"/>
                  <a:gd name="T28" fmla="*/ 0 w 314"/>
                  <a:gd name="T29" fmla="*/ 0 h 685"/>
                  <a:gd name="T30" fmla="*/ 0 w 314"/>
                  <a:gd name="T31" fmla="*/ 0 h 685"/>
                  <a:gd name="T32" fmla="*/ 0 w 314"/>
                  <a:gd name="T33" fmla="*/ 0 h 685"/>
                  <a:gd name="T34" fmla="*/ 0 w 314"/>
                  <a:gd name="T35" fmla="*/ 0 h 685"/>
                  <a:gd name="T36" fmla="*/ 0 w 314"/>
                  <a:gd name="T37" fmla="*/ 0 h 685"/>
                  <a:gd name="T38" fmla="*/ 0 w 314"/>
                  <a:gd name="T39" fmla="*/ 0 h 685"/>
                  <a:gd name="T40" fmla="*/ 0 w 314"/>
                  <a:gd name="T41" fmla="*/ 0 h 685"/>
                  <a:gd name="T42" fmla="*/ 0 w 314"/>
                  <a:gd name="T43" fmla="*/ 0 h 685"/>
                  <a:gd name="T44" fmla="*/ 0 w 314"/>
                  <a:gd name="T45" fmla="*/ 0 h 685"/>
                  <a:gd name="T46" fmla="*/ 0 w 314"/>
                  <a:gd name="T47" fmla="*/ 0 h 685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314"/>
                  <a:gd name="T73" fmla="*/ 0 h 685"/>
                  <a:gd name="T74" fmla="*/ 314 w 314"/>
                  <a:gd name="T75" fmla="*/ 685 h 685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314" h="685">
                    <a:moveTo>
                      <a:pt x="157" y="0"/>
                    </a:moveTo>
                    <a:lnTo>
                      <a:pt x="191" y="0"/>
                    </a:lnTo>
                    <a:lnTo>
                      <a:pt x="196" y="7"/>
                    </a:lnTo>
                    <a:lnTo>
                      <a:pt x="196" y="638"/>
                    </a:lnTo>
                    <a:lnTo>
                      <a:pt x="307" y="638"/>
                    </a:lnTo>
                    <a:lnTo>
                      <a:pt x="313" y="645"/>
                    </a:lnTo>
                    <a:lnTo>
                      <a:pt x="313" y="679"/>
                    </a:lnTo>
                    <a:lnTo>
                      <a:pt x="307" y="684"/>
                    </a:lnTo>
                    <a:lnTo>
                      <a:pt x="7" y="684"/>
                    </a:lnTo>
                    <a:lnTo>
                      <a:pt x="0" y="679"/>
                    </a:lnTo>
                    <a:lnTo>
                      <a:pt x="0" y="645"/>
                    </a:lnTo>
                    <a:lnTo>
                      <a:pt x="7" y="638"/>
                    </a:lnTo>
                    <a:lnTo>
                      <a:pt x="113" y="638"/>
                    </a:lnTo>
                    <a:lnTo>
                      <a:pt x="113" y="128"/>
                    </a:lnTo>
                    <a:lnTo>
                      <a:pt x="46" y="128"/>
                    </a:lnTo>
                    <a:lnTo>
                      <a:pt x="40" y="122"/>
                    </a:lnTo>
                    <a:lnTo>
                      <a:pt x="40" y="88"/>
                    </a:lnTo>
                    <a:lnTo>
                      <a:pt x="46" y="80"/>
                    </a:lnTo>
                    <a:lnTo>
                      <a:pt x="113" y="80"/>
                    </a:lnTo>
                    <a:lnTo>
                      <a:pt x="113" y="46"/>
                    </a:lnTo>
                    <a:lnTo>
                      <a:pt x="119" y="41"/>
                    </a:lnTo>
                    <a:lnTo>
                      <a:pt x="152" y="41"/>
                    </a:lnTo>
                    <a:lnTo>
                      <a:pt x="152" y="7"/>
                    </a:lnTo>
                    <a:lnTo>
                      <a:pt x="157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3600"/>
              </a:p>
            </p:txBody>
          </p:sp>
        </p:grpSp>
        <p:grpSp>
          <p:nvGrpSpPr>
            <p:cNvPr id="17" name="Group 16"/>
            <p:cNvGrpSpPr>
              <a:grpSpLocks/>
            </p:cNvGrpSpPr>
            <p:nvPr/>
          </p:nvGrpSpPr>
          <p:grpSpPr bwMode="auto">
            <a:xfrm>
              <a:off x="2064" y="1909"/>
              <a:ext cx="284" cy="154"/>
              <a:chOff x="2064" y="1909"/>
              <a:chExt cx="284" cy="154"/>
            </a:xfrm>
          </p:grpSpPr>
          <p:sp>
            <p:nvSpPr>
              <p:cNvPr id="30" name="Freeform 17"/>
              <p:cNvSpPr>
                <a:spLocks noChangeArrowheads="1"/>
              </p:cNvSpPr>
              <p:nvPr/>
            </p:nvSpPr>
            <p:spPr bwMode="auto">
              <a:xfrm>
                <a:off x="2064" y="1909"/>
                <a:ext cx="180" cy="154"/>
              </a:xfrm>
              <a:custGeom>
                <a:avLst/>
                <a:gdLst>
                  <a:gd name="T0" fmla="*/ 0 w 799"/>
                  <a:gd name="T1" fmla="*/ 0 h 685"/>
                  <a:gd name="T2" fmla="*/ 0 w 799"/>
                  <a:gd name="T3" fmla="*/ 0 h 685"/>
                  <a:gd name="T4" fmla="*/ 0 w 799"/>
                  <a:gd name="T5" fmla="*/ 0 h 685"/>
                  <a:gd name="T6" fmla="*/ 0 w 799"/>
                  <a:gd name="T7" fmla="*/ 0 h 685"/>
                  <a:gd name="T8" fmla="*/ 1 w 799"/>
                  <a:gd name="T9" fmla="*/ 1 h 685"/>
                  <a:gd name="T10" fmla="*/ 1 w 799"/>
                  <a:gd name="T11" fmla="*/ 1 h 685"/>
                  <a:gd name="T12" fmla="*/ 1 w 799"/>
                  <a:gd name="T13" fmla="*/ 1 h 685"/>
                  <a:gd name="T14" fmla="*/ 1 w 799"/>
                  <a:gd name="T15" fmla="*/ 1 h 685"/>
                  <a:gd name="T16" fmla="*/ 1 w 799"/>
                  <a:gd name="T17" fmla="*/ 1 h 685"/>
                  <a:gd name="T18" fmla="*/ 1 w 799"/>
                  <a:gd name="T19" fmla="*/ 1 h 685"/>
                  <a:gd name="T20" fmla="*/ 1 w 799"/>
                  <a:gd name="T21" fmla="*/ 1 h 685"/>
                  <a:gd name="T22" fmla="*/ 1 w 799"/>
                  <a:gd name="T23" fmla="*/ 1 h 685"/>
                  <a:gd name="T24" fmla="*/ 1 w 799"/>
                  <a:gd name="T25" fmla="*/ 1 h 685"/>
                  <a:gd name="T26" fmla="*/ 1 w 799"/>
                  <a:gd name="T27" fmla="*/ 1 h 685"/>
                  <a:gd name="T28" fmla="*/ 1 w 799"/>
                  <a:gd name="T29" fmla="*/ 1 h 685"/>
                  <a:gd name="T30" fmla="*/ 1 w 799"/>
                  <a:gd name="T31" fmla="*/ 1 h 685"/>
                  <a:gd name="T32" fmla="*/ 1 w 799"/>
                  <a:gd name="T33" fmla="*/ 0 h 685"/>
                  <a:gd name="T34" fmla="*/ 2 w 799"/>
                  <a:gd name="T35" fmla="*/ 0 h 685"/>
                  <a:gd name="T36" fmla="*/ 2 w 799"/>
                  <a:gd name="T37" fmla="*/ 0 h 685"/>
                  <a:gd name="T38" fmla="*/ 2 w 799"/>
                  <a:gd name="T39" fmla="*/ 0 h 685"/>
                  <a:gd name="T40" fmla="*/ 2 w 799"/>
                  <a:gd name="T41" fmla="*/ 0 h 685"/>
                  <a:gd name="T42" fmla="*/ 2 w 799"/>
                  <a:gd name="T43" fmla="*/ 0 h 685"/>
                  <a:gd name="T44" fmla="*/ 2 w 799"/>
                  <a:gd name="T45" fmla="*/ 2 h 685"/>
                  <a:gd name="T46" fmla="*/ 2 w 799"/>
                  <a:gd name="T47" fmla="*/ 2 h 685"/>
                  <a:gd name="T48" fmla="*/ 2 w 799"/>
                  <a:gd name="T49" fmla="*/ 2 h 685"/>
                  <a:gd name="T50" fmla="*/ 2 w 799"/>
                  <a:gd name="T51" fmla="*/ 2 h 685"/>
                  <a:gd name="T52" fmla="*/ 2 w 799"/>
                  <a:gd name="T53" fmla="*/ 2 h 685"/>
                  <a:gd name="T54" fmla="*/ 2 w 799"/>
                  <a:gd name="T55" fmla="*/ 0 h 685"/>
                  <a:gd name="T56" fmla="*/ 2 w 799"/>
                  <a:gd name="T57" fmla="*/ 0 h 685"/>
                  <a:gd name="T58" fmla="*/ 2 w 799"/>
                  <a:gd name="T59" fmla="*/ 0 h 685"/>
                  <a:gd name="T60" fmla="*/ 2 w 799"/>
                  <a:gd name="T61" fmla="*/ 1 h 685"/>
                  <a:gd name="T62" fmla="*/ 1 w 799"/>
                  <a:gd name="T63" fmla="*/ 1 h 685"/>
                  <a:gd name="T64" fmla="*/ 1 w 799"/>
                  <a:gd name="T65" fmla="*/ 1 h 685"/>
                  <a:gd name="T66" fmla="*/ 1 w 799"/>
                  <a:gd name="T67" fmla="*/ 1 h 685"/>
                  <a:gd name="T68" fmla="*/ 1 w 799"/>
                  <a:gd name="T69" fmla="*/ 1 h 685"/>
                  <a:gd name="T70" fmla="*/ 1 w 799"/>
                  <a:gd name="T71" fmla="*/ 2 h 685"/>
                  <a:gd name="T72" fmla="*/ 1 w 799"/>
                  <a:gd name="T73" fmla="*/ 2 h 685"/>
                  <a:gd name="T74" fmla="*/ 1 w 799"/>
                  <a:gd name="T75" fmla="*/ 2 h 685"/>
                  <a:gd name="T76" fmla="*/ 1 w 799"/>
                  <a:gd name="T77" fmla="*/ 2 h 685"/>
                  <a:gd name="T78" fmla="*/ 1 w 799"/>
                  <a:gd name="T79" fmla="*/ 2 h 685"/>
                  <a:gd name="T80" fmla="*/ 1 w 799"/>
                  <a:gd name="T81" fmla="*/ 1 h 685"/>
                  <a:gd name="T82" fmla="*/ 1 w 799"/>
                  <a:gd name="T83" fmla="*/ 1 h 685"/>
                  <a:gd name="T84" fmla="*/ 1 w 799"/>
                  <a:gd name="T85" fmla="*/ 1 h 685"/>
                  <a:gd name="T86" fmla="*/ 0 w 799"/>
                  <a:gd name="T87" fmla="*/ 1 h 685"/>
                  <a:gd name="T88" fmla="*/ 0 w 799"/>
                  <a:gd name="T89" fmla="*/ 1 h 685"/>
                  <a:gd name="T90" fmla="*/ 0 w 799"/>
                  <a:gd name="T91" fmla="*/ 1 h 685"/>
                  <a:gd name="T92" fmla="*/ 0 w 799"/>
                  <a:gd name="T93" fmla="*/ 1 h 685"/>
                  <a:gd name="T94" fmla="*/ 0 w 799"/>
                  <a:gd name="T95" fmla="*/ 0 h 685"/>
                  <a:gd name="T96" fmla="*/ 0 w 799"/>
                  <a:gd name="T97" fmla="*/ 2 h 685"/>
                  <a:gd name="T98" fmla="*/ 0 w 799"/>
                  <a:gd name="T99" fmla="*/ 2 h 685"/>
                  <a:gd name="T100" fmla="*/ 0 w 799"/>
                  <a:gd name="T101" fmla="*/ 2 h 685"/>
                  <a:gd name="T102" fmla="*/ 0 w 799"/>
                  <a:gd name="T103" fmla="*/ 2 h 685"/>
                  <a:gd name="T104" fmla="*/ 0 w 799"/>
                  <a:gd name="T105" fmla="*/ 2 h 685"/>
                  <a:gd name="T106" fmla="*/ 0 w 799"/>
                  <a:gd name="T107" fmla="*/ 0 h 685"/>
                  <a:gd name="T108" fmla="*/ 0 w 799"/>
                  <a:gd name="T109" fmla="*/ 0 h 685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799"/>
                  <a:gd name="T166" fmla="*/ 0 h 685"/>
                  <a:gd name="T167" fmla="*/ 799 w 799"/>
                  <a:gd name="T168" fmla="*/ 685 h 685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799" h="685">
                    <a:moveTo>
                      <a:pt x="4" y="0"/>
                    </a:moveTo>
                    <a:lnTo>
                      <a:pt x="149" y="0"/>
                    </a:lnTo>
                    <a:lnTo>
                      <a:pt x="155" y="7"/>
                    </a:lnTo>
                    <a:lnTo>
                      <a:pt x="155" y="80"/>
                    </a:lnTo>
                    <a:lnTo>
                      <a:pt x="187" y="80"/>
                    </a:lnTo>
                    <a:lnTo>
                      <a:pt x="192" y="88"/>
                    </a:lnTo>
                    <a:lnTo>
                      <a:pt x="192" y="162"/>
                    </a:lnTo>
                    <a:lnTo>
                      <a:pt x="226" y="162"/>
                    </a:lnTo>
                    <a:lnTo>
                      <a:pt x="231" y="170"/>
                    </a:lnTo>
                    <a:lnTo>
                      <a:pt x="231" y="237"/>
                    </a:lnTo>
                    <a:lnTo>
                      <a:pt x="264" y="237"/>
                    </a:lnTo>
                    <a:lnTo>
                      <a:pt x="269" y="242"/>
                    </a:lnTo>
                    <a:lnTo>
                      <a:pt x="269" y="318"/>
                    </a:lnTo>
                    <a:lnTo>
                      <a:pt x="302" y="318"/>
                    </a:lnTo>
                    <a:lnTo>
                      <a:pt x="309" y="324"/>
                    </a:lnTo>
                    <a:lnTo>
                      <a:pt x="309" y="400"/>
                    </a:lnTo>
                    <a:lnTo>
                      <a:pt x="342" y="400"/>
                    </a:lnTo>
                    <a:lnTo>
                      <a:pt x="347" y="405"/>
                    </a:lnTo>
                    <a:lnTo>
                      <a:pt x="347" y="480"/>
                    </a:lnTo>
                    <a:lnTo>
                      <a:pt x="380" y="480"/>
                    </a:lnTo>
                    <a:lnTo>
                      <a:pt x="386" y="485"/>
                    </a:lnTo>
                    <a:lnTo>
                      <a:pt x="386" y="556"/>
                    </a:lnTo>
                    <a:lnTo>
                      <a:pt x="413" y="556"/>
                    </a:lnTo>
                    <a:lnTo>
                      <a:pt x="413" y="485"/>
                    </a:lnTo>
                    <a:lnTo>
                      <a:pt x="419" y="480"/>
                    </a:lnTo>
                    <a:lnTo>
                      <a:pt x="451" y="480"/>
                    </a:lnTo>
                    <a:lnTo>
                      <a:pt x="451" y="366"/>
                    </a:lnTo>
                    <a:lnTo>
                      <a:pt x="458" y="360"/>
                    </a:lnTo>
                    <a:lnTo>
                      <a:pt x="491" y="360"/>
                    </a:lnTo>
                    <a:lnTo>
                      <a:pt x="491" y="284"/>
                    </a:lnTo>
                    <a:lnTo>
                      <a:pt x="496" y="279"/>
                    </a:lnTo>
                    <a:lnTo>
                      <a:pt x="529" y="279"/>
                    </a:lnTo>
                    <a:lnTo>
                      <a:pt x="529" y="170"/>
                    </a:lnTo>
                    <a:lnTo>
                      <a:pt x="534" y="162"/>
                    </a:lnTo>
                    <a:lnTo>
                      <a:pt x="568" y="162"/>
                    </a:lnTo>
                    <a:lnTo>
                      <a:pt x="568" y="88"/>
                    </a:lnTo>
                    <a:lnTo>
                      <a:pt x="573" y="80"/>
                    </a:lnTo>
                    <a:lnTo>
                      <a:pt x="606" y="80"/>
                    </a:lnTo>
                    <a:lnTo>
                      <a:pt x="606" y="7"/>
                    </a:lnTo>
                    <a:lnTo>
                      <a:pt x="611" y="0"/>
                    </a:lnTo>
                    <a:lnTo>
                      <a:pt x="793" y="0"/>
                    </a:lnTo>
                    <a:lnTo>
                      <a:pt x="798" y="7"/>
                    </a:lnTo>
                    <a:lnTo>
                      <a:pt x="798" y="41"/>
                    </a:lnTo>
                    <a:lnTo>
                      <a:pt x="793" y="46"/>
                    </a:lnTo>
                    <a:lnTo>
                      <a:pt x="722" y="46"/>
                    </a:lnTo>
                    <a:lnTo>
                      <a:pt x="722" y="638"/>
                    </a:lnTo>
                    <a:lnTo>
                      <a:pt x="793" y="638"/>
                    </a:lnTo>
                    <a:lnTo>
                      <a:pt x="798" y="645"/>
                    </a:lnTo>
                    <a:lnTo>
                      <a:pt x="798" y="679"/>
                    </a:lnTo>
                    <a:lnTo>
                      <a:pt x="793" y="684"/>
                    </a:lnTo>
                    <a:lnTo>
                      <a:pt x="573" y="684"/>
                    </a:lnTo>
                    <a:lnTo>
                      <a:pt x="568" y="679"/>
                    </a:lnTo>
                    <a:lnTo>
                      <a:pt x="568" y="645"/>
                    </a:lnTo>
                    <a:lnTo>
                      <a:pt x="573" y="638"/>
                    </a:lnTo>
                    <a:lnTo>
                      <a:pt x="644" y="638"/>
                    </a:lnTo>
                    <a:lnTo>
                      <a:pt x="644" y="88"/>
                    </a:lnTo>
                    <a:lnTo>
                      <a:pt x="611" y="88"/>
                    </a:lnTo>
                    <a:lnTo>
                      <a:pt x="611" y="162"/>
                    </a:lnTo>
                    <a:lnTo>
                      <a:pt x="606" y="170"/>
                    </a:lnTo>
                    <a:lnTo>
                      <a:pt x="573" y="170"/>
                    </a:lnTo>
                    <a:lnTo>
                      <a:pt x="573" y="279"/>
                    </a:lnTo>
                    <a:lnTo>
                      <a:pt x="568" y="284"/>
                    </a:lnTo>
                    <a:lnTo>
                      <a:pt x="534" y="284"/>
                    </a:lnTo>
                    <a:lnTo>
                      <a:pt x="534" y="360"/>
                    </a:lnTo>
                    <a:lnTo>
                      <a:pt x="529" y="366"/>
                    </a:lnTo>
                    <a:lnTo>
                      <a:pt x="496" y="366"/>
                    </a:lnTo>
                    <a:lnTo>
                      <a:pt x="496" y="480"/>
                    </a:lnTo>
                    <a:lnTo>
                      <a:pt x="491" y="485"/>
                    </a:lnTo>
                    <a:lnTo>
                      <a:pt x="458" y="485"/>
                    </a:lnTo>
                    <a:lnTo>
                      <a:pt x="458" y="556"/>
                    </a:lnTo>
                    <a:lnTo>
                      <a:pt x="451" y="564"/>
                    </a:lnTo>
                    <a:lnTo>
                      <a:pt x="419" y="564"/>
                    </a:lnTo>
                    <a:lnTo>
                      <a:pt x="419" y="679"/>
                    </a:lnTo>
                    <a:lnTo>
                      <a:pt x="413" y="684"/>
                    </a:lnTo>
                    <a:lnTo>
                      <a:pt x="386" y="684"/>
                    </a:lnTo>
                    <a:lnTo>
                      <a:pt x="380" y="679"/>
                    </a:lnTo>
                    <a:lnTo>
                      <a:pt x="380" y="645"/>
                    </a:lnTo>
                    <a:lnTo>
                      <a:pt x="347" y="645"/>
                    </a:lnTo>
                    <a:lnTo>
                      <a:pt x="342" y="638"/>
                    </a:lnTo>
                    <a:lnTo>
                      <a:pt x="342" y="564"/>
                    </a:lnTo>
                    <a:lnTo>
                      <a:pt x="309" y="564"/>
                    </a:lnTo>
                    <a:lnTo>
                      <a:pt x="302" y="556"/>
                    </a:lnTo>
                    <a:lnTo>
                      <a:pt x="302" y="485"/>
                    </a:lnTo>
                    <a:lnTo>
                      <a:pt x="269" y="485"/>
                    </a:lnTo>
                    <a:lnTo>
                      <a:pt x="264" y="480"/>
                    </a:lnTo>
                    <a:lnTo>
                      <a:pt x="264" y="405"/>
                    </a:lnTo>
                    <a:lnTo>
                      <a:pt x="231" y="405"/>
                    </a:lnTo>
                    <a:lnTo>
                      <a:pt x="226" y="400"/>
                    </a:lnTo>
                    <a:lnTo>
                      <a:pt x="226" y="324"/>
                    </a:lnTo>
                    <a:lnTo>
                      <a:pt x="192" y="324"/>
                    </a:lnTo>
                    <a:lnTo>
                      <a:pt x="187" y="318"/>
                    </a:lnTo>
                    <a:lnTo>
                      <a:pt x="187" y="242"/>
                    </a:lnTo>
                    <a:lnTo>
                      <a:pt x="155" y="242"/>
                    </a:lnTo>
                    <a:lnTo>
                      <a:pt x="149" y="237"/>
                    </a:lnTo>
                    <a:lnTo>
                      <a:pt x="149" y="170"/>
                    </a:lnTo>
                    <a:lnTo>
                      <a:pt x="115" y="170"/>
                    </a:lnTo>
                    <a:lnTo>
                      <a:pt x="115" y="638"/>
                    </a:lnTo>
                    <a:lnTo>
                      <a:pt x="187" y="638"/>
                    </a:lnTo>
                    <a:lnTo>
                      <a:pt x="192" y="645"/>
                    </a:lnTo>
                    <a:lnTo>
                      <a:pt x="192" y="679"/>
                    </a:lnTo>
                    <a:lnTo>
                      <a:pt x="187" y="684"/>
                    </a:lnTo>
                    <a:lnTo>
                      <a:pt x="4" y="684"/>
                    </a:lnTo>
                    <a:lnTo>
                      <a:pt x="0" y="679"/>
                    </a:lnTo>
                    <a:lnTo>
                      <a:pt x="0" y="645"/>
                    </a:lnTo>
                    <a:lnTo>
                      <a:pt x="4" y="638"/>
                    </a:lnTo>
                    <a:lnTo>
                      <a:pt x="77" y="638"/>
                    </a:lnTo>
                    <a:lnTo>
                      <a:pt x="77" y="46"/>
                    </a:lnTo>
                    <a:lnTo>
                      <a:pt x="4" y="46"/>
                    </a:lnTo>
                    <a:lnTo>
                      <a:pt x="0" y="41"/>
                    </a:lnTo>
                    <a:lnTo>
                      <a:pt x="0" y="7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3600"/>
              </a:p>
            </p:txBody>
          </p:sp>
          <p:sp>
            <p:nvSpPr>
              <p:cNvPr id="31" name="Freeform 18"/>
              <p:cNvSpPr>
                <a:spLocks noChangeArrowheads="1"/>
              </p:cNvSpPr>
              <p:nvPr/>
            </p:nvSpPr>
            <p:spPr bwMode="auto">
              <a:xfrm>
                <a:off x="2257" y="1909"/>
                <a:ext cx="91" cy="154"/>
              </a:xfrm>
              <a:custGeom>
                <a:avLst/>
                <a:gdLst>
                  <a:gd name="T0" fmla="*/ 0 w 380"/>
                  <a:gd name="T1" fmla="*/ 0 h 685"/>
                  <a:gd name="T2" fmla="*/ 0 w 380"/>
                  <a:gd name="T3" fmla="*/ 0 h 685"/>
                  <a:gd name="T4" fmla="*/ 1 w 380"/>
                  <a:gd name="T5" fmla="*/ 0 h 685"/>
                  <a:gd name="T6" fmla="*/ 1 w 380"/>
                  <a:gd name="T7" fmla="*/ 0 h 685"/>
                  <a:gd name="T8" fmla="*/ 1 w 380"/>
                  <a:gd name="T9" fmla="*/ 1 h 685"/>
                  <a:gd name="T10" fmla="*/ 1 w 380"/>
                  <a:gd name="T11" fmla="*/ 1 h 685"/>
                  <a:gd name="T12" fmla="*/ 1 w 380"/>
                  <a:gd name="T13" fmla="*/ 1 h 685"/>
                  <a:gd name="T14" fmla="*/ 1 w 380"/>
                  <a:gd name="T15" fmla="*/ 1 h 685"/>
                  <a:gd name="T16" fmla="*/ 0 w 380"/>
                  <a:gd name="T17" fmla="*/ 1 h 685"/>
                  <a:gd name="T18" fmla="*/ 0 w 380"/>
                  <a:gd name="T19" fmla="*/ 1 h 685"/>
                  <a:gd name="T20" fmla="*/ 0 w 380"/>
                  <a:gd name="T21" fmla="*/ 1 h 685"/>
                  <a:gd name="T22" fmla="*/ 0 w 380"/>
                  <a:gd name="T23" fmla="*/ 1 h 685"/>
                  <a:gd name="T24" fmla="*/ 0 w 380"/>
                  <a:gd name="T25" fmla="*/ 2 h 685"/>
                  <a:gd name="T26" fmla="*/ 0 w 380"/>
                  <a:gd name="T27" fmla="*/ 2 h 685"/>
                  <a:gd name="T28" fmla="*/ 1 w 380"/>
                  <a:gd name="T29" fmla="*/ 2 h 685"/>
                  <a:gd name="T30" fmla="*/ 1 w 380"/>
                  <a:gd name="T31" fmla="*/ 1 h 685"/>
                  <a:gd name="T32" fmla="*/ 1 w 380"/>
                  <a:gd name="T33" fmla="*/ 2 h 685"/>
                  <a:gd name="T34" fmla="*/ 1 w 380"/>
                  <a:gd name="T35" fmla="*/ 2 h 685"/>
                  <a:gd name="T36" fmla="*/ 1 w 380"/>
                  <a:gd name="T37" fmla="*/ 2 h 685"/>
                  <a:gd name="T38" fmla="*/ 0 w 380"/>
                  <a:gd name="T39" fmla="*/ 2 h 685"/>
                  <a:gd name="T40" fmla="*/ 0 w 380"/>
                  <a:gd name="T41" fmla="*/ 2 h 685"/>
                  <a:gd name="T42" fmla="*/ 0 w 380"/>
                  <a:gd name="T43" fmla="*/ 2 h 685"/>
                  <a:gd name="T44" fmla="*/ 0 w 380"/>
                  <a:gd name="T45" fmla="*/ 1 h 685"/>
                  <a:gd name="T46" fmla="*/ 0 w 380"/>
                  <a:gd name="T47" fmla="*/ 1 h 685"/>
                  <a:gd name="T48" fmla="*/ 0 w 380"/>
                  <a:gd name="T49" fmla="*/ 1 h 685"/>
                  <a:gd name="T50" fmla="*/ 0 w 380"/>
                  <a:gd name="T51" fmla="*/ 1 h 685"/>
                  <a:gd name="T52" fmla="*/ 0 w 380"/>
                  <a:gd name="T53" fmla="*/ 1 h 685"/>
                  <a:gd name="T54" fmla="*/ 0 w 380"/>
                  <a:gd name="T55" fmla="*/ 1 h 685"/>
                  <a:gd name="T56" fmla="*/ 0 w 380"/>
                  <a:gd name="T57" fmla="*/ 1 h 685"/>
                  <a:gd name="T58" fmla="*/ 0 w 380"/>
                  <a:gd name="T59" fmla="*/ 1 h 685"/>
                  <a:gd name="T60" fmla="*/ 1 w 380"/>
                  <a:gd name="T61" fmla="*/ 0 h 685"/>
                  <a:gd name="T62" fmla="*/ 0 w 380"/>
                  <a:gd name="T63" fmla="*/ 0 h 685"/>
                  <a:gd name="T64" fmla="*/ 0 w 380"/>
                  <a:gd name="T65" fmla="*/ 0 h 685"/>
                  <a:gd name="T66" fmla="*/ 0 w 380"/>
                  <a:gd name="T67" fmla="*/ 0 h 685"/>
                  <a:gd name="T68" fmla="*/ 0 w 380"/>
                  <a:gd name="T69" fmla="*/ 0 h 685"/>
                  <a:gd name="T70" fmla="*/ 0 w 380"/>
                  <a:gd name="T71" fmla="*/ 0 h 685"/>
                  <a:gd name="T72" fmla="*/ 0 w 380"/>
                  <a:gd name="T73" fmla="*/ 0 h 685"/>
                  <a:gd name="T74" fmla="*/ 0 w 380"/>
                  <a:gd name="T75" fmla="*/ 0 h 685"/>
                  <a:gd name="T76" fmla="*/ 0 w 380"/>
                  <a:gd name="T77" fmla="*/ 0 h 685"/>
                  <a:gd name="T78" fmla="*/ 0 w 380"/>
                  <a:gd name="T79" fmla="*/ 0 h 685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380"/>
                  <a:gd name="T121" fmla="*/ 0 h 685"/>
                  <a:gd name="T122" fmla="*/ 380 w 380"/>
                  <a:gd name="T123" fmla="*/ 685 h 685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380" h="685">
                    <a:moveTo>
                      <a:pt x="114" y="0"/>
                    </a:moveTo>
                    <a:lnTo>
                      <a:pt x="222" y="0"/>
                    </a:lnTo>
                    <a:lnTo>
                      <a:pt x="227" y="7"/>
                    </a:lnTo>
                    <a:lnTo>
                      <a:pt x="227" y="41"/>
                    </a:lnTo>
                    <a:lnTo>
                      <a:pt x="297" y="41"/>
                    </a:lnTo>
                    <a:lnTo>
                      <a:pt x="302" y="46"/>
                    </a:lnTo>
                    <a:lnTo>
                      <a:pt x="302" y="80"/>
                    </a:lnTo>
                    <a:lnTo>
                      <a:pt x="335" y="80"/>
                    </a:lnTo>
                    <a:lnTo>
                      <a:pt x="340" y="88"/>
                    </a:lnTo>
                    <a:lnTo>
                      <a:pt x="340" y="279"/>
                    </a:lnTo>
                    <a:lnTo>
                      <a:pt x="335" y="284"/>
                    </a:lnTo>
                    <a:lnTo>
                      <a:pt x="302" y="284"/>
                    </a:lnTo>
                    <a:lnTo>
                      <a:pt x="302" y="360"/>
                    </a:lnTo>
                    <a:lnTo>
                      <a:pt x="297" y="366"/>
                    </a:lnTo>
                    <a:lnTo>
                      <a:pt x="265" y="366"/>
                    </a:lnTo>
                    <a:lnTo>
                      <a:pt x="265" y="400"/>
                    </a:lnTo>
                    <a:lnTo>
                      <a:pt x="260" y="405"/>
                    </a:lnTo>
                    <a:lnTo>
                      <a:pt x="227" y="405"/>
                    </a:lnTo>
                    <a:lnTo>
                      <a:pt x="227" y="480"/>
                    </a:lnTo>
                    <a:lnTo>
                      <a:pt x="222" y="485"/>
                    </a:lnTo>
                    <a:lnTo>
                      <a:pt x="189" y="485"/>
                    </a:lnTo>
                    <a:lnTo>
                      <a:pt x="189" y="522"/>
                    </a:lnTo>
                    <a:lnTo>
                      <a:pt x="185" y="527"/>
                    </a:lnTo>
                    <a:lnTo>
                      <a:pt x="152" y="527"/>
                    </a:lnTo>
                    <a:lnTo>
                      <a:pt x="152" y="556"/>
                    </a:lnTo>
                    <a:lnTo>
                      <a:pt x="147" y="564"/>
                    </a:lnTo>
                    <a:lnTo>
                      <a:pt x="114" y="564"/>
                    </a:lnTo>
                    <a:lnTo>
                      <a:pt x="114" y="598"/>
                    </a:lnTo>
                    <a:lnTo>
                      <a:pt x="335" y="598"/>
                    </a:lnTo>
                    <a:lnTo>
                      <a:pt x="335" y="564"/>
                    </a:lnTo>
                    <a:lnTo>
                      <a:pt x="340" y="556"/>
                    </a:lnTo>
                    <a:lnTo>
                      <a:pt x="374" y="556"/>
                    </a:lnTo>
                    <a:lnTo>
                      <a:pt x="379" y="564"/>
                    </a:lnTo>
                    <a:lnTo>
                      <a:pt x="379" y="638"/>
                    </a:lnTo>
                    <a:lnTo>
                      <a:pt x="374" y="645"/>
                    </a:lnTo>
                    <a:lnTo>
                      <a:pt x="340" y="645"/>
                    </a:lnTo>
                    <a:lnTo>
                      <a:pt x="340" y="679"/>
                    </a:lnTo>
                    <a:lnTo>
                      <a:pt x="335" y="684"/>
                    </a:lnTo>
                    <a:lnTo>
                      <a:pt x="5" y="684"/>
                    </a:lnTo>
                    <a:lnTo>
                      <a:pt x="0" y="679"/>
                    </a:lnTo>
                    <a:lnTo>
                      <a:pt x="0" y="604"/>
                    </a:lnTo>
                    <a:lnTo>
                      <a:pt x="5" y="598"/>
                    </a:lnTo>
                    <a:lnTo>
                      <a:pt x="37" y="598"/>
                    </a:lnTo>
                    <a:lnTo>
                      <a:pt x="37" y="564"/>
                    </a:lnTo>
                    <a:lnTo>
                      <a:pt x="45" y="556"/>
                    </a:lnTo>
                    <a:lnTo>
                      <a:pt x="77" y="556"/>
                    </a:lnTo>
                    <a:lnTo>
                      <a:pt x="77" y="527"/>
                    </a:lnTo>
                    <a:lnTo>
                      <a:pt x="82" y="522"/>
                    </a:lnTo>
                    <a:lnTo>
                      <a:pt x="109" y="522"/>
                    </a:lnTo>
                    <a:lnTo>
                      <a:pt x="109" y="485"/>
                    </a:lnTo>
                    <a:lnTo>
                      <a:pt x="114" y="480"/>
                    </a:lnTo>
                    <a:lnTo>
                      <a:pt x="147" y="480"/>
                    </a:lnTo>
                    <a:lnTo>
                      <a:pt x="147" y="446"/>
                    </a:lnTo>
                    <a:lnTo>
                      <a:pt x="152" y="441"/>
                    </a:lnTo>
                    <a:lnTo>
                      <a:pt x="185" y="441"/>
                    </a:lnTo>
                    <a:lnTo>
                      <a:pt x="185" y="366"/>
                    </a:lnTo>
                    <a:lnTo>
                      <a:pt x="189" y="360"/>
                    </a:lnTo>
                    <a:lnTo>
                      <a:pt x="222" y="360"/>
                    </a:lnTo>
                    <a:lnTo>
                      <a:pt x="222" y="284"/>
                    </a:lnTo>
                    <a:lnTo>
                      <a:pt x="227" y="279"/>
                    </a:lnTo>
                    <a:lnTo>
                      <a:pt x="260" y="279"/>
                    </a:lnTo>
                    <a:lnTo>
                      <a:pt x="260" y="128"/>
                    </a:lnTo>
                    <a:lnTo>
                      <a:pt x="227" y="128"/>
                    </a:lnTo>
                    <a:lnTo>
                      <a:pt x="222" y="122"/>
                    </a:lnTo>
                    <a:lnTo>
                      <a:pt x="222" y="88"/>
                    </a:lnTo>
                    <a:lnTo>
                      <a:pt x="82" y="88"/>
                    </a:lnTo>
                    <a:lnTo>
                      <a:pt x="82" y="122"/>
                    </a:lnTo>
                    <a:lnTo>
                      <a:pt x="77" y="128"/>
                    </a:lnTo>
                    <a:lnTo>
                      <a:pt x="45" y="128"/>
                    </a:lnTo>
                    <a:lnTo>
                      <a:pt x="45" y="204"/>
                    </a:lnTo>
                    <a:lnTo>
                      <a:pt x="37" y="208"/>
                    </a:lnTo>
                    <a:lnTo>
                      <a:pt x="5" y="208"/>
                    </a:lnTo>
                    <a:lnTo>
                      <a:pt x="0" y="204"/>
                    </a:lnTo>
                    <a:lnTo>
                      <a:pt x="0" y="128"/>
                    </a:lnTo>
                    <a:lnTo>
                      <a:pt x="5" y="122"/>
                    </a:lnTo>
                    <a:lnTo>
                      <a:pt x="37" y="122"/>
                    </a:lnTo>
                    <a:lnTo>
                      <a:pt x="37" y="46"/>
                    </a:lnTo>
                    <a:lnTo>
                      <a:pt x="45" y="41"/>
                    </a:lnTo>
                    <a:lnTo>
                      <a:pt x="109" y="41"/>
                    </a:lnTo>
                    <a:lnTo>
                      <a:pt x="109" y="7"/>
                    </a:lnTo>
                    <a:lnTo>
                      <a:pt x="114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3600"/>
              </a:p>
            </p:txBody>
          </p:sp>
        </p:grpSp>
        <p:grpSp>
          <p:nvGrpSpPr>
            <p:cNvPr id="18" name="Group 19"/>
            <p:cNvGrpSpPr>
              <a:grpSpLocks/>
            </p:cNvGrpSpPr>
            <p:nvPr/>
          </p:nvGrpSpPr>
          <p:grpSpPr bwMode="auto">
            <a:xfrm>
              <a:off x="2984" y="1909"/>
              <a:ext cx="278" cy="154"/>
              <a:chOff x="2984" y="1909"/>
              <a:chExt cx="278" cy="154"/>
            </a:xfrm>
          </p:grpSpPr>
          <p:sp>
            <p:nvSpPr>
              <p:cNvPr id="28" name="Freeform 20"/>
              <p:cNvSpPr>
                <a:spLocks noChangeArrowheads="1"/>
              </p:cNvSpPr>
              <p:nvPr/>
            </p:nvSpPr>
            <p:spPr bwMode="auto">
              <a:xfrm>
                <a:off x="2984" y="1909"/>
                <a:ext cx="185" cy="154"/>
              </a:xfrm>
              <a:custGeom>
                <a:avLst/>
                <a:gdLst>
                  <a:gd name="T0" fmla="*/ 0 w 825"/>
                  <a:gd name="T1" fmla="*/ 0 h 685"/>
                  <a:gd name="T2" fmla="*/ 0 w 825"/>
                  <a:gd name="T3" fmla="*/ 0 h 685"/>
                  <a:gd name="T4" fmla="*/ 0 w 825"/>
                  <a:gd name="T5" fmla="*/ 0 h 685"/>
                  <a:gd name="T6" fmla="*/ 1 w 825"/>
                  <a:gd name="T7" fmla="*/ 0 h 685"/>
                  <a:gd name="T8" fmla="*/ 1 w 825"/>
                  <a:gd name="T9" fmla="*/ 1 h 685"/>
                  <a:gd name="T10" fmla="*/ 1 w 825"/>
                  <a:gd name="T11" fmla="*/ 1 h 685"/>
                  <a:gd name="T12" fmla="*/ 1 w 825"/>
                  <a:gd name="T13" fmla="*/ 1 h 685"/>
                  <a:gd name="T14" fmla="*/ 1 w 825"/>
                  <a:gd name="T15" fmla="*/ 1 h 685"/>
                  <a:gd name="T16" fmla="*/ 1 w 825"/>
                  <a:gd name="T17" fmla="*/ 1 h 685"/>
                  <a:gd name="T18" fmla="*/ 1 w 825"/>
                  <a:gd name="T19" fmla="*/ 1 h 685"/>
                  <a:gd name="T20" fmla="*/ 1 w 825"/>
                  <a:gd name="T21" fmla="*/ 1 h 685"/>
                  <a:gd name="T22" fmla="*/ 1 w 825"/>
                  <a:gd name="T23" fmla="*/ 1 h 685"/>
                  <a:gd name="T24" fmla="*/ 1 w 825"/>
                  <a:gd name="T25" fmla="*/ 1 h 685"/>
                  <a:gd name="T26" fmla="*/ 1 w 825"/>
                  <a:gd name="T27" fmla="*/ 1 h 685"/>
                  <a:gd name="T28" fmla="*/ 1 w 825"/>
                  <a:gd name="T29" fmla="*/ 1 h 685"/>
                  <a:gd name="T30" fmla="*/ 1 w 825"/>
                  <a:gd name="T31" fmla="*/ 1 h 685"/>
                  <a:gd name="T32" fmla="*/ 1 w 825"/>
                  <a:gd name="T33" fmla="*/ 0 h 685"/>
                  <a:gd name="T34" fmla="*/ 2 w 825"/>
                  <a:gd name="T35" fmla="*/ 0 h 685"/>
                  <a:gd name="T36" fmla="*/ 2 w 825"/>
                  <a:gd name="T37" fmla="*/ 0 h 685"/>
                  <a:gd name="T38" fmla="*/ 2 w 825"/>
                  <a:gd name="T39" fmla="*/ 0 h 685"/>
                  <a:gd name="T40" fmla="*/ 2 w 825"/>
                  <a:gd name="T41" fmla="*/ 0 h 685"/>
                  <a:gd name="T42" fmla="*/ 2 w 825"/>
                  <a:gd name="T43" fmla="*/ 0 h 685"/>
                  <a:gd name="T44" fmla="*/ 2 w 825"/>
                  <a:gd name="T45" fmla="*/ 2 h 685"/>
                  <a:gd name="T46" fmla="*/ 2 w 825"/>
                  <a:gd name="T47" fmla="*/ 2 h 685"/>
                  <a:gd name="T48" fmla="*/ 2 w 825"/>
                  <a:gd name="T49" fmla="*/ 2 h 685"/>
                  <a:gd name="T50" fmla="*/ 2 w 825"/>
                  <a:gd name="T51" fmla="*/ 2 h 685"/>
                  <a:gd name="T52" fmla="*/ 2 w 825"/>
                  <a:gd name="T53" fmla="*/ 2 h 685"/>
                  <a:gd name="T54" fmla="*/ 2 w 825"/>
                  <a:gd name="T55" fmla="*/ 0 h 685"/>
                  <a:gd name="T56" fmla="*/ 2 w 825"/>
                  <a:gd name="T57" fmla="*/ 0 h 685"/>
                  <a:gd name="T58" fmla="*/ 2 w 825"/>
                  <a:gd name="T59" fmla="*/ 0 h 685"/>
                  <a:gd name="T60" fmla="*/ 2 w 825"/>
                  <a:gd name="T61" fmla="*/ 1 h 685"/>
                  <a:gd name="T62" fmla="*/ 1 w 825"/>
                  <a:gd name="T63" fmla="*/ 1 h 685"/>
                  <a:gd name="T64" fmla="*/ 1 w 825"/>
                  <a:gd name="T65" fmla="*/ 1 h 685"/>
                  <a:gd name="T66" fmla="*/ 1 w 825"/>
                  <a:gd name="T67" fmla="*/ 1 h 685"/>
                  <a:gd name="T68" fmla="*/ 1 w 825"/>
                  <a:gd name="T69" fmla="*/ 1 h 685"/>
                  <a:gd name="T70" fmla="*/ 1 w 825"/>
                  <a:gd name="T71" fmla="*/ 2 h 685"/>
                  <a:gd name="T72" fmla="*/ 1 w 825"/>
                  <a:gd name="T73" fmla="*/ 2 h 685"/>
                  <a:gd name="T74" fmla="*/ 1 w 825"/>
                  <a:gd name="T75" fmla="*/ 2 h 685"/>
                  <a:gd name="T76" fmla="*/ 1 w 825"/>
                  <a:gd name="T77" fmla="*/ 2 h 685"/>
                  <a:gd name="T78" fmla="*/ 1 w 825"/>
                  <a:gd name="T79" fmla="*/ 2 h 685"/>
                  <a:gd name="T80" fmla="*/ 1 w 825"/>
                  <a:gd name="T81" fmla="*/ 1 h 685"/>
                  <a:gd name="T82" fmla="*/ 1 w 825"/>
                  <a:gd name="T83" fmla="*/ 1 h 685"/>
                  <a:gd name="T84" fmla="*/ 1 w 825"/>
                  <a:gd name="T85" fmla="*/ 1 h 685"/>
                  <a:gd name="T86" fmla="*/ 1 w 825"/>
                  <a:gd name="T87" fmla="*/ 1 h 685"/>
                  <a:gd name="T88" fmla="*/ 0 w 825"/>
                  <a:gd name="T89" fmla="*/ 1 h 685"/>
                  <a:gd name="T90" fmla="*/ 0 w 825"/>
                  <a:gd name="T91" fmla="*/ 1 h 685"/>
                  <a:gd name="T92" fmla="*/ 0 w 825"/>
                  <a:gd name="T93" fmla="*/ 1 h 685"/>
                  <a:gd name="T94" fmla="*/ 0 w 825"/>
                  <a:gd name="T95" fmla="*/ 0 h 685"/>
                  <a:gd name="T96" fmla="*/ 0 w 825"/>
                  <a:gd name="T97" fmla="*/ 2 h 685"/>
                  <a:gd name="T98" fmla="*/ 0 w 825"/>
                  <a:gd name="T99" fmla="*/ 2 h 685"/>
                  <a:gd name="T100" fmla="*/ 0 w 825"/>
                  <a:gd name="T101" fmla="*/ 2 h 685"/>
                  <a:gd name="T102" fmla="*/ 0 w 825"/>
                  <a:gd name="T103" fmla="*/ 2 h 685"/>
                  <a:gd name="T104" fmla="*/ 0 w 825"/>
                  <a:gd name="T105" fmla="*/ 2 h 685"/>
                  <a:gd name="T106" fmla="*/ 0 w 825"/>
                  <a:gd name="T107" fmla="*/ 0 h 685"/>
                  <a:gd name="T108" fmla="*/ 0 w 825"/>
                  <a:gd name="T109" fmla="*/ 0 h 685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825"/>
                  <a:gd name="T166" fmla="*/ 0 h 685"/>
                  <a:gd name="T167" fmla="*/ 825 w 825"/>
                  <a:gd name="T168" fmla="*/ 685 h 685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825" h="685">
                    <a:moveTo>
                      <a:pt x="5" y="0"/>
                    </a:moveTo>
                    <a:lnTo>
                      <a:pt x="154" y="0"/>
                    </a:lnTo>
                    <a:lnTo>
                      <a:pt x="159" y="7"/>
                    </a:lnTo>
                    <a:lnTo>
                      <a:pt x="159" y="80"/>
                    </a:lnTo>
                    <a:lnTo>
                      <a:pt x="192" y="80"/>
                    </a:lnTo>
                    <a:lnTo>
                      <a:pt x="198" y="88"/>
                    </a:lnTo>
                    <a:lnTo>
                      <a:pt x="198" y="162"/>
                    </a:lnTo>
                    <a:lnTo>
                      <a:pt x="234" y="162"/>
                    </a:lnTo>
                    <a:lnTo>
                      <a:pt x="239" y="170"/>
                    </a:lnTo>
                    <a:lnTo>
                      <a:pt x="239" y="237"/>
                    </a:lnTo>
                    <a:lnTo>
                      <a:pt x="273" y="237"/>
                    </a:lnTo>
                    <a:lnTo>
                      <a:pt x="278" y="242"/>
                    </a:lnTo>
                    <a:lnTo>
                      <a:pt x="278" y="318"/>
                    </a:lnTo>
                    <a:lnTo>
                      <a:pt x="312" y="318"/>
                    </a:lnTo>
                    <a:lnTo>
                      <a:pt x="319" y="324"/>
                    </a:lnTo>
                    <a:lnTo>
                      <a:pt x="319" y="400"/>
                    </a:lnTo>
                    <a:lnTo>
                      <a:pt x="352" y="400"/>
                    </a:lnTo>
                    <a:lnTo>
                      <a:pt x="358" y="405"/>
                    </a:lnTo>
                    <a:lnTo>
                      <a:pt x="358" y="480"/>
                    </a:lnTo>
                    <a:lnTo>
                      <a:pt x="392" y="480"/>
                    </a:lnTo>
                    <a:lnTo>
                      <a:pt x="399" y="485"/>
                    </a:lnTo>
                    <a:lnTo>
                      <a:pt x="399" y="556"/>
                    </a:lnTo>
                    <a:lnTo>
                      <a:pt x="427" y="556"/>
                    </a:lnTo>
                    <a:lnTo>
                      <a:pt x="427" y="485"/>
                    </a:lnTo>
                    <a:lnTo>
                      <a:pt x="433" y="480"/>
                    </a:lnTo>
                    <a:lnTo>
                      <a:pt x="466" y="480"/>
                    </a:lnTo>
                    <a:lnTo>
                      <a:pt x="466" y="366"/>
                    </a:lnTo>
                    <a:lnTo>
                      <a:pt x="473" y="360"/>
                    </a:lnTo>
                    <a:lnTo>
                      <a:pt x="506" y="360"/>
                    </a:lnTo>
                    <a:lnTo>
                      <a:pt x="506" y="284"/>
                    </a:lnTo>
                    <a:lnTo>
                      <a:pt x="512" y="279"/>
                    </a:lnTo>
                    <a:lnTo>
                      <a:pt x="546" y="279"/>
                    </a:lnTo>
                    <a:lnTo>
                      <a:pt x="546" y="170"/>
                    </a:lnTo>
                    <a:lnTo>
                      <a:pt x="551" y="162"/>
                    </a:lnTo>
                    <a:lnTo>
                      <a:pt x="587" y="162"/>
                    </a:lnTo>
                    <a:lnTo>
                      <a:pt x="587" y="88"/>
                    </a:lnTo>
                    <a:lnTo>
                      <a:pt x="592" y="80"/>
                    </a:lnTo>
                    <a:lnTo>
                      <a:pt x="626" y="80"/>
                    </a:lnTo>
                    <a:lnTo>
                      <a:pt x="626" y="7"/>
                    </a:lnTo>
                    <a:lnTo>
                      <a:pt x="632" y="0"/>
                    </a:lnTo>
                    <a:lnTo>
                      <a:pt x="819" y="0"/>
                    </a:lnTo>
                    <a:lnTo>
                      <a:pt x="824" y="7"/>
                    </a:lnTo>
                    <a:lnTo>
                      <a:pt x="824" y="41"/>
                    </a:lnTo>
                    <a:lnTo>
                      <a:pt x="819" y="46"/>
                    </a:lnTo>
                    <a:lnTo>
                      <a:pt x="745" y="46"/>
                    </a:lnTo>
                    <a:lnTo>
                      <a:pt x="745" y="638"/>
                    </a:lnTo>
                    <a:lnTo>
                      <a:pt x="819" y="638"/>
                    </a:lnTo>
                    <a:lnTo>
                      <a:pt x="824" y="645"/>
                    </a:lnTo>
                    <a:lnTo>
                      <a:pt x="824" y="679"/>
                    </a:lnTo>
                    <a:lnTo>
                      <a:pt x="819" y="684"/>
                    </a:lnTo>
                    <a:lnTo>
                      <a:pt x="592" y="684"/>
                    </a:lnTo>
                    <a:lnTo>
                      <a:pt x="587" y="679"/>
                    </a:lnTo>
                    <a:lnTo>
                      <a:pt x="587" y="645"/>
                    </a:lnTo>
                    <a:lnTo>
                      <a:pt x="592" y="638"/>
                    </a:lnTo>
                    <a:lnTo>
                      <a:pt x="664" y="638"/>
                    </a:lnTo>
                    <a:lnTo>
                      <a:pt x="664" y="88"/>
                    </a:lnTo>
                    <a:lnTo>
                      <a:pt x="632" y="88"/>
                    </a:lnTo>
                    <a:lnTo>
                      <a:pt x="632" y="162"/>
                    </a:lnTo>
                    <a:lnTo>
                      <a:pt x="626" y="170"/>
                    </a:lnTo>
                    <a:lnTo>
                      <a:pt x="592" y="170"/>
                    </a:lnTo>
                    <a:lnTo>
                      <a:pt x="592" y="279"/>
                    </a:lnTo>
                    <a:lnTo>
                      <a:pt x="587" y="284"/>
                    </a:lnTo>
                    <a:lnTo>
                      <a:pt x="551" y="284"/>
                    </a:lnTo>
                    <a:lnTo>
                      <a:pt x="551" y="360"/>
                    </a:lnTo>
                    <a:lnTo>
                      <a:pt x="546" y="366"/>
                    </a:lnTo>
                    <a:lnTo>
                      <a:pt x="512" y="366"/>
                    </a:lnTo>
                    <a:lnTo>
                      <a:pt x="512" y="480"/>
                    </a:lnTo>
                    <a:lnTo>
                      <a:pt x="506" y="485"/>
                    </a:lnTo>
                    <a:lnTo>
                      <a:pt x="473" y="485"/>
                    </a:lnTo>
                    <a:lnTo>
                      <a:pt x="473" y="556"/>
                    </a:lnTo>
                    <a:lnTo>
                      <a:pt x="466" y="564"/>
                    </a:lnTo>
                    <a:lnTo>
                      <a:pt x="433" y="564"/>
                    </a:lnTo>
                    <a:lnTo>
                      <a:pt x="433" y="679"/>
                    </a:lnTo>
                    <a:lnTo>
                      <a:pt x="427" y="684"/>
                    </a:lnTo>
                    <a:lnTo>
                      <a:pt x="399" y="684"/>
                    </a:lnTo>
                    <a:lnTo>
                      <a:pt x="392" y="679"/>
                    </a:lnTo>
                    <a:lnTo>
                      <a:pt x="392" y="645"/>
                    </a:lnTo>
                    <a:lnTo>
                      <a:pt x="358" y="645"/>
                    </a:lnTo>
                    <a:lnTo>
                      <a:pt x="352" y="638"/>
                    </a:lnTo>
                    <a:lnTo>
                      <a:pt x="352" y="564"/>
                    </a:lnTo>
                    <a:lnTo>
                      <a:pt x="319" y="564"/>
                    </a:lnTo>
                    <a:lnTo>
                      <a:pt x="312" y="556"/>
                    </a:lnTo>
                    <a:lnTo>
                      <a:pt x="312" y="485"/>
                    </a:lnTo>
                    <a:lnTo>
                      <a:pt x="278" y="485"/>
                    </a:lnTo>
                    <a:lnTo>
                      <a:pt x="273" y="480"/>
                    </a:lnTo>
                    <a:lnTo>
                      <a:pt x="273" y="405"/>
                    </a:lnTo>
                    <a:lnTo>
                      <a:pt x="239" y="405"/>
                    </a:lnTo>
                    <a:lnTo>
                      <a:pt x="234" y="400"/>
                    </a:lnTo>
                    <a:lnTo>
                      <a:pt x="234" y="324"/>
                    </a:lnTo>
                    <a:lnTo>
                      <a:pt x="198" y="324"/>
                    </a:lnTo>
                    <a:lnTo>
                      <a:pt x="192" y="318"/>
                    </a:lnTo>
                    <a:lnTo>
                      <a:pt x="192" y="242"/>
                    </a:lnTo>
                    <a:lnTo>
                      <a:pt x="159" y="242"/>
                    </a:lnTo>
                    <a:lnTo>
                      <a:pt x="154" y="237"/>
                    </a:lnTo>
                    <a:lnTo>
                      <a:pt x="154" y="170"/>
                    </a:lnTo>
                    <a:lnTo>
                      <a:pt x="119" y="170"/>
                    </a:lnTo>
                    <a:lnTo>
                      <a:pt x="119" y="638"/>
                    </a:lnTo>
                    <a:lnTo>
                      <a:pt x="192" y="638"/>
                    </a:lnTo>
                    <a:lnTo>
                      <a:pt x="198" y="645"/>
                    </a:lnTo>
                    <a:lnTo>
                      <a:pt x="198" y="679"/>
                    </a:lnTo>
                    <a:lnTo>
                      <a:pt x="192" y="684"/>
                    </a:lnTo>
                    <a:lnTo>
                      <a:pt x="5" y="684"/>
                    </a:lnTo>
                    <a:lnTo>
                      <a:pt x="0" y="679"/>
                    </a:lnTo>
                    <a:lnTo>
                      <a:pt x="0" y="645"/>
                    </a:lnTo>
                    <a:lnTo>
                      <a:pt x="5" y="638"/>
                    </a:lnTo>
                    <a:lnTo>
                      <a:pt x="79" y="638"/>
                    </a:lnTo>
                    <a:lnTo>
                      <a:pt x="79" y="46"/>
                    </a:lnTo>
                    <a:lnTo>
                      <a:pt x="5" y="46"/>
                    </a:lnTo>
                    <a:lnTo>
                      <a:pt x="0" y="41"/>
                    </a:lnTo>
                    <a:lnTo>
                      <a:pt x="0" y="7"/>
                    </a:lnTo>
                    <a:lnTo>
                      <a:pt x="5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3600"/>
              </a:p>
            </p:txBody>
          </p:sp>
          <p:sp>
            <p:nvSpPr>
              <p:cNvPr id="29" name="Freeform 21"/>
              <p:cNvSpPr>
                <a:spLocks noChangeArrowheads="1"/>
              </p:cNvSpPr>
              <p:nvPr/>
            </p:nvSpPr>
            <p:spPr bwMode="auto">
              <a:xfrm>
                <a:off x="3184" y="1909"/>
                <a:ext cx="78" cy="154"/>
              </a:xfrm>
              <a:custGeom>
                <a:avLst/>
                <a:gdLst>
                  <a:gd name="T0" fmla="*/ 1 w 354"/>
                  <a:gd name="T1" fmla="*/ 0 h 685"/>
                  <a:gd name="T2" fmla="*/ 1 w 354"/>
                  <a:gd name="T3" fmla="*/ 0 h 685"/>
                  <a:gd name="T4" fmla="*/ 1 w 354"/>
                  <a:gd name="T5" fmla="*/ 0 h 685"/>
                  <a:gd name="T6" fmla="*/ 1 w 354"/>
                  <a:gd name="T7" fmla="*/ 0 h 685"/>
                  <a:gd name="T8" fmla="*/ 1 w 354"/>
                  <a:gd name="T9" fmla="*/ 0 h 685"/>
                  <a:gd name="T10" fmla="*/ 1 w 354"/>
                  <a:gd name="T11" fmla="*/ 0 h 685"/>
                  <a:gd name="T12" fmla="*/ 1 w 354"/>
                  <a:gd name="T13" fmla="*/ 1 h 685"/>
                  <a:gd name="T14" fmla="*/ 1 w 354"/>
                  <a:gd name="T15" fmla="*/ 1 h 685"/>
                  <a:gd name="T16" fmla="*/ 1 w 354"/>
                  <a:gd name="T17" fmla="*/ 1 h 685"/>
                  <a:gd name="T18" fmla="*/ 1 w 354"/>
                  <a:gd name="T19" fmla="*/ 1 h 685"/>
                  <a:gd name="T20" fmla="*/ 1 w 354"/>
                  <a:gd name="T21" fmla="*/ 1 h 685"/>
                  <a:gd name="T22" fmla="*/ 1 w 354"/>
                  <a:gd name="T23" fmla="*/ 1 h 685"/>
                  <a:gd name="T24" fmla="*/ 1 w 354"/>
                  <a:gd name="T25" fmla="*/ 1 h 685"/>
                  <a:gd name="T26" fmla="*/ 1 w 354"/>
                  <a:gd name="T27" fmla="*/ 2 h 685"/>
                  <a:gd name="T28" fmla="*/ 1 w 354"/>
                  <a:gd name="T29" fmla="*/ 2 h 685"/>
                  <a:gd name="T30" fmla="*/ 1 w 354"/>
                  <a:gd name="T31" fmla="*/ 2 h 685"/>
                  <a:gd name="T32" fmla="*/ 0 w 354"/>
                  <a:gd name="T33" fmla="*/ 2 h 685"/>
                  <a:gd name="T34" fmla="*/ 0 w 354"/>
                  <a:gd name="T35" fmla="*/ 2 h 685"/>
                  <a:gd name="T36" fmla="*/ 0 w 354"/>
                  <a:gd name="T37" fmla="*/ 2 h 685"/>
                  <a:gd name="T38" fmla="*/ 0 w 354"/>
                  <a:gd name="T39" fmla="*/ 2 h 685"/>
                  <a:gd name="T40" fmla="*/ 0 w 354"/>
                  <a:gd name="T41" fmla="*/ 1 h 685"/>
                  <a:gd name="T42" fmla="*/ 0 w 354"/>
                  <a:gd name="T43" fmla="*/ 2 h 685"/>
                  <a:gd name="T44" fmla="*/ 0 w 354"/>
                  <a:gd name="T45" fmla="*/ 2 h 685"/>
                  <a:gd name="T46" fmla="*/ 0 w 354"/>
                  <a:gd name="T47" fmla="*/ 2 h 685"/>
                  <a:gd name="T48" fmla="*/ 0 w 354"/>
                  <a:gd name="T49" fmla="*/ 2 h 685"/>
                  <a:gd name="T50" fmla="*/ 1 w 354"/>
                  <a:gd name="T51" fmla="*/ 2 h 685"/>
                  <a:gd name="T52" fmla="*/ 1 w 354"/>
                  <a:gd name="T53" fmla="*/ 1 h 685"/>
                  <a:gd name="T54" fmla="*/ 1 w 354"/>
                  <a:gd name="T55" fmla="*/ 1 h 685"/>
                  <a:gd name="T56" fmla="*/ 1 w 354"/>
                  <a:gd name="T57" fmla="*/ 1 h 685"/>
                  <a:gd name="T58" fmla="*/ 0 w 354"/>
                  <a:gd name="T59" fmla="*/ 1 h 685"/>
                  <a:gd name="T60" fmla="*/ 0 w 354"/>
                  <a:gd name="T61" fmla="*/ 1 h 685"/>
                  <a:gd name="T62" fmla="*/ 0 w 354"/>
                  <a:gd name="T63" fmla="*/ 1 h 685"/>
                  <a:gd name="T64" fmla="*/ 0 w 354"/>
                  <a:gd name="T65" fmla="*/ 1 h 685"/>
                  <a:gd name="T66" fmla="*/ 0 w 354"/>
                  <a:gd name="T67" fmla="*/ 1 h 685"/>
                  <a:gd name="T68" fmla="*/ 0 w 354"/>
                  <a:gd name="T69" fmla="*/ 1 h 685"/>
                  <a:gd name="T70" fmla="*/ 0 w 354"/>
                  <a:gd name="T71" fmla="*/ 0 h 685"/>
                  <a:gd name="T72" fmla="*/ 1 w 354"/>
                  <a:gd name="T73" fmla="*/ 0 h 685"/>
                  <a:gd name="T74" fmla="*/ 0 w 354"/>
                  <a:gd name="T75" fmla="*/ 0 h 685"/>
                  <a:gd name="T76" fmla="*/ 0 w 354"/>
                  <a:gd name="T77" fmla="*/ 0 h 685"/>
                  <a:gd name="T78" fmla="*/ 0 w 354"/>
                  <a:gd name="T79" fmla="*/ 0 h 685"/>
                  <a:gd name="T80" fmla="*/ 0 w 354"/>
                  <a:gd name="T81" fmla="*/ 0 h 685"/>
                  <a:gd name="T82" fmla="*/ 0 w 354"/>
                  <a:gd name="T83" fmla="*/ 0 h 685"/>
                  <a:gd name="T84" fmla="*/ 0 w 354"/>
                  <a:gd name="T85" fmla="*/ 0 h 685"/>
                  <a:gd name="T86" fmla="*/ 0 w 354"/>
                  <a:gd name="T87" fmla="*/ 0 h 685"/>
                  <a:gd name="T88" fmla="*/ 0 w 354"/>
                  <a:gd name="T89" fmla="*/ 0 h 685"/>
                  <a:gd name="T90" fmla="*/ 0 w 354"/>
                  <a:gd name="T91" fmla="*/ 0 h 685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354"/>
                  <a:gd name="T139" fmla="*/ 0 h 685"/>
                  <a:gd name="T140" fmla="*/ 354 w 354"/>
                  <a:gd name="T141" fmla="*/ 685 h 685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354" h="685">
                    <a:moveTo>
                      <a:pt x="118" y="0"/>
                    </a:moveTo>
                    <a:lnTo>
                      <a:pt x="231" y="0"/>
                    </a:lnTo>
                    <a:lnTo>
                      <a:pt x="236" y="7"/>
                    </a:lnTo>
                    <a:lnTo>
                      <a:pt x="236" y="41"/>
                    </a:lnTo>
                    <a:lnTo>
                      <a:pt x="270" y="41"/>
                    </a:lnTo>
                    <a:lnTo>
                      <a:pt x="275" y="46"/>
                    </a:lnTo>
                    <a:lnTo>
                      <a:pt x="275" y="80"/>
                    </a:lnTo>
                    <a:lnTo>
                      <a:pt x="309" y="80"/>
                    </a:lnTo>
                    <a:lnTo>
                      <a:pt x="314" y="88"/>
                    </a:lnTo>
                    <a:lnTo>
                      <a:pt x="314" y="204"/>
                    </a:lnTo>
                    <a:lnTo>
                      <a:pt x="309" y="208"/>
                    </a:lnTo>
                    <a:lnTo>
                      <a:pt x="275" y="208"/>
                    </a:lnTo>
                    <a:lnTo>
                      <a:pt x="275" y="237"/>
                    </a:lnTo>
                    <a:lnTo>
                      <a:pt x="270" y="242"/>
                    </a:lnTo>
                    <a:lnTo>
                      <a:pt x="236" y="242"/>
                    </a:lnTo>
                    <a:lnTo>
                      <a:pt x="236" y="279"/>
                    </a:lnTo>
                    <a:lnTo>
                      <a:pt x="270" y="279"/>
                    </a:lnTo>
                    <a:lnTo>
                      <a:pt x="275" y="284"/>
                    </a:lnTo>
                    <a:lnTo>
                      <a:pt x="275" y="318"/>
                    </a:lnTo>
                    <a:lnTo>
                      <a:pt x="309" y="318"/>
                    </a:lnTo>
                    <a:lnTo>
                      <a:pt x="314" y="324"/>
                    </a:lnTo>
                    <a:lnTo>
                      <a:pt x="314" y="360"/>
                    </a:lnTo>
                    <a:lnTo>
                      <a:pt x="347" y="360"/>
                    </a:lnTo>
                    <a:lnTo>
                      <a:pt x="353" y="366"/>
                    </a:lnTo>
                    <a:lnTo>
                      <a:pt x="353" y="522"/>
                    </a:lnTo>
                    <a:lnTo>
                      <a:pt x="347" y="527"/>
                    </a:lnTo>
                    <a:lnTo>
                      <a:pt x="314" y="527"/>
                    </a:lnTo>
                    <a:lnTo>
                      <a:pt x="314" y="598"/>
                    </a:lnTo>
                    <a:lnTo>
                      <a:pt x="309" y="604"/>
                    </a:lnTo>
                    <a:lnTo>
                      <a:pt x="275" y="604"/>
                    </a:lnTo>
                    <a:lnTo>
                      <a:pt x="275" y="638"/>
                    </a:lnTo>
                    <a:lnTo>
                      <a:pt x="270" y="645"/>
                    </a:lnTo>
                    <a:lnTo>
                      <a:pt x="197" y="645"/>
                    </a:lnTo>
                    <a:lnTo>
                      <a:pt x="197" y="679"/>
                    </a:lnTo>
                    <a:lnTo>
                      <a:pt x="191" y="684"/>
                    </a:lnTo>
                    <a:lnTo>
                      <a:pt x="46" y="684"/>
                    </a:lnTo>
                    <a:lnTo>
                      <a:pt x="38" y="679"/>
                    </a:lnTo>
                    <a:lnTo>
                      <a:pt x="38" y="645"/>
                    </a:lnTo>
                    <a:lnTo>
                      <a:pt x="4" y="645"/>
                    </a:lnTo>
                    <a:lnTo>
                      <a:pt x="0" y="638"/>
                    </a:lnTo>
                    <a:lnTo>
                      <a:pt x="0" y="564"/>
                    </a:lnTo>
                    <a:lnTo>
                      <a:pt x="4" y="556"/>
                    </a:lnTo>
                    <a:lnTo>
                      <a:pt x="79" y="556"/>
                    </a:lnTo>
                    <a:lnTo>
                      <a:pt x="85" y="564"/>
                    </a:lnTo>
                    <a:lnTo>
                      <a:pt x="85" y="598"/>
                    </a:lnTo>
                    <a:lnTo>
                      <a:pt x="113" y="598"/>
                    </a:lnTo>
                    <a:lnTo>
                      <a:pt x="118" y="604"/>
                    </a:lnTo>
                    <a:lnTo>
                      <a:pt x="118" y="638"/>
                    </a:lnTo>
                    <a:lnTo>
                      <a:pt x="191" y="638"/>
                    </a:lnTo>
                    <a:lnTo>
                      <a:pt x="191" y="604"/>
                    </a:lnTo>
                    <a:lnTo>
                      <a:pt x="197" y="598"/>
                    </a:lnTo>
                    <a:lnTo>
                      <a:pt x="231" y="598"/>
                    </a:lnTo>
                    <a:lnTo>
                      <a:pt x="231" y="564"/>
                    </a:lnTo>
                    <a:lnTo>
                      <a:pt x="236" y="556"/>
                    </a:lnTo>
                    <a:lnTo>
                      <a:pt x="270" y="556"/>
                    </a:lnTo>
                    <a:lnTo>
                      <a:pt x="270" y="405"/>
                    </a:lnTo>
                    <a:lnTo>
                      <a:pt x="236" y="405"/>
                    </a:lnTo>
                    <a:lnTo>
                      <a:pt x="231" y="400"/>
                    </a:lnTo>
                    <a:lnTo>
                      <a:pt x="231" y="366"/>
                    </a:lnTo>
                    <a:lnTo>
                      <a:pt x="197" y="366"/>
                    </a:lnTo>
                    <a:lnTo>
                      <a:pt x="191" y="360"/>
                    </a:lnTo>
                    <a:lnTo>
                      <a:pt x="191" y="324"/>
                    </a:lnTo>
                    <a:lnTo>
                      <a:pt x="118" y="324"/>
                    </a:lnTo>
                    <a:lnTo>
                      <a:pt x="113" y="318"/>
                    </a:lnTo>
                    <a:lnTo>
                      <a:pt x="113" y="284"/>
                    </a:lnTo>
                    <a:lnTo>
                      <a:pt x="118" y="279"/>
                    </a:lnTo>
                    <a:lnTo>
                      <a:pt x="152" y="279"/>
                    </a:lnTo>
                    <a:lnTo>
                      <a:pt x="152" y="242"/>
                    </a:lnTo>
                    <a:lnTo>
                      <a:pt x="158" y="237"/>
                    </a:lnTo>
                    <a:lnTo>
                      <a:pt x="191" y="237"/>
                    </a:lnTo>
                    <a:lnTo>
                      <a:pt x="191" y="208"/>
                    </a:lnTo>
                    <a:lnTo>
                      <a:pt x="197" y="204"/>
                    </a:lnTo>
                    <a:lnTo>
                      <a:pt x="231" y="204"/>
                    </a:lnTo>
                    <a:lnTo>
                      <a:pt x="231" y="128"/>
                    </a:lnTo>
                    <a:lnTo>
                      <a:pt x="197" y="128"/>
                    </a:lnTo>
                    <a:lnTo>
                      <a:pt x="191" y="122"/>
                    </a:lnTo>
                    <a:lnTo>
                      <a:pt x="191" y="88"/>
                    </a:lnTo>
                    <a:lnTo>
                      <a:pt x="85" y="88"/>
                    </a:lnTo>
                    <a:lnTo>
                      <a:pt x="85" y="122"/>
                    </a:lnTo>
                    <a:lnTo>
                      <a:pt x="79" y="128"/>
                    </a:lnTo>
                    <a:lnTo>
                      <a:pt x="46" y="128"/>
                    </a:lnTo>
                    <a:lnTo>
                      <a:pt x="46" y="204"/>
                    </a:lnTo>
                    <a:lnTo>
                      <a:pt x="38" y="208"/>
                    </a:lnTo>
                    <a:lnTo>
                      <a:pt x="4" y="208"/>
                    </a:lnTo>
                    <a:lnTo>
                      <a:pt x="0" y="204"/>
                    </a:lnTo>
                    <a:lnTo>
                      <a:pt x="0" y="128"/>
                    </a:lnTo>
                    <a:lnTo>
                      <a:pt x="4" y="122"/>
                    </a:lnTo>
                    <a:lnTo>
                      <a:pt x="38" y="122"/>
                    </a:lnTo>
                    <a:lnTo>
                      <a:pt x="38" y="46"/>
                    </a:lnTo>
                    <a:lnTo>
                      <a:pt x="46" y="41"/>
                    </a:lnTo>
                    <a:lnTo>
                      <a:pt x="113" y="41"/>
                    </a:lnTo>
                    <a:lnTo>
                      <a:pt x="113" y="7"/>
                    </a:lnTo>
                    <a:lnTo>
                      <a:pt x="118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3600"/>
              </a:p>
            </p:txBody>
          </p:sp>
        </p:grpSp>
        <p:grpSp>
          <p:nvGrpSpPr>
            <p:cNvPr id="19" name="Group 22"/>
            <p:cNvGrpSpPr>
              <a:grpSpLocks/>
            </p:cNvGrpSpPr>
            <p:nvPr/>
          </p:nvGrpSpPr>
          <p:grpSpPr bwMode="auto">
            <a:xfrm>
              <a:off x="1250" y="2533"/>
              <a:ext cx="274" cy="154"/>
              <a:chOff x="1250" y="2533"/>
              <a:chExt cx="274" cy="154"/>
            </a:xfrm>
          </p:grpSpPr>
          <p:sp>
            <p:nvSpPr>
              <p:cNvPr id="26" name="Freeform 23"/>
              <p:cNvSpPr>
                <a:spLocks noChangeArrowheads="1"/>
              </p:cNvSpPr>
              <p:nvPr/>
            </p:nvSpPr>
            <p:spPr bwMode="auto">
              <a:xfrm>
                <a:off x="1250" y="2533"/>
                <a:ext cx="178" cy="154"/>
              </a:xfrm>
              <a:custGeom>
                <a:avLst/>
                <a:gdLst>
                  <a:gd name="T0" fmla="*/ 0 w 804"/>
                  <a:gd name="T1" fmla="*/ 0 h 684"/>
                  <a:gd name="T2" fmla="*/ 0 w 804"/>
                  <a:gd name="T3" fmla="*/ 0 h 684"/>
                  <a:gd name="T4" fmla="*/ 0 w 804"/>
                  <a:gd name="T5" fmla="*/ 0 h 684"/>
                  <a:gd name="T6" fmla="*/ 0 w 804"/>
                  <a:gd name="T7" fmla="*/ 0 h 684"/>
                  <a:gd name="T8" fmla="*/ 1 w 804"/>
                  <a:gd name="T9" fmla="*/ 1 h 684"/>
                  <a:gd name="T10" fmla="*/ 1 w 804"/>
                  <a:gd name="T11" fmla="*/ 1 h 684"/>
                  <a:gd name="T12" fmla="*/ 1 w 804"/>
                  <a:gd name="T13" fmla="*/ 1 h 684"/>
                  <a:gd name="T14" fmla="*/ 1 w 804"/>
                  <a:gd name="T15" fmla="*/ 1 h 684"/>
                  <a:gd name="T16" fmla="*/ 1 w 804"/>
                  <a:gd name="T17" fmla="*/ 1 h 684"/>
                  <a:gd name="T18" fmla="*/ 1 w 804"/>
                  <a:gd name="T19" fmla="*/ 1 h 684"/>
                  <a:gd name="T20" fmla="*/ 1 w 804"/>
                  <a:gd name="T21" fmla="*/ 1 h 684"/>
                  <a:gd name="T22" fmla="*/ 1 w 804"/>
                  <a:gd name="T23" fmla="*/ 1 h 684"/>
                  <a:gd name="T24" fmla="*/ 1 w 804"/>
                  <a:gd name="T25" fmla="*/ 1 h 684"/>
                  <a:gd name="T26" fmla="*/ 1 w 804"/>
                  <a:gd name="T27" fmla="*/ 1 h 684"/>
                  <a:gd name="T28" fmla="*/ 1 w 804"/>
                  <a:gd name="T29" fmla="*/ 1 h 684"/>
                  <a:gd name="T30" fmla="*/ 1 w 804"/>
                  <a:gd name="T31" fmla="*/ 1 h 684"/>
                  <a:gd name="T32" fmla="*/ 1 w 804"/>
                  <a:gd name="T33" fmla="*/ 0 h 684"/>
                  <a:gd name="T34" fmla="*/ 2 w 804"/>
                  <a:gd name="T35" fmla="*/ 0 h 684"/>
                  <a:gd name="T36" fmla="*/ 2 w 804"/>
                  <a:gd name="T37" fmla="*/ 0 h 684"/>
                  <a:gd name="T38" fmla="*/ 2 w 804"/>
                  <a:gd name="T39" fmla="*/ 0 h 684"/>
                  <a:gd name="T40" fmla="*/ 2 w 804"/>
                  <a:gd name="T41" fmla="*/ 0 h 684"/>
                  <a:gd name="T42" fmla="*/ 2 w 804"/>
                  <a:gd name="T43" fmla="*/ 0 h 684"/>
                  <a:gd name="T44" fmla="*/ 2 w 804"/>
                  <a:gd name="T45" fmla="*/ 2 h 684"/>
                  <a:gd name="T46" fmla="*/ 2 w 804"/>
                  <a:gd name="T47" fmla="*/ 2 h 684"/>
                  <a:gd name="T48" fmla="*/ 2 w 804"/>
                  <a:gd name="T49" fmla="*/ 2 h 684"/>
                  <a:gd name="T50" fmla="*/ 2 w 804"/>
                  <a:gd name="T51" fmla="*/ 2 h 684"/>
                  <a:gd name="T52" fmla="*/ 2 w 804"/>
                  <a:gd name="T53" fmla="*/ 2 h 684"/>
                  <a:gd name="T54" fmla="*/ 2 w 804"/>
                  <a:gd name="T55" fmla="*/ 0 h 684"/>
                  <a:gd name="T56" fmla="*/ 2 w 804"/>
                  <a:gd name="T57" fmla="*/ 0 h 684"/>
                  <a:gd name="T58" fmla="*/ 2 w 804"/>
                  <a:gd name="T59" fmla="*/ 0 h 684"/>
                  <a:gd name="T60" fmla="*/ 2 w 804"/>
                  <a:gd name="T61" fmla="*/ 1 h 684"/>
                  <a:gd name="T62" fmla="*/ 1 w 804"/>
                  <a:gd name="T63" fmla="*/ 1 h 684"/>
                  <a:gd name="T64" fmla="*/ 1 w 804"/>
                  <a:gd name="T65" fmla="*/ 1 h 684"/>
                  <a:gd name="T66" fmla="*/ 1 w 804"/>
                  <a:gd name="T67" fmla="*/ 1 h 684"/>
                  <a:gd name="T68" fmla="*/ 1 w 804"/>
                  <a:gd name="T69" fmla="*/ 1 h 684"/>
                  <a:gd name="T70" fmla="*/ 1 w 804"/>
                  <a:gd name="T71" fmla="*/ 2 h 684"/>
                  <a:gd name="T72" fmla="*/ 1 w 804"/>
                  <a:gd name="T73" fmla="*/ 2 h 684"/>
                  <a:gd name="T74" fmla="*/ 1 w 804"/>
                  <a:gd name="T75" fmla="*/ 2 h 684"/>
                  <a:gd name="T76" fmla="*/ 1 w 804"/>
                  <a:gd name="T77" fmla="*/ 2 h 684"/>
                  <a:gd name="T78" fmla="*/ 1 w 804"/>
                  <a:gd name="T79" fmla="*/ 2 h 684"/>
                  <a:gd name="T80" fmla="*/ 1 w 804"/>
                  <a:gd name="T81" fmla="*/ 1 h 684"/>
                  <a:gd name="T82" fmla="*/ 1 w 804"/>
                  <a:gd name="T83" fmla="*/ 1 h 684"/>
                  <a:gd name="T84" fmla="*/ 1 w 804"/>
                  <a:gd name="T85" fmla="*/ 1 h 684"/>
                  <a:gd name="T86" fmla="*/ 0 w 804"/>
                  <a:gd name="T87" fmla="*/ 1 h 684"/>
                  <a:gd name="T88" fmla="*/ 0 w 804"/>
                  <a:gd name="T89" fmla="*/ 1 h 684"/>
                  <a:gd name="T90" fmla="*/ 0 w 804"/>
                  <a:gd name="T91" fmla="*/ 1 h 684"/>
                  <a:gd name="T92" fmla="*/ 0 w 804"/>
                  <a:gd name="T93" fmla="*/ 1 h 684"/>
                  <a:gd name="T94" fmla="*/ 0 w 804"/>
                  <a:gd name="T95" fmla="*/ 0 h 684"/>
                  <a:gd name="T96" fmla="*/ 0 w 804"/>
                  <a:gd name="T97" fmla="*/ 2 h 684"/>
                  <a:gd name="T98" fmla="*/ 0 w 804"/>
                  <a:gd name="T99" fmla="*/ 2 h 684"/>
                  <a:gd name="T100" fmla="*/ 0 w 804"/>
                  <a:gd name="T101" fmla="*/ 2 h 684"/>
                  <a:gd name="T102" fmla="*/ 0 w 804"/>
                  <a:gd name="T103" fmla="*/ 2 h 684"/>
                  <a:gd name="T104" fmla="*/ 0 w 804"/>
                  <a:gd name="T105" fmla="*/ 2 h 684"/>
                  <a:gd name="T106" fmla="*/ 0 w 804"/>
                  <a:gd name="T107" fmla="*/ 0 h 684"/>
                  <a:gd name="T108" fmla="*/ 0 w 804"/>
                  <a:gd name="T109" fmla="*/ 0 h 684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804"/>
                  <a:gd name="T166" fmla="*/ 0 h 684"/>
                  <a:gd name="T167" fmla="*/ 804 w 804"/>
                  <a:gd name="T168" fmla="*/ 684 h 684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804" h="684">
                    <a:moveTo>
                      <a:pt x="4" y="0"/>
                    </a:moveTo>
                    <a:lnTo>
                      <a:pt x="149" y="0"/>
                    </a:lnTo>
                    <a:lnTo>
                      <a:pt x="155" y="7"/>
                    </a:lnTo>
                    <a:lnTo>
                      <a:pt x="155" y="80"/>
                    </a:lnTo>
                    <a:lnTo>
                      <a:pt x="187" y="80"/>
                    </a:lnTo>
                    <a:lnTo>
                      <a:pt x="194" y="88"/>
                    </a:lnTo>
                    <a:lnTo>
                      <a:pt x="194" y="162"/>
                    </a:lnTo>
                    <a:lnTo>
                      <a:pt x="227" y="162"/>
                    </a:lnTo>
                    <a:lnTo>
                      <a:pt x="232" y="169"/>
                    </a:lnTo>
                    <a:lnTo>
                      <a:pt x="232" y="237"/>
                    </a:lnTo>
                    <a:lnTo>
                      <a:pt x="265" y="237"/>
                    </a:lnTo>
                    <a:lnTo>
                      <a:pt x="272" y="242"/>
                    </a:lnTo>
                    <a:lnTo>
                      <a:pt x="272" y="317"/>
                    </a:lnTo>
                    <a:lnTo>
                      <a:pt x="305" y="317"/>
                    </a:lnTo>
                    <a:lnTo>
                      <a:pt x="310" y="324"/>
                    </a:lnTo>
                    <a:lnTo>
                      <a:pt x="310" y="399"/>
                    </a:lnTo>
                    <a:lnTo>
                      <a:pt x="344" y="399"/>
                    </a:lnTo>
                    <a:lnTo>
                      <a:pt x="350" y="404"/>
                    </a:lnTo>
                    <a:lnTo>
                      <a:pt x="350" y="480"/>
                    </a:lnTo>
                    <a:lnTo>
                      <a:pt x="382" y="480"/>
                    </a:lnTo>
                    <a:lnTo>
                      <a:pt x="388" y="484"/>
                    </a:lnTo>
                    <a:lnTo>
                      <a:pt x="388" y="555"/>
                    </a:lnTo>
                    <a:lnTo>
                      <a:pt x="415" y="555"/>
                    </a:lnTo>
                    <a:lnTo>
                      <a:pt x="415" y="484"/>
                    </a:lnTo>
                    <a:lnTo>
                      <a:pt x="420" y="480"/>
                    </a:lnTo>
                    <a:lnTo>
                      <a:pt x="455" y="480"/>
                    </a:lnTo>
                    <a:lnTo>
                      <a:pt x="455" y="365"/>
                    </a:lnTo>
                    <a:lnTo>
                      <a:pt x="460" y="359"/>
                    </a:lnTo>
                    <a:lnTo>
                      <a:pt x="493" y="359"/>
                    </a:lnTo>
                    <a:lnTo>
                      <a:pt x="493" y="284"/>
                    </a:lnTo>
                    <a:lnTo>
                      <a:pt x="498" y="279"/>
                    </a:lnTo>
                    <a:lnTo>
                      <a:pt x="531" y="279"/>
                    </a:lnTo>
                    <a:lnTo>
                      <a:pt x="531" y="169"/>
                    </a:lnTo>
                    <a:lnTo>
                      <a:pt x="536" y="162"/>
                    </a:lnTo>
                    <a:lnTo>
                      <a:pt x="570" y="162"/>
                    </a:lnTo>
                    <a:lnTo>
                      <a:pt x="570" y="88"/>
                    </a:lnTo>
                    <a:lnTo>
                      <a:pt x="576" y="80"/>
                    </a:lnTo>
                    <a:lnTo>
                      <a:pt x="608" y="80"/>
                    </a:lnTo>
                    <a:lnTo>
                      <a:pt x="608" y="7"/>
                    </a:lnTo>
                    <a:lnTo>
                      <a:pt x="614" y="0"/>
                    </a:lnTo>
                    <a:lnTo>
                      <a:pt x="797" y="0"/>
                    </a:lnTo>
                    <a:lnTo>
                      <a:pt x="803" y="7"/>
                    </a:lnTo>
                    <a:lnTo>
                      <a:pt x="803" y="41"/>
                    </a:lnTo>
                    <a:lnTo>
                      <a:pt x="797" y="46"/>
                    </a:lnTo>
                    <a:lnTo>
                      <a:pt x="725" y="46"/>
                    </a:lnTo>
                    <a:lnTo>
                      <a:pt x="725" y="637"/>
                    </a:lnTo>
                    <a:lnTo>
                      <a:pt x="797" y="637"/>
                    </a:lnTo>
                    <a:lnTo>
                      <a:pt x="803" y="645"/>
                    </a:lnTo>
                    <a:lnTo>
                      <a:pt x="803" y="678"/>
                    </a:lnTo>
                    <a:lnTo>
                      <a:pt x="797" y="683"/>
                    </a:lnTo>
                    <a:lnTo>
                      <a:pt x="576" y="683"/>
                    </a:lnTo>
                    <a:lnTo>
                      <a:pt x="570" y="678"/>
                    </a:lnTo>
                    <a:lnTo>
                      <a:pt x="570" y="645"/>
                    </a:lnTo>
                    <a:lnTo>
                      <a:pt x="576" y="637"/>
                    </a:lnTo>
                    <a:lnTo>
                      <a:pt x="648" y="637"/>
                    </a:lnTo>
                    <a:lnTo>
                      <a:pt x="648" y="88"/>
                    </a:lnTo>
                    <a:lnTo>
                      <a:pt x="614" y="88"/>
                    </a:lnTo>
                    <a:lnTo>
                      <a:pt x="614" y="162"/>
                    </a:lnTo>
                    <a:lnTo>
                      <a:pt x="608" y="169"/>
                    </a:lnTo>
                    <a:lnTo>
                      <a:pt x="576" y="169"/>
                    </a:lnTo>
                    <a:lnTo>
                      <a:pt x="576" y="279"/>
                    </a:lnTo>
                    <a:lnTo>
                      <a:pt x="570" y="284"/>
                    </a:lnTo>
                    <a:lnTo>
                      <a:pt x="536" y="284"/>
                    </a:lnTo>
                    <a:lnTo>
                      <a:pt x="536" y="359"/>
                    </a:lnTo>
                    <a:lnTo>
                      <a:pt x="531" y="365"/>
                    </a:lnTo>
                    <a:lnTo>
                      <a:pt x="498" y="365"/>
                    </a:lnTo>
                    <a:lnTo>
                      <a:pt x="498" y="480"/>
                    </a:lnTo>
                    <a:lnTo>
                      <a:pt x="493" y="484"/>
                    </a:lnTo>
                    <a:lnTo>
                      <a:pt x="460" y="484"/>
                    </a:lnTo>
                    <a:lnTo>
                      <a:pt x="460" y="555"/>
                    </a:lnTo>
                    <a:lnTo>
                      <a:pt x="455" y="563"/>
                    </a:lnTo>
                    <a:lnTo>
                      <a:pt x="420" y="563"/>
                    </a:lnTo>
                    <a:lnTo>
                      <a:pt x="420" y="678"/>
                    </a:lnTo>
                    <a:lnTo>
                      <a:pt x="415" y="683"/>
                    </a:lnTo>
                    <a:lnTo>
                      <a:pt x="388" y="683"/>
                    </a:lnTo>
                    <a:lnTo>
                      <a:pt x="382" y="678"/>
                    </a:lnTo>
                    <a:lnTo>
                      <a:pt x="382" y="645"/>
                    </a:lnTo>
                    <a:lnTo>
                      <a:pt x="350" y="645"/>
                    </a:lnTo>
                    <a:lnTo>
                      <a:pt x="344" y="637"/>
                    </a:lnTo>
                    <a:lnTo>
                      <a:pt x="344" y="563"/>
                    </a:lnTo>
                    <a:lnTo>
                      <a:pt x="310" y="563"/>
                    </a:lnTo>
                    <a:lnTo>
                      <a:pt x="305" y="555"/>
                    </a:lnTo>
                    <a:lnTo>
                      <a:pt x="305" y="484"/>
                    </a:lnTo>
                    <a:lnTo>
                      <a:pt x="272" y="484"/>
                    </a:lnTo>
                    <a:lnTo>
                      <a:pt x="265" y="480"/>
                    </a:lnTo>
                    <a:lnTo>
                      <a:pt x="265" y="404"/>
                    </a:lnTo>
                    <a:lnTo>
                      <a:pt x="232" y="404"/>
                    </a:lnTo>
                    <a:lnTo>
                      <a:pt x="227" y="399"/>
                    </a:lnTo>
                    <a:lnTo>
                      <a:pt x="227" y="324"/>
                    </a:lnTo>
                    <a:lnTo>
                      <a:pt x="194" y="324"/>
                    </a:lnTo>
                    <a:lnTo>
                      <a:pt x="187" y="317"/>
                    </a:lnTo>
                    <a:lnTo>
                      <a:pt x="187" y="242"/>
                    </a:lnTo>
                    <a:lnTo>
                      <a:pt x="155" y="242"/>
                    </a:lnTo>
                    <a:lnTo>
                      <a:pt x="149" y="237"/>
                    </a:lnTo>
                    <a:lnTo>
                      <a:pt x="149" y="169"/>
                    </a:lnTo>
                    <a:lnTo>
                      <a:pt x="115" y="169"/>
                    </a:lnTo>
                    <a:lnTo>
                      <a:pt x="115" y="637"/>
                    </a:lnTo>
                    <a:lnTo>
                      <a:pt x="187" y="637"/>
                    </a:lnTo>
                    <a:lnTo>
                      <a:pt x="194" y="645"/>
                    </a:lnTo>
                    <a:lnTo>
                      <a:pt x="194" y="678"/>
                    </a:lnTo>
                    <a:lnTo>
                      <a:pt x="187" y="683"/>
                    </a:lnTo>
                    <a:lnTo>
                      <a:pt x="4" y="683"/>
                    </a:lnTo>
                    <a:lnTo>
                      <a:pt x="0" y="678"/>
                    </a:lnTo>
                    <a:lnTo>
                      <a:pt x="0" y="645"/>
                    </a:lnTo>
                    <a:lnTo>
                      <a:pt x="4" y="637"/>
                    </a:lnTo>
                    <a:lnTo>
                      <a:pt x="77" y="637"/>
                    </a:lnTo>
                    <a:lnTo>
                      <a:pt x="77" y="46"/>
                    </a:lnTo>
                    <a:lnTo>
                      <a:pt x="4" y="46"/>
                    </a:lnTo>
                    <a:lnTo>
                      <a:pt x="0" y="41"/>
                    </a:lnTo>
                    <a:lnTo>
                      <a:pt x="0" y="7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3600"/>
              </a:p>
            </p:txBody>
          </p:sp>
          <p:sp>
            <p:nvSpPr>
              <p:cNvPr id="27" name="Freeform 24"/>
              <p:cNvSpPr>
                <a:spLocks noChangeArrowheads="1"/>
              </p:cNvSpPr>
              <p:nvPr/>
            </p:nvSpPr>
            <p:spPr bwMode="auto">
              <a:xfrm>
                <a:off x="1441" y="2533"/>
                <a:ext cx="83" cy="154"/>
              </a:xfrm>
              <a:custGeom>
                <a:avLst/>
                <a:gdLst>
                  <a:gd name="T0" fmla="*/ 0 w 381"/>
                  <a:gd name="T1" fmla="*/ 0 h 684"/>
                  <a:gd name="T2" fmla="*/ 0 w 381"/>
                  <a:gd name="T3" fmla="*/ 0 h 684"/>
                  <a:gd name="T4" fmla="*/ 0 w 381"/>
                  <a:gd name="T5" fmla="*/ 1 h 684"/>
                  <a:gd name="T6" fmla="*/ 0 w 381"/>
                  <a:gd name="T7" fmla="*/ 1 h 684"/>
                  <a:gd name="T8" fmla="*/ 0 w 381"/>
                  <a:gd name="T9" fmla="*/ 1 h 684"/>
                  <a:gd name="T10" fmla="*/ 0 w 381"/>
                  <a:gd name="T11" fmla="*/ 1 h 684"/>
                  <a:gd name="T12" fmla="*/ 0 w 381"/>
                  <a:gd name="T13" fmla="*/ 1 h 684"/>
                  <a:gd name="T14" fmla="*/ 0 w 381"/>
                  <a:gd name="T15" fmla="*/ 1 h 684"/>
                  <a:gd name="T16" fmla="*/ 0 w 381"/>
                  <a:gd name="T17" fmla="*/ 1 h 684"/>
                  <a:gd name="T18" fmla="*/ 0 w 381"/>
                  <a:gd name="T19" fmla="*/ 1 h 684"/>
                  <a:gd name="T20" fmla="*/ 0 w 381"/>
                  <a:gd name="T21" fmla="*/ 0 h 684"/>
                  <a:gd name="T22" fmla="*/ 0 w 381"/>
                  <a:gd name="T23" fmla="*/ 0 h 684"/>
                  <a:gd name="T24" fmla="*/ 0 w 381"/>
                  <a:gd name="T25" fmla="*/ 0 h 684"/>
                  <a:gd name="T26" fmla="*/ 0 w 381"/>
                  <a:gd name="T27" fmla="*/ 0 h 684"/>
                  <a:gd name="T28" fmla="*/ 0 w 381"/>
                  <a:gd name="T29" fmla="*/ 0 h 684"/>
                  <a:gd name="T30" fmla="*/ 1 w 381"/>
                  <a:gd name="T31" fmla="*/ 0 h 684"/>
                  <a:gd name="T32" fmla="*/ 1 w 381"/>
                  <a:gd name="T33" fmla="*/ 0 h 684"/>
                  <a:gd name="T34" fmla="*/ 1 w 381"/>
                  <a:gd name="T35" fmla="*/ 1 h 684"/>
                  <a:gd name="T36" fmla="*/ 1 w 381"/>
                  <a:gd name="T37" fmla="*/ 1 h 684"/>
                  <a:gd name="T38" fmla="*/ 1 w 381"/>
                  <a:gd name="T39" fmla="*/ 1 h 684"/>
                  <a:gd name="T40" fmla="*/ 1 w 381"/>
                  <a:gd name="T41" fmla="*/ 1 h 684"/>
                  <a:gd name="T42" fmla="*/ 1 w 381"/>
                  <a:gd name="T43" fmla="*/ 1 h 684"/>
                  <a:gd name="T44" fmla="*/ 1 w 381"/>
                  <a:gd name="T45" fmla="*/ 1 h 684"/>
                  <a:gd name="T46" fmla="*/ 1 w 381"/>
                  <a:gd name="T47" fmla="*/ 2 h 684"/>
                  <a:gd name="T48" fmla="*/ 1 w 381"/>
                  <a:gd name="T49" fmla="*/ 2 h 684"/>
                  <a:gd name="T50" fmla="*/ 0 w 381"/>
                  <a:gd name="T51" fmla="*/ 2 h 684"/>
                  <a:gd name="T52" fmla="*/ 0 w 381"/>
                  <a:gd name="T53" fmla="*/ 2 h 684"/>
                  <a:gd name="T54" fmla="*/ 0 w 381"/>
                  <a:gd name="T55" fmla="*/ 1 h 684"/>
                  <a:gd name="T56" fmla="*/ 0 w 381"/>
                  <a:gd name="T57" fmla="*/ 1 h 684"/>
                  <a:gd name="T58" fmla="*/ 0 w 381"/>
                  <a:gd name="T59" fmla="*/ 1 h 684"/>
                  <a:gd name="T60" fmla="*/ 0 w 381"/>
                  <a:gd name="T61" fmla="*/ 1 h 684"/>
                  <a:gd name="T62" fmla="*/ 0 w 381"/>
                  <a:gd name="T63" fmla="*/ 1 h 684"/>
                  <a:gd name="T64" fmla="*/ 0 w 381"/>
                  <a:gd name="T65" fmla="*/ 1 h 684"/>
                  <a:gd name="T66" fmla="*/ 0 w 381"/>
                  <a:gd name="T67" fmla="*/ 1 h 684"/>
                  <a:gd name="T68" fmla="*/ 0 w 381"/>
                  <a:gd name="T69" fmla="*/ 1 h 684"/>
                  <a:gd name="T70" fmla="*/ 0 w 381"/>
                  <a:gd name="T71" fmla="*/ 1 h 684"/>
                  <a:gd name="T72" fmla="*/ 0 w 381"/>
                  <a:gd name="T73" fmla="*/ 1 h 684"/>
                  <a:gd name="T74" fmla="*/ 0 w 381"/>
                  <a:gd name="T75" fmla="*/ 1 h 684"/>
                  <a:gd name="T76" fmla="*/ 0 w 381"/>
                  <a:gd name="T77" fmla="*/ 1 h 684"/>
                  <a:gd name="T78" fmla="*/ 0 w 381"/>
                  <a:gd name="T79" fmla="*/ 0 h 684"/>
                  <a:gd name="T80" fmla="*/ 0 w 381"/>
                  <a:gd name="T81" fmla="*/ 0 h 684"/>
                  <a:gd name="T82" fmla="*/ 0 w 381"/>
                  <a:gd name="T83" fmla="*/ 0 h 684"/>
                  <a:gd name="T84" fmla="*/ 0 w 381"/>
                  <a:gd name="T85" fmla="*/ 0 h 684"/>
                  <a:gd name="T86" fmla="*/ 0 w 381"/>
                  <a:gd name="T87" fmla="*/ 0 h 684"/>
                  <a:gd name="T88" fmla="*/ 0 w 381"/>
                  <a:gd name="T89" fmla="*/ 0 h 684"/>
                  <a:gd name="T90" fmla="*/ 0 w 381"/>
                  <a:gd name="T91" fmla="*/ 0 h 684"/>
                  <a:gd name="T92" fmla="*/ 0 w 381"/>
                  <a:gd name="T93" fmla="*/ 0 h 684"/>
                  <a:gd name="T94" fmla="*/ 0 w 381"/>
                  <a:gd name="T95" fmla="*/ 0 h 684"/>
                  <a:gd name="T96" fmla="*/ 0 w 381"/>
                  <a:gd name="T97" fmla="*/ 0 h 684"/>
                  <a:gd name="T98" fmla="*/ 0 w 381"/>
                  <a:gd name="T99" fmla="*/ 0 h 684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381"/>
                  <a:gd name="T151" fmla="*/ 0 h 684"/>
                  <a:gd name="T152" fmla="*/ 381 w 381"/>
                  <a:gd name="T153" fmla="*/ 684 h 684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381" h="684">
                    <a:moveTo>
                      <a:pt x="188" y="128"/>
                    </a:moveTo>
                    <a:lnTo>
                      <a:pt x="222" y="128"/>
                    </a:lnTo>
                    <a:lnTo>
                      <a:pt x="222" y="441"/>
                    </a:lnTo>
                    <a:lnTo>
                      <a:pt x="82" y="441"/>
                    </a:lnTo>
                    <a:lnTo>
                      <a:pt x="82" y="365"/>
                    </a:lnTo>
                    <a:lnTo>
                      <a:pt x="109" y="365"/>
                    </a:lnTo>
                    <a:lnTo>
                      <a:pt x="114" y="359"/>
                    </a:lnTo>
                    <a:lnTo>
                      <a:pt x="114" y="284"/>
                    </a:lnTo>
                    <a:lnTo>
                      <a:pt x="147" y="284"/>
                    </a:lnTo>
                    <a:lnTo>
                      <a:pt x="152" y="279"/>
                    </a:lnTo>
                    <a:lnTo>
                      <a:pt x="152" y="208"/>
                    </a:lnTo>
                    <a:lnTo>
                      <a:pt x="184" y="208"/>
                    </a:lnTo>
                    <a:lnTo>
                      <a:pt x="188" y="203"/>
                    </a:lnTo>
                    <a:lnTo>
                      <a:pt x="188" y="128"/>
                    </a:lnTo>
                    <a:close/>
                    <a:moveTo>
                      <a:pt x="227" y="0"/>
                    </a:moveTo>
                    <a:lnTo>
                      <a:pt x="298" y="0"/>
                    </a:lnTo>
                    <a:lnTo>
                      <a:pt x="303" y="7"/>
                    </a:lnTo>
                    <a:lnTo>
                      <a:pt x="303" y="441"/>
                    </a:lnTo>
                    <a:lnTo>
                      <a:pt x="375" y="441"/>
                    </a:lnTo>
                    <a:lnTo>
                      <a:pt x="380" y="446"/>
                    </a:lnTo>
                    <a:lnTo>
                      <a:pt x="380" y="521"/>
                    </a:lnTo>
                    <a:lnTo>
                      <a:pt x="375" y="526"/>
                    </a:lnTo>
                    <a:lnTo>
                      <a:pt x="303" y="526"/>
                    </a:lnTo>
                    <a:lnTo>
                      <a:pt x="303" y="678"/>
                    </a:lnTo>
                    <a:lnTo>
                      <a:pt x="298" y="683"/>
                    </a:lnTo>
                    <a:lnTo>
                      <a:pt x="227" y="683"/>
                    </a:lnTo>
                    <a:lnTo>
                      <a:pt x="222" y="678"/>
                    </a:lnTo>
                    <a:lnTo>
                      <a:pt x="222" y="526"/>
                    </a:lnTo>
                    <a:lnTo>
                      <a:pt x="4" y="526"/>
                    </a:lnTo>
                    <a:lnTo>
                      <a:pt x="0" y="521"/>
                    </a:lnTo>
                    <a:lnTo>
                      <a:pt x="0" y="404"/>
                    </a:lnTo>
                    <a:lnTo>
                      <a:pt x="4" y="399"/>
                    </a:lnTo>
                    <a:lnTo>
                      <a:pt x="37" y="399"/>
                    </a:lnTo>
                    <a:lnTo>
                      <a:pt x="37" y="324"/>
                    </a:lnTo>
                    <a:lnTo>
                      <a:pt x="42" y="317"/>
                    </a:lnTo>
                    <a:lnTo>
                      <a:pt x="75" y="317"/>
                    </a:lnTo>
                    <a:lnTo>
                      <a:pt x="75" y="242"/>
                    </a:lnTo>
                    <a:lnTo>
                      <a:pt x="82" y="237"/>
                    </a:lnTo>
                    <a:lnTo>
                      <a:pt x="109" y="237"/>
                    </a:lnTo>
                    <a:lnTo>
                      <a:pt x="109" y="169"/>
                    </a:lnTo>
                    <a:lnTo>
                      <a:pt x="114" y="162"/>
                    </a:lnTo>
                    <a:lnTo>
                      <a:pt x="147" y="162"/>
                    </a:lnTo>
                    <a:lnTo>
                      <a:pt x="147" y="128"/>
                    </a:lnTo>
                    <a:lnTo>
                      <a:pt x="152" y="122"/>
                    </a:lnTo>
                    <a:lnTo>
                      <a:pt x="184" y="122"/>
                    </a:lnTo>
                    <a:lnTo>
                      <a:pt x="184" y="46"/>
                    </a:lnTo>
                    <a:lnTo>
                      <a:pt x="188" y="41"/>
                    </a:lnTo>
                    <a:lnTo>
                      <a:pt x="222" y="41"/>
                    </a:lnTo>
                    <a:lnTo>
                      <a:pt x="222" y="7"/>
                    </a:lnTo>
                    <a:lnTo>
                      <a:pt x="227" y="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3600"/>
              </a:p>
            </p:txBody>
          </p:sp>
        </p:grpSp>
        <p:grpSp>
          <p:nvGrpSpPr>
            <p:cNvPr id="20" name="Group 25"/>
            <p:cNvGrpSpPr>
              <a:grpSpLocks/>
            </p:cNvGrpSpPr>
            <p:nvPr/>
          </p:nvGrpSpPr>
          <p:grpSpPr bwMode="auto">
            <a:xfrm>
              <a:off x="2064" y="2533"/>
              <a:ext cx="284" cy="154"/>
              <a:chOff x="2064" y="2533"/>
              <a:chExt cx="284" cy="154"/>
            </a:xfrm>
          </p:grpSpPr>
          <p:sp>
            <p:nvSpPr>
              <p:cNvPr id="24" name="Freeform 26"/>
              <p:cNvSpPr>
                <a:spLocks noChangeArrowheads="1"/>
              </p:cNvSpPr>
              <p:nvPr/>
            </p:nvSpPr>
            <p:spPr bwMode="auto">
              <a:xfrm>
                <a:off x="2064" y="2533"/>
                <a:ext cx="180" cy="154"/>
              </a:xfrm>
              <a:custGeom>
                <a:avLst/>
                <a:gdLst>
                  <a:gd name="T0" fmla="*/ 0 w 799"/>
                  <a:gd name="T1" fmla="*/ 0 h 684"/>
                  <a:gd name="T2" fmla="*/ 0 w 799"/>
                  <a:gd name="T3" fmla="*/ 0 h 684"/>
                  <a:gd name="T4" fmla="*/ 0 w 799"/>
                  <a:gd name="T5" fmla="*/ 0 h 684"/>
                  <a:gd name="T6" fmla="*/ 0 w 799"/>
                  <a:gd name="T7" fmla="*/ 0 h 684"/>
                  <a:gd name="T8" fmla="*/ 1 w 799"/>
                  <a:gd name="T9" fmla="*/ 1 h 684"/>
                  <a:gd name="T10" fmla="*/ 1 w 799"/>
                  <a:gd name="T11" fmla="*/ 1 h 684"/>
                  <a:gd name="T12" fmla="*/ 1 w 799"/>
                  <a:gd name="T13" fmla="*/ 1 h 684"/>
                  <a:gd name="T14" fmla="*/ 1 w 799"/>
                  <a:gd name="T15" fmla="*/ 1 h 684"/>
                  <a:gd name="T16" fmla="*/ 1 w 799"/>
                  <a:gd name="T17" fmla="*/ 1 h 684"/>
                  <a:gd name="T18" fmla="*/ 1 w 799"/>
                  <a:gd name="T19" fmla="*/ 1 h 684"/>
                  <a:gd name="T20" fmla="*/ 1 w 799"/>
                  <a:gd name="T21" fmla="*/ 1 h 684"/>
                  <a:gd name="T22" fmla="*/ 1 w 799"/>
                  <a:gd name="T23" fmla="*/ 1 h 684"/>
                  <a:gd name="T24" fmla="*/ 1 w 799"/>
                  <a:gd name="T25" fmla="*/ 1 h 684"/>
                  <a:gd name="T26" fmla="*/ 1 w 799"/>
                  <a:gd name="T27" fmla="*/ 1 h 684"/>
                  <a:gd name="T28" fmla="*/ 1 w 799"/>
                  <a:gd name="T29" fmla="*/ 1 h 684"/>
                  <a:gd name="T30" fmla="*/ 1 w 799"/>
                  <a:gd name="T31" fmla="*/ 1 h 684"/>
                  <a:gd name="T32" fmla="*/ 1 w 799"/>
                  <a:gd name="T33" fmla="*/ 0 h 684"/>
                  <a:gd name="T34" fmla="*/ 2 w 799"/>
                  <a:gd name="T35" fmla="*/ 0 h 684"/>
                  <a:gd name="T36" fmla="*/ 2 w 799"/>
                  <a:gd name="T37" fmla="*/ 0 h 684"/>
                  <a:gd name="T38" fmla="*/ 2 w 799"/>
                  <a:gd name="T39" fmla="*/ 0 h 684"/>
                  <a:gd name="T40" fmla="*/ 2 w 799"/>
                  <a:gd name="T41" fmla="*/ 0 h 684"/>
                  <a:gd name="T42" fmla="*/ 2 w 799"/>
                  <a:gd name="T43" fmla="*/ 0 h 684"/>
                  <a:gd name="T44" fmla="*/ 2 w 799"/>
                  <a:gd name="T45" fmla="*/ 2 h 684"/>
                  <a:gd name="T46" fmla="*/ 2 w 799"/>
                  <a:gd name="T47" fmla="*/ 2 h 684"/>
                  <a:gd name="T48" fmla="*/ 2 w 799"/>
                  <a:gd name="T49" fmla="*/ 2 h 684"/>
                  <a:gd name="T50" fmla="*/ 2 w 799"/>
                  <a:gd name="T51" fmla="*/ 2 h 684"/>
                  <a:gd name="T52" fmla="*/ 2 w 799"/>
                  <a:gd name="T53" fmla="*/ 2 h 684"/>
                  <a:gd name="T54" fmla="*/ 2 w 799"/>
                  <a:gd name="T55" fmla="*/ 0 h 684"/>
                  <a:gd name="T56" fmla="*/ 2 w 799"/>
                  <a:gd name="T57" fmla="*/ 0 h 684"/>
                  <a:gd name="T58" fmla="*/ 2 w 799"/>
                  <a:gd name="T59" fmla="*/ 0 h 684"/>
                  <a:gd name="T60" fmla="*/ 2 w 799"/>
                  <a:gd name="T61" fmla="*/ 1 h 684"/>
                  <a:gd name="T62" fmla="*/ 1 w 799"/>
                  <a:gd name="T63" fmla="*/ 1 h 684"/>
                  <a:gd name="T64" fmla="*/ 1 w 799"/>
                  <a:gd name="T65" fmla="*/ 1 h 684"/>
                  <a:gd name="T66" fmla="*/ 1 w 799"/>
                  <a:gd name="T67" fmla="*/ 1 h 684"/>
                  <a:gd name="T68" fmla="*/ 1 w 799"/>
                  <a:gd name="T69" fmla="*/ 1 h 684"/>
                  <a:gd name="T70" fmla="*/ 1 w 799"/>
                  <a:gd name="T71" fmla="*/ 2 h 684"/>
                  <a:gd name="T72" fmla="*/ 1 w 799"/>
                  <a:gd name="T73" fmla="*/ 2 h 684"/>
                  <a:gd name="T74" fmla="*/ 1 w 799"/>
                  <a:gd name="T75" fmla="*/ 2 h 684"/>
                  <a:gd name="T76" fmla="*/ 1 w 799"/>
                  <a:gd name="T77" fmla="*/ 2 h 684"/>
                  <a:gd name="T78" fmla="*/ 1 w 799"/>
                  <a:gd name="T79" fmla="*/ 2 h 684"/>
                  <a:gd name="T80" fmla="*/ 1 w 799"/>
                  <a:gd name="T81" fmla="*/ 1 h 684"/>
                  <a:gd name="T82" fmla="*/ 1 w 799"/>
                  <a:gd name="T83" fmla="*/ 1 h 684"/>
                  <a:gd name="T84" fmla="*/ 1 w 799"/>
                  <a:gd name="T85" fmla="*/ 1 h 684"/>
                  <a:gd name="T86" fmla="*/ 0 w 799"/>
                  <a:gd name="T87" fmla="*/ 1 h 684"/>
                  <a:gd name="T88" fmla="*/ 0 w 799"/>
                  <a:gd name="T89" fmla="*/ 1 h 684"/>
                  <a:gd name="T90" fmla="*/ 0 w 799"/>
                  <a:gd name="T91" fmla="*/ 1 h 684"/>
                  <a:gd name="T92" fmla="*/ 0 w 799"/>
                  <a:gd name="T93" fmla="*/ 1 h 684"/>
                  <a:gd name="T94" fmla="*/ 0 w 799"/>
                  <a:gd name="T95" fmla="*/ 0 h 684"/>
                  <a:gd name="T96" fmla="*/ 0 w 799"/>
                  <a:gd name="T97" fmla="*/ 2 h 684"/>
                  <a:gd name="T98" fmla="*/ 0 w 799"/>
                  <a:gd name="T99" fmla="*/ 2 h 684"/>
                  <a:gd name="T100" fmla="*/ 0 w 799"/>
                  <a:gd name="T101" fmla="*/ 2 h 684"/>
                  <a:gd name="T102" fmla="*/ 0 w 799"/>
                  <a:gd name="T103" fmla="*/ 2 h 684"/>
                  <a:gd name="T104" fmla="*/ 0 w 799"/>
                  <a:gd name="T105" fmla="*/ 2 h 684"/>
                  <a:gd name="T106" fmla="*/ 0 w 799"/>
                  <a:gd name="T107" fmla="*/ 0 h 684"/>
                  <a:gd name="T108" fmla="*/ 0 w 799"/>
                  <a:gd name="T109" fmla="*/ 0 h 684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799"/>
                  <a:gd name="T166" fmla="*/ 0 h 684"/>
                  <a:gd name="T167" fmla="*/ 799 w 799"/>
                  <a:gd name="T168" fmla="*/ 684 h 684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799" h="684">
                    <a:moveTo>
                      <a:pt x="4" y="0"/>
                    </a:moveTo>
                    <a:lnTo>
                      <a:pt x="149" y="0"/>
                    </a:lnTo>
                    <a:lnTo>
                      <a:pt x="155" y="7"/>
                    </a:lnTo>
                    <a:lnTo>
                      <a:pt x="155" y="80"/>
                    </a:lnTo>
                    <a:lnTo>
                      <a:pt x="187" y="80"/>
                    </a:lnTo>
                    <a:lnTo>
                      <a:pt x="192" y="88"/>
                    </a:lnTo>
                    <a:lnTo>
                      <a:pt x="192" y="162"/>
                    </a:lnTo>
                    <a:lnTo>
                      <a:pt x="226" y="162"/>
                    </a:lnTo>
                    <a:lnTo>
                      <a:pt x="231" y="169"/>
                    </a:lnTo>
                    <a:lnTo>
                      <a:pt x="231" y="237"/>
                    </a:lnTo>
                    <a:lnTo>
                      <a:pt x="264" y="237"/>
                    </a:lnTo>
                    <a:lnTo>
                      <a:pt x="269" y="242"/>
                    </a:lnTo>
                    <a:lnTo>
                      <a:pt x="269" y="317"/>
                    </a:lnTo>
                    <a:lnTo>
                      <a:pt x="302" y="317"/>
                    </a:lnTo>
                    <a:lnTo>
                      <a:pt x="309" y="324"/>
                    </a:lnTo>
                    <a:lnTo>
                      <a:pt x="309" y="399"/>
                    </a:lnTo>
                    <a:lnTo>
                      <a:pt x="342" y="399"/>
                    </a:lnTo>
                    <a:lnTo>
                      <a:pt x="347" y="404"/>
                    </a:lnTo>
                    <a:lnTo>
                      <a:pt x="347" y="480"/>
                    </a:lnTo>
                    <a:lnTo>
                      <a:pt x="380" y="480"/>
                    </a:lnTo>
                    <a:lnTo>
                      <a:pt x="386" y="484"/>
                    </a:lnTo>
                    <a:lnTo>
                      <a:pt x="386" y="555"/>
                    </a:lnTo>
                    <a:lnTo>
                      <a:pt x="413" y="555"/>
                    </a:lnTo>
                    <a:lnTo>
                      <a:pt x="413" y="484"/>
                    </a:lnTo>
                    <a:lnTo>
                      <a:pt x="419" y="480"/>
                    </a:lnTo>
                    <a:lnTo>
                      <a:pt x="451" y="480"/>
                    </a:lnTo>
                    <a:lnTo>
                      <a:pt x="451" y="365"/>
                    </a:lnTo>
                    <a:lnTo>
                      <a:pt x="458" y="359"/>
                    </a:lnTo>
                    <a:lnTo>
                      <a:pt x="491" y="359"/>
                    </a:lnTo>
                    <a:lnTo>
                      <a:pt x="491" y="284"/>
                    </a:lnTo>
                    <a:lnTo>
                      <a:pt x="496" y="279"/>
                    </a:lnTo>
                    <a:lnTo>
                      <a:pt x="529" y="279"/>
                    </a:lnTo>
                    <a:lnTo>
                      <a:pt x="529" y="169"/>
                    </a:lnTo>
                    <a:lnTo>
                      <a:pt x="534" y="162"/>
                    </a:lnTo>
                    <a:lnTo>
                      <a:pt x="568" y="162"/>
                    </a:lnTo>
                    <a:lnTo>
                      <a:pt x="568" y="88"/>
                    </a:lnTo>
                    <a:lnTo>
                      <a:pt x="573" y="80"/>
                    </a:lnTo>
                    <a:lnTo>
                      <a:pt x="606" y="80"/>
                    </a:lnTo>
                    <a:lnTo>
                      <a:pt x="606" y="7"/>
                    </a:lnTo>
                    <a:lnTo>
                      <a:pt x="611" y="0"/>
                    </a:lnTo>
                    <a:lnTo>
                      <a:pt x="793" y="0"/>
                    </a:lnTo>
                    <a:lnTo>
                      <a:pt x="798" y="7"/>
                    </a:lnTo>
                    <a:lnTo>
                      <a:pt x="798" y="41"/>
                    </a:lnTo>
                    <a:lnTo>
                      <a:pt x="793" y="46"/>
                    </a:lnTo>
                    <a:lnTo>
                      <a:pt x="722" y="46"/>
                    </a:lnTo>
                    <a:lnTo>
                      <a:pt x="722" y="637"/>
                    </a:lnTo>
                    <a:lnTo>
                      <a:pt x="793" y="637"/>
                    </a:lnTo>
                    <a:lnTo>
                      <a:pt x="798" y="645"/>
                    </a:lnTo>
                    <a:lnTo>
                      <a:pt x="798" y="678"/>
                    </a:lnTo>
                    <a:lnTo>
                      <a:pt x="793" y="683"/>
                    </a:lnTo>
                    <a:lnTo>
                      <a:pt x="573" y="683"/>
                    </a:lnTo>
                    <a:lnTo>
                      <a:pt x="568" y="678"/>
                    </a:lnTo>
                    <a:lnTo>
                      <a:pt x="568" y="645"/>
                    </a:lnTo>
                    <a:lnTo>
                      <a:pt x="573" y="637"/>
                    </a:lnTo>
                    <a:lnTo>
                      <a:pt x="644" y="637"/>
                    </a:lnTo>
                    <a:lnTo>
                      <a:pt x="644" y="88"/>
                    </a:lnTo>
                    <a:lnTo>
                      <a:pt x="611" y="88"/>
                    </a:lnTo>
                    <a:lnTo>
                      <a:pt x="611" y="162"/>
                    </a:lnTo>
                    <a:lnTo>
                      <a:pt x="606" y="169"/>
                    </a:lnTo>
                    <a:lnTo>
                      <a:pt x="573" y="169"/>
                    </a:lnTo>
                    <a:lnTo>
                      <a:pt x="573" y="279"/>
                    </a:lnTo>
                    <a:lnTo>
                      <a:pt x="568" y="284"/>
                    </a:lnTo>
                    <a:lnTo>
                      <a:pt x="534" y="284"/>
                    </a:lnTo>
                    <a:lnTo>
                      <a:pt x="534" y="359"/>
                    </a:lnTo>
                    <a:lnTo>
                      <a:pt x="529" y="365"/>
                    </a:lnTo>
                    <a:lnTo>
                      <a:pt x="496" y="365"/>
                    </a:lnTo>
                    <a:lnTo>
                      <a:pt x="496" y="480"/>
                    </a:lnTo>
                    <a:lnTo>
                      <a:pt x="491" y="484"/>
                    </a:lnTo>
                    <a:lnTo>
                      <a:pt x="458" y="484"/>
                    </a:lnTo>
                    <a:lnTo>
                      <a:pt x="458" y="555"/>
                    </a:lnTo>
                    <a:lnTo>
                      <a:pt x="451" y="563"/>
                    </a:lnTo>
                    <a:lnTo>
                      <a:pt x="419" y="563"/>
                    </a:lnTo>
                    <a:lnTo>
                      <a:pt x="419" y="678"/>
                    </a:lnTo>
                    <a:lnTo>
                      <a:pt x="413" y="683"/>
                    </a:lnTo>
                    <a:lnTo>
                      <a:pt x="386" y="683"/>
                    </a:lnTo>
                    <a:lnTo>
                      <a:pt x="380" y="678"/>
                    </a:lnTo>
                    <a:lnTo>
                      <a:pt x="380" y="645"/>
                    </a:lnTo>
                    <a:lnTo>
                      <a:pt x="347" y="645"/>
                    </a:lnTo>
                    <a:lnTo>
                      <a:pt x="342" y="637"/>
                    </a:lnTo>
                    <a:lnTo>
                      <a:pt x="342" y="563"/>
                    </a:lnTo>
                    <a:lnTo>
                      <a:pt x="309" y="563"/>
                    </a:lnTo>
                    <a:lnTo>
                      <a:pt x="302" y="555"/>
                    </a:lnTo>
                    <a:lnTo>
                      <a:pt x="302" y="484"/>
                    </a:lnTo>
                    <a:lnTo>
                      <a:pt x="269" y="484"/>
                    </a:lnTo>
                    <a:lnTo>
                      <a:pt x="264" y="480"/>
                    </a:lnTo>
                    <a:lnTo>
                      <a:pt x="264" y="404"/>
                    </a:lnTo>
                    <a:lnTo>
                      <a:pt x="231" y="404"/>
                    </a:lnTo>
                    <a:lnTo>
                      <a:pt x="226" y="399"/>
                    </a:lnTo>
                    <a:lnTo>
                      <a:pt x="226" y="324"/>
                    </a:lnTo>
                    <a:lnTo>
                      <a:pt x="192" y="324"/>
                    </a:lnTo>
                    <a:lnTo>
                      <a:pt x="187" y="317"/>
                    </a:lnTo>
                    <a:lnTo>
                      <a:pt x="187" y="242"/>
                    </a:lnTo>
                    <a:lnTo>
                      <a:pt x="155" y="242"/>
                    </a:lnTo>
                    <a:lnTo>
                      <a:pt x="149" y="237"/>
                    </a:lnTo>
                    <a:lnTo>
                      <a:pt x="149" y="169"/>
                    </a:lnTo>
                    <a:lnTo>
                      <a:pt x="115" y="169"/>
                    </a:lnTo>
                    <a:lnTo>
                      <a:pt x="115" y="637"/>
                    </a:lnTo>
                    <a:lnTo>
                      <a:pt x="187" y="637"/>
                    </a:lnTo>
                    <a:lnTo>
                      <a:pt x="192" y="645"/>
                    </a:lnTo>
                    <a:lnTo>
                      <a:pt x="192" y="678"/>
                    </a:lnTo>
                    <a:lnTo>
                      <a:pt x="187" y="683"/>
                    </a:lnTo>
                    <a:lnTo>
                      <a:pt x="4" y="683"/>
                    </a:lnTo>
                    <a:lnTo>
                      <a:pt x="0" y="678"/>
                    </a:lnTo>
                    <a:lnTo>
                      <a:pt x="0" y="645"/>
                    </a:lnTo>
                    <a:lnTo>
                      <a:pt x="4" y="637"/>
                    </a:lnTo>
                    <a:lnTo>
                      <a:pt x="77" y="637"/>
                    </a:lnTo>
                    <a:lnTo>
                      <a:pt x="77" y="46"/>
                    </a:lnTo>
                    <a:lnTo>
                      <a:pt x="4" y="46"/>
                    </a:lnTo>
                    <a:lnTo>
                      <a:pt x="0" y="41"/>
                    </a:lnTo>
                    <a:lnTo>
                      <a:pt x="0" y="7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3600"/>
              </a:p>
            </p:txBody>
          </p:sp>
          <p:sp>
            <p:nvSpPr>
              <p:cNvPr id="25" name="Freeform 27"/>
              <p:cNvSpPr>
                <a:spLocks noChangeArrowheads="1"/>
              </p:cNvSpPr>
              <p:nvPr/>
            </p:nvSpPr>
            <p:spPr bwMode="auto">
              <a:xfrm>
                <a:off x="2257" y="2533"/>
                <a:ext cx="91" cy="154"/>
              </a:xfrm>
              <a:custGeom>
                <a:avLst/>
                <a:gdLst>
                  <a:gd name="T0" fmla="*/ 1 w 380"/>
                  <a:gd name="T1" fmla="*/ 0 h 684"/>
                  <a:gd name="T2" fmla="*/ 1 w 380"/>
                  <a:gd name="T3" fmla="*/ 0 h 684"/>
                  <a:gd name="T4" fmla="*/ 1 w 380"/>
                  <a:gd name="T5" fmla="*/ 0 h 684"/>
                  <a:gd name="T6" fmla="*/ 1 w 380"/>
                  <a:gd name="T7" fmla="*/ 0 h 684"/>
                  <a:gd name="T8" fmla="*/ 0 w 380"/>
                  <a:gd name="T9" fmla="*/ 0 h 684"/>
                  <a:gd name="T10" fmla="*/ 0 w 380"/>
                  <a:gd name="T11" fmla="*/ 0 h 684"/>
                  <a:gd name="T12" fmla="*/ 1 w 380"/>
                  <a:gd name="T13" fmla="*/ 1 h 684"/>
                  <a:gd name="T14" fmla="*/ 1 w 380"/>
                  <a:gd name="T15" fmla="*/ 1 h 684"/>
                  <a:gd name="T16" fmla="*/ 1 w 380"/>
                  <a:gd name="T17" fmla="*/ 1 h 684"/>
                  <a:gd name="T18" fmla="*/ 1 w 380"/>
                  <a:gd name="T19" fmla="*/ 1 h 684"/>
                  <a:gd name="T20" fmla="*/ 1 w 380"/>
                  <a:gd name="T21" fmla="*/ 1 h 684"/>
                  <a:gd name="T22" fmla="*/ 1 w 380"/>
                  <a:gd name="T23" fmla="*/ 2 h 684"/>
                  <a:gd name="T24" fmla="*/ 1 w 380"/>
                  <a:gd name="T25" fmla="*/ 2 h 684"/>
                  <a:gd name="T26" fmla="*/ 1 w 380"/>
                  <a:gd name="T27" fmla="*/ 2 h 684"/>
                  <a:gd name="T28" fmla="*/ 0 w 380"/>
                  <a:gd name="T29" fmla="*/ 2 h 684"/>
                  <a:gd name="T30" fmla="*/ 0 w 380"/>
                  <a:gd name="T31" fmla="*/ 2 h 684"/>
                  <a:gd name="T32" fmla="*/ 0 w 380"/>
                  <a:gd name="T33" fmla="*/ 2 h 684"/>
                  <a:gd name="T34" fmla="*/ 0 w 380"/>
                  <a:gd name="T35" fmla="*/ 1 h 684"/>
                  <a:gd name="T36" fmla="*/ 0 w 380"/>
                  <a:gd name="T37" fmla="*/ 2 h 684"/>
                  <a:gd name="T38" fmla="*/ 0 w 380"/>
                  <a:gd name="T39" fmla="*/ 2 h 684"/>
                  <a:gd name="T40" fmla="*/ 0 w 380"/>
                  <a:gd name="T41" fmla="*/ 2 h 684"/>
                  <a:gd name="T42" fmla="*/ 0 w 380"/>
                  <a:gd name="T43" fmla="*/ 2 h 684"/>
                  <a:gd name="T44" fmla="*/ 1 w 380"/>
                  <a:gd name="T45" fmla="*/ 2 h 684"/>
                  <a:gd name="T46" fmla="*/ 1 w 380"/>
                  <a:gd name="T47" fmla="*/ 1 h 684"/>
                  <a:gd name="T48" fmla="*/ 1 w 380"/>
                  <a:gd name="T49" fmla="*/ 1 h 684"/>
                  <a:gd name="T50" fmla="*/ 1 w 380"/>
                  <a:gd name="T51" fmla="*/ 1 h 684"/>
                  <a:gd name="T52" fmla="*/ 0 w 380"/>
                  <a:gd name="T53" fmla="*/ 1 h 684"/>
                  <a:gd name="T54" fmla="*/ 0 w 380"/>
                  <a:gd name="T55" fmla="*/ 1 h 684"/>
                  <a:gd name="T56" fmla="*/ 0 w 380"/>
                  <a:gd name="T57" fmla="*/ 1 h 684"/>
                  <a:gd name="T58" fmla="*/ 0 w 380"/>
                  <a:gd name="T59" fmla="*/ 1 h 684"/>
                  <a:gd name="T60" fmla="*/ 0 w 380"/>
                  <a:gd name="T61" fmla="*/ 0 h 684"/>
                  <a:gd name="T62" fmla="*/ 0 w 380"/>
                  <a:gd name="T63" fmla="*/ 0 h 684"/>
                  <a:gd name="T64" fmla="*/ 0 w 380"/>
                  <a:gd name="T65" fmla="*/ 0 h 684"/>
                  <a:gd name="T66" fmla="*/ 0 w 380"/>
                  <a:gd name="T67" fmla="*/ 0 h 68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380"/>
                  <a:gd name="T103" fmla="*/ 0 h 684"/>
                  <a:gd name="T104" fmla="*/ 380 w 380"/>
                  <a:gd name="T105" fmla="*/ 684 h 68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380" h="684">
                    <a:moveTo>
                      <a:pt x="114" y="0"/>
                    </a:moveTo>
                    <a:lnTo>
                      <a:pt x="374" y="0"/>
                    </a:lnTo>
                    <a:lnTo>
                      <a:pt x="379" y="7"/>
                    </a:lnTo>
                    <a:lnTo>
                      <a:pt x="379" y="41"/>
                    </a:lnTo>
                    <a:lnTo>
                      <a:pt x="374" y="46"/>
                    </a:lnTo>
                    <a:lnTo>
                      <a:pt x="340" y="46"/>
                    </a:lnTo>
                    <a:lnTo>
                      <a:pt x="340" y="80"/>
                    </a:lnTo>
                    <a:lnTo>
                      <a:pt x="335" y="88"/>
                    </a:lnTo>
                    <a:lnTo>
                      <a:pt x="114" y="88"/>
                    </a:lnTo>
                    <a:lnTo>
                      <a:pt x="114" y="203"/>
                    </a:lnTo>
                    <a:lnTo>
                      <a:pt x="185" y="203"/>
                    </a:lnTo>
                    <a:lnTo>
                      <a:pt x="189" y="208"/>
                    </a:lnTo>
                    <a:lnTo>
                      <a:pt x="189" y="237"/>
                    </a:lnTo>
                    <a:lnTo>
                      <a:pt x="260" y="237"/>
                    </a:lnTo>
                    <a:lnTo>
                      <a:pt x="265" y="242"/>
                    </a:lnTo>
                    <a:lnTo>
                      <a:pt x="265" y="279"/>
                    </a:lnTo>
                    <a:lnTo>
                      <a:pt x="335" y="279"/>
                    </a:lnTo>
                    <a:lnTo>
                      <a:pt x="340" y="284"/>
                    </a:lnTo>
                    <a:lnTo>
                      <a:pt x="340" y="359"/>
                    </a:lnTo>
                    <a:lnTo>
                      <a:pt x="374" y="359"/>
                    </a:lnTo>
                    <a:lnTo>
                      <a:pt x="379" y="365"/>
                    </a:lnTo>
                    <a:lnTo>
                      <a:pt x="379" y="555"/>
                    </a:lnTo>
                    <a:lnTo>
                      <a:pt x="374" y="563"/>
                    </a:lnTo>
                    <a:lnTo>
                      <a:pt x="340" y="563"/>
                    </a:lnTo>
                    <a:lnTo>
                      <a:pt x="340" y="637"/>
                    </a:lnTo>
                    <a:lnTo>
                      <a:pt x="335" y="645"/>
                    </a:lnTo>
                    <a:lnTo>
                      <a:pt x="265" y="645"/>
                    </a:lnTo>
                    <a:lnTo>
                      <a:pt x="265" y="678"/>
                    </a:lnTo>
                    <a:lnTo>
                      <a:pt x="260" y="683"/>
                    </a:lnTo>
                    <a:lnTo>
                      <a:pt x="45" y="683"/>
                    </a:lnTo>
                    <a:lnTo>
                      <a:pt x="37" y="678"/>
                    </a:lnTo>
                    <a:lnTo>
                      <a:pt x="37" y="645"/>
                    </a:lnTo>
                    <a:lnTo>
                      <a:pt x="5" y="645"/>
                    </a:lnTo>
                    <a:lnTo>
                      <a:pt x="0" y="637"/>
                    </a:lnTo>
                    <a:lnTo>
                      <a:pt x="0" y="563"/>
                    </a:lnTo>
                    <a:lnTo>
                      <a:pt x="5" y="555"/>
                    </a:lnTo>
                    <a:lnTo>
                      <a:pt x="77" y="555"/>
                    </a:lnTo>
                    <a:lnTo>
                      <a:pt x="82" y="563"/>
                    </a:lnTo>
                    <a:lnTo>
                      <a:pt x="82" y="597"/>
                    </a:lnTo>
                    <a:lnTo>
                      <a:pt x="109" y="597"/>
                    </a:lnTo>
                    <a:lnTo>
                      <a:pt x="114" y="603"/>
                    </a:lnTo>
                    <a:lnTo>
                      <a:pt x="114" y="637"/>
                    </a:lnTo>
                    <a:lnTo>
                      <a:pt x="222" y="637"/>
                    </a:lnTo>
                    <a:lnTo>
                      <a:pt x="222" y="603"/>
                    </a:lnTo>
                    <a:lnTo>
                      <a:pt x="227" y="597"/>
                    </a:lnTo>
                    <a:lnTo>
                      <a:pt x="260" y="597"/>
                    </a:lnTo>
                    <a:lnTo>
                      <a:pt x="260" y="563"/>
                    </a:lnTo>
                    <a:lnTo>
                      <a:pt x="265" y="555"/>
                    </a:lnTo>
                    <a:lnTo>
                      <a:pt x="297" y="555"/>
                    </a:lnTo>
                    <a:lnTo>
                      <a:pt x="297" y="404"/>
                    </a:lnTo>
                    <a:lnTo>
                      <a:pt x="265" y="404"/>
                    </a:lnTo>
                    <a:lnTo>
                      <a:pt x="260" y="399"/>
                    </a:lnTo>
                    <a:lnTo>
                      <a:pt x="260" y="365"/>
                    </a:lnTo>
                    <a:lnTo>
                      <a:pt x="227" y="365"/>
                    </a:lnTo>
                    <a:lnTo>
                      <a:pt x="222" y="359"/>
                    </a:lnTo>
                    <a:lnTo>
                      <a:pt x="222" y="324"/>
                    </a:lnTo>
                    <a:lnTo>
                      <a:pt x="152" y="324"/>
                    </a:lnTo>
                    <a:lnTo>
                      <a:pt x="147" y="317"/>
                    </a:lnTo>
                    <a:lnTo>
                      <a:pt x="147" y="284"/>
                    </a:lnTo>
                    <a:lnTo>
                      <a:pt x="45" y="284"/>
                    </a:lnTo>
                    <a:lnTo>
                      <a:pt x="37" y="279"/>
                    </a:lnTo>
                    <a:lnTo>
                      <a:pt x="37" y="169"/>
                    </a:lnTo>
                    <a:lnTo>
                      <a:pt x="45" y="162"/>
                    </a:lnTo>
                    <a:lnTo>
                      <a:pt x="77" y="162"/>
                    </a:lnTo>
                    <a:lnTo>
                      <a:pt x="77" y="88"/>
                    </a:lnTo>
                    <a:lnTo>
                      <a:pt x="82" y="80"/>
                    </a:lnTo>
                    <a:lnTo>
                      <a:pt x="109" y="80"/>
                    </a:lnTo>
                    <a:lnTo>
                      <a:pt x="109" y="7"/>
                    </a:lnTo>
                    <a:lnTo>
                      <a:pt x="114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3600"/>
              </a:p>
            </p:txBody>
          </p:sp>
        </p:grpSp>
        <p:grpSp>
          <p:nvGrpSpPr>
            <p:cNvPr id="21" name="Group 28"/>
            <p:cNvGrpSpPr>
              <a:grpSpLocks/>
            </p:cNvGrpSpPr>
            <p:nvPr/>
          </p:nvGrpSpPr>
          <p:grpSpPr bwMode="auto">
            <a:xfrm>
              <a:off x="2878" y="2533"/>
              <a:ext cx="280" cy="154"/>
              <a:chOff x="2878" y="2533"/>
              <a:chExt cx="280" cy="154"/>
            </a:xfrm>
          </p:grpSpPr>
          <p:sp>
            <p:nvSpPr>
              <p:cNvPr id="22" name="Freeform 29"/>
              <p:cNvSpPr>
                <a:spLocks noChangeArrowheads="1"/>
              </p:cNvSpPr>
              <p:nvPr/>
            </p:nvSpPr>
            <p:spPr bwMode="auto">
              <a:xfrm>
                <a:off x="2878" y="2533"/>
                <a:ext cx="183" cy="154"/>
              </a:xfrm>
              <a:custGeom>
                <a:avLst/>
                <a:gdLst>
                  <a:gd name="T0" fmla="*/ 0 w 804"/>
                  <a:gd name="T1" fmla="*/ 0 h 684"/>
                  <a:gd name="T2" fmla="*/ 0 w 804"/>
                  <a:gd name="T3" fmla="*/ 0 h 684"/>
                  <a:gd name="T4" fmla="*/ 0 w 804"/>
                  <a:gd name="T5" fmla="*/ 0 h 684"/>
                  <a:gd name="T6" fmla="*/ 0 w 804"/>
                  <a:gd name="T7" fmla="*/ 0 h 684"/>
                  <a:gd name="T8" fmla="*/ 1 w 804"/>
                  <a:gd name="T9" fmla="*/ 1 h 684"/>
                  <a:gd name="T10" fmla="*/ 1 w 804"/>
                  <a:gd name="T11" fmla="*/ 1 h 684"/>
                  <a:gd name="T12" fmla="*/ 1 w 804"/>
                  <a:gd name="T13" fmla="*/ 1 h 684"/>
                  <a:gd name="T14" fmla="*/ 1 w 804"/>
                  <a:gd name="T15" fmla="*/ 1 h 684"/>
                  <a:gd name="T16" fmla="*/ 1 w 804"/>
                  <a:gd name="T17" fmla="*/ 1 h 684"/>
                  <a:gd name="T18" fmla="*/ 1 w 804"/>
                  <a:gd name="T19" fmla="*/ 1 h 684"/>
                  <a:gd name="T20" fmla="*/ 1 w 804"/>
                  <a:gd name="T21" fmla="*/ 1 h 684"/>
                  <a:gd name="T22" fmla="*/ 1 w 804"/>
                  <a:gd name="T23" fmla="*/ 1 h 684"/>
                  <a:gd name="T24" fmla="*/ 1 w 804"/>
                  <a:gd name="T25" fmla="*/ 1 h 684"/>
                  <a:gd name="T26" fmla="*/ 1 w 804"/>
                  <a:gd name="T27" fmla="*/ 1 h 684"/>
                  <a:gd name="T28" fmla="*/ 1 w 804"/>
                  <a:gd name="T29" fmla="*/ 1 h 684"/>
                  <a:gd name="T30" fmla="*/ 1 w 804"/>
                  <a:gd name="T31" fmla="*/ 1 h 684"/>
                  <a:gd name="T32" fmla="*/ 1 w 804"/>
                  <a:gd name="T33" fmla="*/ 0 h 684"/>
                  <a:gd name="T34" fmla="*/ 2 w 804"/>
                  <a:gd name="T35" fmla="*/ 0 h 684"/>
                  <a:gd name="T36" fmla="*/ 2 w 804"/>
                  <a:gd name="T37" fmla="*/ 0 h 684"/>
                  <a:gd name="T38" fmla="*/ 2 w 804"/>
                  <a:gd name="T39" fmla="*/ 0 h 684"/>
                  <a:gd name="T40" fmla="*/ 2 w 804"/>
                  <a:gd name="T41" fmla="*/ 0 h 684"/>
                  <a:gd name="T42" fmla="*/ 2 w 804"/>
                  <a:gd name="T43" fmla="*/ 0 h 684"/>
                  <a:gd name="T44" fmla="*/ 2 w 804"/>
                  <a:gd name="T45" fmla="*/ 2 h 684"/>
                  <a:gd name="T46" fmla="*/ 2 w 804"/>
                  <a:gd name="T47" fmla="*/ 2 h 684"/>
                  <a:gd name="T48" fmla="*/ 2 w 804"/>
                  <a:gd name="T49" fmla="*/ 2 h 684"/>
                  <a:gd name="T50" fmla="*/ 2 w 804"/>
                  <a:gd name="T51" fmla="*/ 2 h 684"/>
                  <a:gd name="T52" fmla="*/ 2 w 804"/>
                  <a:gd name="T53" fmla="*/ 2 h 684"/>
                  <a:gd name="T54" fmla="*/ 2 w 804"/>
                  <a:gd name="T55" fmla="*/ 0 h 684"/>
                  <a:gd name="T56" fmla="*/ 2 w 804"/>
                  <a:gd name="T57" fmla="*/ 0 h 684"/>
                  <a:gd name="T58" fmla="*/ 2 w 804"/>
                  <a:gd name="T59" fmla="*/ 0 h 684"/>
                  <a:gd name="T60" fmla="*/ 2 w 804"/>
                  <a:gd name="T61" fmla="*/ 1 h 684"/>
                  <a:gd name="T62" fmla="*/ 1 w 804"/>
                  <a:gd name="T63" fmla="*/ 1 h 684"/>
                  <a:gd name="T64" fmla="*/ 1 w 804"/>
                  <a:gd name="T65" fmla="*/ 1 h 684"/>
                  <a:gd name="T66" fmla="*/ 1 w 804"/>
                  <a:gd name="T67" fmla="*/ 1 h 684"/>
                  <a:gd name="T68" fmla="*/ 1 w 804"/>
                  <a:gd name="T69" fmla="*/ 1 h 684"/>
                  <a:gd name="T70" fmla="*/ 1 w 804"/>
                  <a:gd name="T71" fmla="*/ 2 h 684"/>
                  <a:gd name="T72" fmla="*/ 1 w 804"/>
                  <a:gd name="T73" fmla="*/ 2 h 684"/>
                  <a:gd name="T74" fmla="*/ 1 w 804"/>
                  <a:gd name="T75" fmla="*/ 2 h 684"/>
                  <a:gd name="T76" fmla="*/ 1 w 804"/>
                  <a:gd name="T77" fmla="*/ 2 h 684"/>
                  <a:gd name="T78" fmla="*/ 1 w 804"/>
                  <a:gd name="T79" fmla="*/ 2 h 684"/>
                  <a:gd name="T80" fmla="*/ 1 w 804"/>
                  <a:gd name="T81" fmla="*/ 1 h 684"/>
                  <a:gd name="T82" fmla="*/ 1 w 804"/>
                  <a:gd name="T83" fmla="*/ 1 h 684"/>
                  <a:gd name="T84" fmla="*/ 1 w 804"/>
                  <a:gd name="T85" fmla="*/ 1 h 684"/>
                  <a:gd name="T86" fmla="*/ 0 w 804"/>
                  <a:gd name="T87" fmla="*/ 1 h 684"/>
                  <a:gd name="T88" fmla="*/ 0 w 804"/>
                  <a:gd name="T89" fmla="*/ 1 h 684"/>
                  <a:gd name="T90" fmla="*/ 0 w 804"/>
                  <a:gd name="T91" fmla="*/ 1 h 684"/>
                  <a:gd name="T92" fmla="*/ 0 w 804"/>
                  <a:gd name="T93" fmla="*/ 1 h 684"/>
                  <a:gd name="T94" fmla="*/ 0 w 804"/>
                  <a:gd name="T95" fmla="*/ 0 h 684"/>
                  <a:gd name="T96" fmla="*/ 0 w 804"/>
                  <a:gd name="T97" fmla="*/ 2 h 684"/>
                  <a:gd name="T98" fmla="*/ 0 w 804"/>
                  <a:gd name="T99" fmla="*/ 2 h 684"/>
                  <a:gd name="T100" fmla="*/ 0 w 804"/>
                  <a:gd name="T101" fmla="*/ 2 h 684"/>
                  <a:gd name="T102" fmla="*/ 0 w 804"/>
                  <a:gd name="T103" fmla="*/ 2 h 684"/>
                  <a:gd name="T104" fmla="*/ 0 w 804"/>
                  <a:gd name="T105" fmla="*/ 2 h 684"/>
                  <a:gd name="T106" fmla="*/ 0 w 804"/>
                  <a:gd name="T107" fmla="*/ 0 h 684"/>
                  <a:gd name="T108" fmla="*/ 0 w 804"/>
                  <a:gd name="T109" fmla="*/ 0 h 684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804"/>
                  <a:gd name="T166" fmla="*/ 0 h 684"/>
                  <a:gd name="T167" fmla="*/ 804 w 804"/>
                  <a:gd name="T168" fmla="*/ 684 h 684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804" h="684">
                    <a:moveTo>
                      <a:pt x="4" y="0"/>
                    </a:moveTo>
                    <a:lnTo>
                      <a:pt x="149" y="0"/>
                    </a:lnTo>
                    <a:lnTo>
                      <a:pt x="155" y="7"/>
                    </a:lnTo>
                    <a:lnTo>
                      <a:pt x="155" y="80"/>
                    </a:lnTo>
                    <a:lnTo>
                      <a:pt x="187" y="80"/>
                    </a:lnTo>
                    <a:lnTo>
                      <a:pt x="194" y="88"/>
                    </a:lnTo>
                    <a:lnTo>
                      <a:pt x="194" y="162"/>
                    </a:lnTo>
                    <a:lnTo>
                      <a:pt x="227" y="162"/>
                    </a:lnTo>
                    <a:lnTo>
                      <a:pt x="232" y="169"/>
                    </a:lnTo>
                    <a:lnTo>
                      <a:pt x="232" y="237"/>
                    </a:lnTo>
                    <a:lnTo>
                      <a:pt x="265" y="237"/>
                    </a:lnTo>
                    <a:lnTo>
                      <a:pt x="272" y="242"/>
                    </a:lnTo>
                    <a:lnTo>
                      <a:pt x="272" y="317"/>
                    </a:lnTo>
                    <a:lnTo>
                      <a:pt x="305" y="317"/>
                    </a:lnTo>
                    <a:lnTo>
                      <a:pt x="310" y="324"/>
                    </a:lnTo>
                    <a:lnTo>
                      <a:pt x="310" y="399"/>
                    </a:lnTo>
                    <a:lnTo>
                      <a:pt x="344" y="399"/>
                    </a:lnTo>
                    <a:lnTo>
                      <a:pt x="350" y="404"/>
                    </a:lnTo>
                    <a:lnTo>
                      <a:pt x="350" y="480"/>
                    </a:lnTo>
                    <a:lnTo>
                      <a:pt x="382" y="480"/>
                    </a:lnTo>
                    <a:lnTo>
                      <a:pt x="388" y="484"/>
                    </a:lnTo>
                    <a:lnTo>
                      <a:pt x="388" y="555"/>
                    </a:lnTo>
                    <a:lnTo>
                      <a:pt x="415" y="555"/>
                    </a:lnTo>
                    <a:lnTo>
                      <a:pt x="415" y="484"/>
                    </a:lnTo>
                    <a:lnTo>
                      <a:pt x="420" y="480"/>
                    </a:lnTo>
                    <a:lnTo>
                      <a:pt x="455" y="480"/>
                    </a:lnTo>
                    <a:lnTo>
                      <a:pt x="455" y="365"/>
                    </a:lnTo>
                    <a:lnTo>
                      <a:pt x="460" y="359"/>
                    </a:lnTo>
                    <a:lnTo>
                      <a:pt x="493" y="359"/>
                    </a:lnTo>
                    <a:lnTo>
                      <a:pt x="493" y="284"/>
                    </a:lnTo>
                    <a:lnTo>
                      <a:pt x="498" y="279"/>
                    </a:lnTo>
                    <a:lnTo>
                      <a:pt x="531" y="279"/>
                    </a:lnTo>
                    <a:lnTo>
                      <a:pt x="531" y="169"/>
                    </a:lnTo>
                    <a:lnTo>
                      <a:pt x="536" y="162"/>
                    </a:lnTo>
                    <a:lnTo>
                      <a:pt x="570" y="162"/>
                    </a:lnTo>
                    <a:lnTo>
                      <a:pt x="570" y="88"/>
                    </a:lnTo>
                    <a:lnTo>
                      <a:pt x="576" y="80"/>
                    </a:lnTo>
                    <a:lnTo>
                      <a:pt x="608" y="80"/>
                    </a:lnTo>
                    <a:lnTo>
                      <a:pt x="608" y="7"/>
                    </a:lnTo>
                    <a:lnTo>
                      <a:pt x="614" y="0"/>
                    </a:lnTo>
                    <a:lnTo>
                      <a:pt x="797" y="0"/>
                    </a:lnTo>
                    <a:lnTo>
                      <a:pt x="803" y="7"/>
                    </a:lnTo>
                    <a:lnTo>
                      <a:pt x="803" y="41"/>
                    </a:lnTo>
                    <a:lnTo>
                      <a:pt x="797" y="46"/>
                    </a:lnTo>
                    <a:lnTo>
                      <a:pt x="725" y="46"/>
                    </a:lnTo>
                    <a:lnTo>
                      <a:pt x="725" y="637"/>
                    </a:lnTo>
                    <a:lnTo>
                      <a:pt x="797" y="637"/>
                    </a:lnTo>
                    <a:lnTo>
                      <a:pt x="803" y="645"/>
                    </a:lnTo>
                    <a:lnTo>
                      <a:pt x="803" y="678"/>
                    </a:lnTo>
                    <a:lnTo>
                      <a:pt x="797" y="683"/>
                    </a:lnTo>
                    <a:lnTo>
                      <a:pt x="576" y="683"/>
                    </a:lnTo>
                    <a:lnTo>
                      <a:pt x="570" y="678"/>
                    </a:lnTo>
                    <a:lnTo>
                      <a:pt x="570" y="645"/>
                    </a:lnTo>
                    <a:lnTo>
                      <a:pt x="576" y="637"/>
                    </a:lnTo>
                    <a:lnTo>
                      <a:pt x="648" y="637"/>
                    </a:lnTo>
                    <a:lnTo>
                      <a:pt x="648" y="88"/>
                    </a:lnTo>
                    <a:lnTo>
                      <a:pt x="614" y="88"/>
                    </a:lnTo>
                    <a:lnTo>
                      <a:pt x="614" y="162"/>
                    </a:lnTo>
                    <a:lnTo>
                      <a:pt x="608" y="169"/>
                    </a:lnTo>
                    <a:lnTo>
                      <a:pt x="576" y="169"/>
                    </a:lnTo>
                    <a:lnTo>
                      <a:pt x="576" y="279"/>
                    </a:lnTo>
                    <a:lnTo>
                      <a:pt x="570" y="284"/>
                    </a:lnTo>
                    <a:lnTo>
                      <a:pt x="536" y="284"/>
                    </a:lnTo>
                    <a:lnTo>
                      <a:pt x="536" y="359"/>
                    </a:lnTo>
                    <a:lnTo>
                      <a:pt x="531" y="365"/>
                    </a:lnTo>
                    <a:lnTo>
                      <a:pt x="498" y="365"/>
                    </a:lnTo>
                    <a:lnTo>
                      <a:pt x="498" y="480"/>
                    </a:lnTo>
                    <a:lnTo>
                      <a:pt x="493" y="484"/>
                    </a:lnTo>
                    <a:lnTo>
                      <a:pt x="460" y="484"/>
                    </a:lnTo>
                    <a:lnTo>
                      <a:pt x="460" y="555"/>
                    </a:lnTo>
                    <a:lnTo>
                      <a:pt x="455" y="563"/>
                    </a:lnTo>
                    <a:lnTo>
                      <a:pt x="420" y="563"/>
                    </a:lnTo>
                    <a:lnTo>
                      <a:pt x="420" y="678"/>
                    </a:lnTo>
                    <a:lnTo>
                      <a:pt x="415" y="683"/>
                    </a:lnTo>
                    <a:lnTo>
                      <a:pt x="388" y="683"/>
                    </a:lnTo>
                    <a:lnTo>
                      <a:pt x="382" y="678"/>
                    </a:lnTo>
                    <a:lnTo>
                      <a:pt x="382" y="645"/>
                    </a:lnTo>
                    <a:lnTo>
                      <a:pt x="350" y="645"/>
                    </a:lnTo>
                    <a:lnTo>
                      <a:pt x="344" y="637"/>
                    </a:lnTo>
                    <a:lnTo>
                      <a:pt x="344" y="563"/>
                    </a:lnTo>
                    <a:lnTo>
                      <a:pt x="310" y="563"/>
                    </a:lnTo>
                    <a:lnTo>
                      <a:pt x="305" y="555"/>
                    </a:lnTo>
                    <a:lnTo>
                      <a:pt x="305" y="484"/>
                    </a:lnTo>
                    <a:lnTo>
                      <a:pt x="272" y="484"/>
                    </a:lnTo>
                    <a:lnTo>
                      <a:pt x="265" y="480"/>
                    </a:lnTo>
                    <a:lnTo>
                      <a:pt x="265" y="404"/>
                    </a:lnTo>
                    <a:lnTo>
                      <a:pt x="232" y="404"/>
                    </a:lnTo>
                    <a:lnTo>
                      <a:pt x="227" y="399"/>
                    </a:lnTo>
                    <a:lnTo>
                      <a:pt x="227" y="324"/>
                    </a:lnTo>
                    <a:lnTo>
                      <a:pt x="194" y="324"/>
                    </a:lnTo>
                    <a:lnTo>
                      <a:pt x="187" y="317"/>
                    </a:lnTo>
                    <a:lnTo>
                      <a:pt x="187" y="242"/>
                    </a:lnTo>
                    <a:lnTo>
                      <a:pt x="155" y="242"/>
                    </a:lnTo>
                    <a:lnTo>
                      <a:pt x="149" y="237"/>
                    </a:lnTo>
                    <a:lnTo>
                      <a:pt x="149" y="169"/>
                    </a:lnTo>
                    <a:lnTo>
                      <a:pt x="115" y="169"/>
                    </a:lnTo>
                    <a:lnTo>
                      <a:pt x="115" y="637"/>
                    </a:lnTo>
                    <a:lnTo>
                      <a:pt x="187" y="637"/>
                    </a:lnTo>
                    <a:lnTo>
                      <a:pt x="194" y="645"/>
                    </a:lnTo>
                    <a:lnTo>
                      <a:pt x="194" y="678"/>
                    </a:lnTo>
                    <a:lnTo>
                      <a:pt x="187" y="683"/>
                    </a:lnTo>
                    <a:lnTo>
                      <a:pt x="4" y="683"/>
                    </a:lnTo>
                    <a:lnTo>
                      <a:pt x="0" y="678"/>
                    </a:lnTo>
                    <a:lnTo>
                      <a:pt x="0" y="645"/>
                    </a:lnTo>
                    <a:lnTo>
                      <a:pt x="4" y="637"/>
                    </a:lnTo>
                    <a:lnTo>
                      <a:pt x="77" y="637"/>
                    </a:lnTo>
                    <a:lnTo>
                      <a:pt x="77" y="46"/>
                    </a:lnTo>
                    <a:lnTo>
                      <a:pt x="4" y="46"/>
                    </a:lnTo>
                    <a:lnTo>
                      <a:pt x="0" y="41"/>
                    </a:lnTo>
                    <a:lnTo>
                      <a:pt x="0" y="7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3600"/>
              </a:p>
            </p:txBody>
          </p:sp>
          <p:sp>
            <p:nvSpPr>
              <p:cNvPr id="23" name="Freeform 30"/>
              <p:cNvSpPr>
                <a:spLocks noChangeArrowheads="1"/>
              </p:cNvSpPr>
              <p:nvPr/>
            </p:nvSpPr>
            <p:spPr bwMode="auto">
              <a:xfrm>
                <a:off x="3072" y="2533"/>
                <a:ext cx="86" cy="154"/>
              </a:xfrm>
              <a:custGeom>
                <a:avLst/>
                <a:gdLst>
                  <a:gd name="T0" fmla="*/ 0 w 380"/>
                  <a:gd name="T1" fmla="*/ 1 h 684"/>
                  <a:gd name="T2" fmla="*/ 0 w 380"/>
                  <a:gd name="T3" fmla="*/ 1 h 684"/>
                  <a:gd name="T4" fmla="*/ 1 w 380"/>
                  <a:gd name="T5" fmla="*/ 1 h 684"/>
                  <a:gd name="T6" fmla="*/ 1 w 380"/>
                  <a:gd name="T7" fmla="*/ 1 h 684"/>
                  <a:gd name="T8" fmla="*/ 1 w 380"/>
                  <a:gd name="T9" fmla="*/ 1 h 684"/>
                  <a:gd name="T10" fmla="*/ 1 w 380"/>
                  <a:gd name="T11" fmla="*/ 2 h 684"/>
                  <a:gd name="T12" fmla="*/ 0 w 380"/>
                  <a:gd name="T13" fmla="*/ 2 h 684"/>
                  <a:gd name="T14" fmla="*/ 0 w 380"/>
                  <a:gd name="T15" fmla="*/ 2 h 684"/>
                  <a:gd name="T16" fmla="*/ 0 w 380"/>
                  <a:gd name="T17" fmla="*/ 2 h 684"/>
                  <a:gd name="T18" fmla="*/ 0 w 380"/>
                  <a:gd name="T19" fmla="*/ 1 h 684"/>
                  <a:gd name="T20" fmla="*/ 0 w 380"/>
                  <a:gd name="T21" fmla="*/ 1 h 684"/>
                  <a:gd name="T22" fmla="*/ 0 w 380"/>
                  <a:gd name="T23" fmla="*/ 1 h 684"/>
                  <a:gd name="T24" fmla="*/ 0 w 380"/>
                  <a:gd name="T25" fmla="*/ 1 h 684"/>
                  <a:gd name="T26" fmla="*/ 1 w 380"/>
                  <a:gd name="T27" fmla="*/ 0 h 684"/>
                  <a:gd name="T28" fmla="*/ 1 w 380"/>
                  <a:gd name="T29" fmla="*/ 0 h 684"/>
                  <a:gd name="T30" fmla="*/ 1 w 380"/>
                  <a:gd name="T31" fmla="*/ 0 h 684"/>
                  <a:gd name="T32" fmla="*/ 1 w 380"/>
                  <a:gd name="T33" fmla="*/ 0 h 684"/>
                  <a:gd name="T34" fmla="*/ 0 w 380"/>
                  <a:gd name="T35" fmla="*/ 0 h 684"/>
                  <a:gd name="T36" fmla="*/ 0 w 380"/>
                  <a:gd name="T37" fmla="*/ 0 h 684"/>
                  <a:gd name="T38" fmla="*/ 0 w 380"/>
                  <a:gd name="T39" fmla="*/ 0 h 684"/>
                  <a:gd name="T40" fmla="*/ 0 w 380"/>
                  <a:gd name="T41" fmla="*/ 1 h 684"/>
                  <a:gd name="T42" fmla="*/ 0 w 380"/>
                  <a:gd name="T43" fmla="*/ 1 h 684"/>
                  <a:gd name="T44" fmla="*/ 1 w 380"/>
                  <a:gd name="T45" fmla="*/ 1 h 684"/>
                  <a:gd name="T46" fmla="*/ 1 w 380"/>
                  <a:gd name="T47" fmla="*/ 1 h 684"/>
                  <a:gd name="T48" fmla="*/ 1 w 380"/>
                  <a:gd name="T49" fmla="*/ 1 h 684"/>
                  <a:gd name="T50" fmla="*/ 1 w 380"/>
                  <a:gd name="T51" fmla="*/ 1 h 684"/>
                  <a:gd name="T52" fmla="*/ 1 w 380"/>
                  <a:gd name="T53" fmla="*/ 1 h 684"/>
                  <a:gd name="T54" fmla="*/ 1 w 380"/>
                  <a:gd name="T55" fmla="*/ 2 h 684"/>
                  <a:gd name="T56" fmla="*/ 1 w 380"/>
                  <a:gd name="T57" fmla="*/ 2 h 684"/>
                  <a:gd name="T58" fmla="*/ 1 w 380"/>
                  <a:gd name="T59" fmla="*/ 2 h 684"/>
                  <a:gd name="T60" fmla="*/ 0 w 380"/>
                  <a:gd name="T61" fmla="*/ 2 h 684"/>
                  <a:gd name="T62" fmla="*/ 0 w 380"/>
                  <a:gd name="T63" fmla="*/ 2 h 684"/>
                  <a:gd name="T64" fmla="*/ 0 w 380"/>
                  <a:gd name="T65" fmla="*/ 2 h 684"/>
                  <a:gd name="T66" fmla="*/ 0 w 380"/>
                  <a:gd name="T67" fmla="*/ 2 h 684"/>
                  <a:gd name="T68" fmla="*/ 0 w 380"/>
                  <a:gd name="T69" fmla="*/ 1 h 684"/>
                  <a:gd name="T70" fmla="*/ 0 w 380"/>
                  <a:gd name="T71" fmla="*/ 1 h 684"/>
                  <a:gd name="T72" fmla="*/ 0 w 380"/>
                  <a:gd name="T73" fmla="*/ 0 h 684"/>
                  <a:gd name="T74" fmla="*/ 0 w 380"/>
                  <a:gd name="T75" fmla="*/ 0 h 684"/>
                  <a:gd name="T76" fmla="*/ 0 w 380"/>
                  <a:gd name="T77" fmla="*/ 0 h 684"/>
                  <a:gd name="T78" fmla="*/ 0 w 380"/>
                  <a:gd name="T79" fmla="*/ 0 h 684"/>
                  <a:gd name="T80" fmla="*/ 0 w 380"/>
                  <a:gd name="T81" fmla="*/ 0 h 684"/>
                  <a:gd name="T82" fmla="*/ 0 w 380"/>
                  <a:gd name="T83" fmla="*/ 0 h 684"/>
                  <a:gd name="T84" fmla="*/ 0 w 380"/>
                  <a:gd name="T85" fmla="*/ 0 h 68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380"/>
                  <a:gd name="T130" fmla="*/ 0 h 684"/>
                  <a:gd name="T131" fmla="*/ 380 w 380"/>
                  <a:gd name="T132" fmla="*/ 684 h 68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380" h="684">
                    <a:moveTo>
                      <a:pt x="151" y="284"/>
                    </a:moveTo>
                    <a:lnTo>
                      <a:pt x="222" y="284"/>
                    </a:lnTo>
                    <a:lnTo>
                      <a:pt x="222" y="317"/>
                    </a:lnTo>
                    <a:lnTo>
                      <a:pt x="227" y="324"/>
                    </a:lnTo>
                    <a:lnTo>
                      <a:pt x="259" y="324"/>
                    </a:lnTo>
                    <a:lnTo>
                      <a:pt x="259" y="359"/>
                    </a:lnTo>
                    <a:lnTo>
                      <a:pt x="264" y="365"/>
                    </a:lnTo>
                    <a:lnTo>
                      <a:pt x="297" y="365"/>
                    </a:lnTo>
                    <a:lnTo>
                      <a:pt x="297" y="555"/>
                    </a:lnTo>
                    <a:lnTo>
                      <a:pt x="264" y="555"/>
                    </a:lnTo>
                    <a:lnTo>
                      <a:pt x="259" y="563"/>
                    </a:lnTo>
                    <a:lnTo>
                      <a:pt x="259" y="597"/>
                    </a:lnTo>
                    <a:lnTo>
                      <a:pt x="227" y="597"/>
                    </a:lnTo>
                    <a:lnTo>
                      <a:pt x="222" y="603"/>
                    </a:lnTo>
                    <a:lnTo>
                      <a:pt x="222" y="637"/>
                    </a:lnTo>
                    <a:lnTo>
                      <a:pt x="188" y="637"/>
                    </a:lnTo>
                    <a:lnTo>
                      <a:pt x="188" y="603"/>
                    </a:lnTo>
                    <a:lnTo>
                      <a:pt x="184" y="597"/>
                    </a:lnTo>
                    <a:lnTo>
                      <a:pt x="114" y="597"/>
                    </a:lnTo>
                    <a:lnTo>
                      <a:pt x="114" y="526"/>
                    </a:lnTo>
                    <a:lnTo>
                      <a:pt x="109" y="521"/>
                    </a:lnTo>
                    <a:lnTo>
                      <a:pt x="82" y="521"/>
                    </a:lnTo>
                    <a:lnTo>
                      <a:pt x="82" y="324"/>
                    </a:lnTo>
                    <a:lnTo>
                      <a:pt x="146" y="324"/>
                    </a:lnTo>
                    <a:lnTo>
                      <a:pt x="151" y="317"/>
                    </a:lnTo>
                    <a:lnTo>
                      <a:pt x="151" y="284"/>
                    </a:lnTo>
                    <a:close/>
                    <a:moveTo>
                      <a:pt x="227" y="0"/>
                    </a:moveTo>
                    <a:lnTo>
                      <a:pt x="374" y="0"/>
                    </a:lnTo>
                    <a:lnTo>
                      <a:pt x="379" y="7"/>
                    </a:lnTo>
                    <a:lnTo>
                      <a:pt x="379" y="41"/>
                    </a:lnTo>
                    <a:lnTo>
                      <a:pt x="374" y="46"/>
                    </a:lnTo>
                    <a:lnTo>
                      <a:pt x="264" y="46"/>
                    </a:lnTo>
                    <a:lnTo>
                      <a:pt x="264" y="80"/>
                    </a:lnTo>
                    <a:lnTo>
                      <a:pt x="259" y="88"/>
                    </a:lnTo>
                    <a:lnTo>
                      <a:pt x="188" y="88"/>
                    </a:lnTo>
                    <a:lnTo>
                      <a:pt x="188" y="122"/>
                    </a:lnTo>
                    <a:lnTo>
                      <a:pt x="184" y="128"/>
                    </a:lnTo>
                    <a:lnTo>
                      <a:pt x="151" y="128"/>
                    </a:lnTo>
                    <a:lnTo>
                      <a:pt x="151" y="203"/>
                    </a:lnTo>
                    <a:lnTo>
                      <a:pt x="146" y="208"/>
                    </a:lnTo>
                    <a:lnTo>
                      <a:pt x="114" y="208"/>
                    </a:lnTo>
                    <a:lnTo>
                      <a:pt x="114" y="279"/>
                    </a:lnTo>
                    <a:lnTo>
                      <a:pt x="146" y="279"/>
                    </a:lnTo>
                    <a:lnTo>
                      <a:pt x="146" y="242"/>
                    </a:lnTo>
                    <a:lnTo>
                      <a:pt x="151" y="237"/>
                    </a:lnTo>
                    <a:lnTo>
                      <a:pt x="259" y="237"/>
                    </a:lnTo>
                    <a:lnTo>
                      <a:pt x="264" y="242"/>
                    </a:lnTo>
                    <a:lnTo>
                      <a:pt x="264" y="279"/>
                    </a:lnTo>
                    <a:lnTo>
                      <a:pt x="335" y="279"/>
                    </a:lnTo>
                    <a:lnTo>
                      <a:pt x="340" y="284"/>
                    </a:lnTo>
                    <a:lnTo>
                      <a:pt x="340" y="359"/>
                    </a:lnTo>
                    <a:lnTo>
                      <a:pt x="374" y="359"/>
                    </a:lnTo>
                    <a:lnTo>
                      <a:pt x="379" y="365"/>
                    </a:lnTo>
                    <a:lnTo>
                      <a:pt x="379" y="555"/>
                    </a:lnTo>
                    <a:lnTo>
                      <a:pt x="374" y="563"/>
                    </a:lnTo>
                    <a:lnTo>
                      <a:pt x="340" y="563"/>
                    </a:lnTo>
                    <a:lnTo>
                      <a:pt x="340" y="637"/>
                    </a:lnTo>
                    <a:lnTo>
                      <a:pt x="335" y="645"/>
                    </a:lnTo>
                    <a:lnTo>
                      <a:pt x="264" y="645"/>
                    </a:lnTo>
                    <a:lnTo>
                      <a:pt x="264" y="678"/>
                    </a:lnTo>
                    <a:lnTo>
                      <a:pt x="259" y="683"/>
                    </a:lnTo>
                    <a:lnTo>
                      <a:pt x="114" y="683"/>
                    </a:lnTo>
                    <a:lnTo>
                      <a:pt x="109" y="678"/>
                    </a:lnTo>
                    <a:lnTo>
                      <a:pt x="109" y="645"/>
                    </a:lnTo>
                    <a:lnTo>
                      <a:pt x="42" y="645"/>
                    </a:lnTo>
                    <a:lnTo>
                      <a:pt x="37" y="637"/>
                    </a:lnTo>
                    <a:lnTo>
                      <a:pt x="37" y="563"/>
                    </a:lnTo>
                    <a:lnTo>
                      <a:pt x="4" y="563"/>
                    </a:lnTo>
                    <a:lnTo>
                      <a:pt x="0" y="555"/>
                    </a:lnTo>
                    <a:lnTo>
                      <a:pt x="0" y="242"/>
                    </a:lnTo>
                    <a:lnTo>
                      <a:pt x="4" y="237"/>
                    </a:lnTo>
                    <a:lnTo>
                      <a:pt x="37" y="237"/>
                    </a:lnTo>
                    <a:lnTo>
                      <a:pt x="37" y="169"/>
                    </a:lnTo>
                    <a:lnTo>
                      <a:pt x="42" y="162"/>
                    </a:lnTo>
                    <a:lnTo>
                      <a:pt x="75" y="162"/>
                    </a:lnTo>
                    <a:lnTo>
                      <a:pt x="75" y="128"/>
                    </a:lnTo>
                    <a:lnTo>
                      <a:pt x="82" y="122"/>
                    </a:lnTo>
                    <a:lnTo>
                      <a:pt x="109" y="122"/>
                    </a:lnTo>
                    <a:lnTo>
                      <a:pt x="109" y="88"/>
                    </a:lnTo>
                    <a:lnTo>
                      <a:pt x="114" y="80"/>
                    </a:lnTo>
                    <a:lnTo>
                      <a:pt x="146" y="80"/>
                    </a:lnTo>
                    <a:lnTo>
                      <a:pt x="146" y="46"/>
                    </a:lnTo>
                    <a:lnTo>
                      <a:pt x="151" y="41"/>
                    </a:lnTo>
                    <a:lnTo>
                      <a:pt x="222" y="41"/>
                    </a:lnTo>
                    <a:lnTo>
                      <a:pt x="222" y="7"/>
                    </a:lnTo>
                    <a:lnTo>
                      <a:pt x="227" y="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36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5475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"/>
          <p:cNvSpPr>
            <a:spLocks noGrp="1" noChangeArrowheads="1"/>
          </p:cNvSpPr>
          <p:nvPr>
            <p:ph type="title"/>
          </p:nvPr>
        </p:nvSpPr>
        <p:spPr>
          <a:xfrm>
            <a:off x="1447800" y="133350"/>
            <a:ext cx="5826919" cy="854869"/>
          </a:xfrm>
        </p:spPr>
        <p:txBody>
          <a:bodyPr vert="horz" lIns="13500" tIns="35100" rIns="13500" bIns="35100" rtlCol="0" anchor="ctr">
            <a:normAutofit/>
          </a:bodyPr>
          <a:lstStyle/>
          <a:p>
            <a:pPr>
              <a:spcBef>
                <a:spcPts val="394"/>
              </a:spcBef>
            </a:pPr>
            <a:r>
              <a:rPr lang="en-GB" altLang="en-US" sz="3600" b="1" dirty="0" smtClean="0"/>
              <a:t>Visibility and Layering</a:t>
            </a: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" y="928474"/>
            <a:ext cx="8915400" cy="3278982"/>
          </a:xfrm>
        </p:spPr>
        <p:txBody>
          <a:bodyPr vert="horz" lIns="13500" tIns="35100" rIns="13500" bIns="35100" rtlCol="0">
            <a:norm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spcAft>
                <a:spcPts val="825"/>
              </a:spcAft>
            </a:pPr>
            <a:r>
              <a:rPr lang="en-GB" altLang="en-US" sz="3000" dirty="0"/>
              <a:t>A module A is said to be visible by another module B, </a:t>
            </a:r>
          </a:p>
          <a:p>
            <a:pPr lvl="1">
              <a:lnSpc>
                <a:spcPct val="120000"/>
              </a:lnSpc>
              <a:spcBef>
                <a:spcPts val="750"/>
              </a:spcBef>
              <a:spcAft>
                <a:spcPts val="825"/>
              </a:spcAft>
            </a:pPr>
            <a:r>
              <a:rPr lang="en-GB" altLang="en-US" sz="2700" dirty="0"/>
              <a:t>if A directly or indirectly calls B.</a:t>
            </a:r>
          </a:p>
          <a:p>
            <a:pPr>
              <a:lnSpc>
                <a:spcPct val="120000"/>
              </a:lnSpc>
              <a:spcBef>
                <a:spcPts val="750"/>
              </a:spcBef>
              <a:spcAft>
                <a:spcPts val="825"/>
              </a:spcAft>
            </a:pPr>
            <a:r>
              <a:rPr lang="en-GB" altLang="en-US" sz="2700" dirty="0"/>
              <a:t>The layering principle </a:t>
            </a:r>
            <a:r>
              <a:rPr lang="en-GB" altLang="en-US" sz="2700" dirty="0" smtClean="0"/>
              <a:t>requires:</a:t>
            </a:r>
            <a:endParaRPr lang="en-GB" altLang="en-US" sz="2700" dirty="0"/>
          </a:p>
          <a:p>
            <a:pPr lvl="1">
              <a:lnSpc>
                <a:spcPct val="120000"/>
              </a:lnSpc>
              <a:spcBef>
                <a:spcPts val="750"/>
              </a:spcBef>
              <a:spcAft>
                <a:spcPts val="825"/>
              </a:spcAft>
            </a:pPr>
            <a:r>
              <a:rPr lang="en-GB" altLang="en-US" sz="2700" dirty="0"/>
              <a:t>modules at a layer can call only the modules immediately below it.</a:t>
            </a:r>
          </a:p>
        </p:txBody>
      </p: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6934200" y="1504950"/>
            <a:ext cx="1828800" cy="1428750"/>
            <a:chOff x="1056" y="1393"/>
            <a:chExt cx="2446" cy="1342"/>
          </a:xfrm>
        </p:grpSpPr>
        <p:sp>
          <p:nvSpPr>
            <p:cNvPr id="5" name="AutoShape 2"/>
            <p:cNvSpPr>
              <a:spLocks noChangeArrowheads="1"/>
            </p:cNvSpPr>
            <p:nvPr/>
          </p:nvSpPr>
          <p:spPr bwMode="auto">
            <a:xfrm>
              <a:off x="2304" y="1393"/>
              <a:ext cx="669" cy="238"/>
            </a:xfrm>
            <a:prstGeom prst="roundRect">
              <a:avLst>
                <a:gd name="adj" fmla="val 417"/>
              </a:avLst>
            </a:prstGeom>
            <a:solidFill>
              <a:srgbClr val="8BAE6C"/>
            </a:solidFill>
            <a:ln w="9525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4950" b="1"/>
            </a:p>
          </p:txBody>
        </p:sp>
        <p:sp>
          <p:nvSpPr>
            <p:cNvPr id="6" name="AutoShape 3"/>
            <p:cNvSpPr>
              <a:spLocks noChangeArrowheads="1"/>
            </p:cNvSpPr>
            <p:nvPr/>
          </p:nvSpPr>
          <p:spPr bwMode="auto">
            <a:xfrm>
              <a:off x="1871" y="2497"/>
              <a:ext cx="670" cy="238"/>
            </a:xfrm>
            <a:prstGeom prst="roundRect">
              <a:avLst>
                <a:gd name="adj" fmla="val 417"/>
              </a:avLst>
            </a:prstGeom>
            <a:solidFill>
              <a:srgbClr val="8BAE6C"/>
            </a:solidFill>
            <a:ln w="9525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4950" b="1"/>
            </a:p>
          </p:txBody>
        </p:sp>
        <p:sp>
          <p:nvSpPr>
            <p:cNvPr id="7" name="AutoShape 4"/>
            <p:cNvSpPr>
              <a:spLocks noChangeArrowheads="1"/>
            </p:cNvSpPr>
            <p:nvPr/>
          </p:nvSpPr>
          <p:spPr bwMode="auto">
            <a:xfrm>
              <a:off x="2688" y="2497"/>
              <a:ext cx="670" cy="238"/>
            </a:xfrm>
            <a:prstGeom prst="roundRect">
              <a:avLst>
                <a:gd name="adj" fmla="val 417"/>
              </a:avLst>
            </a:prstGeom>
            <a:solidFill>
              <a:srgbClr val="8BAE6C"/>
            </a:solidFill>
            <a:ln w="9525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4950" b="1"/>
            </a:p>
          </p:txBody>
        </p:sp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>
              <a:off x="1871" y="1873"/>
              <a:ext cx="670" cy="238"/>
            </a:xfrm>
            <a:prstGeom prst="roundRect">
              <a:avLst>
                <a:gd name="adj" fmla="val 417"/>
              </a:avLst>
            </a:prstGeom>
            <a:solidFill>
              <a:srgbClr val="8BAE6C"/>
            </a:solidFill>
            <a:ln w="9525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4950" b="1"/>
            </a:p>
          </p:txBody>
        </p:sp>
        <p:sp>
          <p:nvSpPr>
            <p:cNvPr id="9" name="AutoShape 6"/>
            <p:cNvSpPr>
              <a:spLocks noChangeArrowheads="1"/>
            </p:cNvSpPr>
            <p:nvPr/>
          </p:nvSpPr>
          <p:spPr bwMode="auto">
            <a:xfrm>
              <a:off x="2832" y="1873"/>
              <a:ext cx="670" cy="238"/>
            </a:xfrm>
            <a:prstGeom prst="roundRect">
              <a:avLst>
                <a:gd name="adj" fmla="val 417"/>
              </a:avLst>
            </a:prstGeom>
            <a:solidFill>
              <a:srgbClr val="8BAE6C"/>
            </a:solidFill>
            <a:ln w="9525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4950" b="1"/>
            </a:p>
          </p:txBody>
        </p:sp>
        <p:sp>
          <p:nvSpPr>
            <p:cNvPr id="10" name="AutoShape 7"/>
            <p:cNvSpPr>
              <a:spLocks noChangeArrowheads="1"/>
            </p:cNvSpPr>
            <p:nvPr/>
          </p:nvSpPr>
          <p:spPr bwMode="auto">
            <a:xfrm>
              <a:off x="1056" y="2497"/>
              <a:ext cx="670" cy="238"/>
            </a:xfrm>
            <a:prstGeom prst="roundRect">
              <a:avLst>
                <a:gd name="adj" fmla="val 417"/>
              </a:avLst>
            </a:prstGeom>
            <a:solidFill>
              <a:srgbClr val="8BAE6C"/>
            </a:solidFill>
            <a:ln w="9525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4950" b="1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H="1">
              <a:off x="2207" y="1633"/>
              <a:ext cx="385" cy="237"/>
            </a:xfrm>
            <a:prstGeom prst="line">
              <a:avLst/>
            </a:prstGeom>
            <a:noFill/>
            <a:ln w="28440">
              <a:solidFill>
                <a:srgbClr val="0033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>
                <a:defRPr/>
              </a:pPr>
              <a:endParaRPr lang="en-US" sz="3600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593" y="1633"/>
              <a:ext cx="527" cy="237"/>
            </a:xfrm>
            <a:prstGeom prst="line">
              <a:avLst/>
            </a:prstGeom>
            <a:noFill/>
            <a:ln w="28440">
              <a:solidFill>
                <a:srgbClr val="0033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>
                <a:defRPr/>
              </a:pPr>
              <a:endParaRPr lang="en-US" sz="3600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>
              <a:off x="1392" y="2113"/>
              <a:ext cx="815" cy="384"/>
            </a:xfrm>
            <a:prstGeom prst="line">
              <a:avLst/>
            </a:prstGeom>
            <a:noFill/>
            <a:ln w="28440">
              <a:solidFill>
                <a:srgbClr val="0033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>
                <a:defRPr/>
              </a:pPr>
              <a:endParaRPr lang="en-US" sz="3600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207" y="2113"/>
              <a:ext cx="2" cy="384"/>
            </a:xfrm>
            <a:prstGeom prst="line">
              <a:avLst/>
            </a:prstGeom>
            <a:noFill/>
            <a:ln w="28440">
              <a:solidFill>
                <a:srgbClr val="0033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>
                <a:defRPr/>
              </a:pPr>
              <a:endParaRPr lang="en-US" sz="3600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2207" y="2113"/>
              <a:ext cx="817" cy="384"/>
            </a:xfrm>
            <a:prstGeom prst="line">
              <a:avLst/>
            </a:prstGeom>
            <a:noFill/>
            <a:ln w="28440">
              <a:solidFill>
                <a:srgbClr val="0033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>
                <a:defRPr/>
              </a:pPr>
              <a:endParaRPr lang="en-US" sz="3600"/>
            </a:p>
          </p:txBody>
        </p:sp>
        <p:grpSp>
          <p:nvGrpSpPr>
            <p:cNvPr id="16" name="Group 15"/>
            <p:cNvGrpSpPr>
              <a:grpSpLocks/>
            </p:cNvGrpSpPr>
            <p:nvPr/>
          </p:nvGrpSpPr>
          <p:grpSpPr bwMode="auto">
            <a:xfrm>
              <a:off x="2496" y="1441"/>
              <a:ext cx="278" cy="154"/>
              <a:chOff x="2496" y="1441"/>
              <a:chExt cx="278" cy="154"/>
            </a:xfrm>
          </p:grpSpPr>
          <p:sp>
            <p:nvSpPr>
              <p:cNvPr id="32" name="Freeform 14"/>
              <p:cNvSpPr>
                <a:spLocks noChangeArrowheads="1"/>
              </p:cNvSpPr>
              <p:nvPr/>
            </p:nvSpPr>
            <p:spPr bwMode="auto">
              <a:xfrm>
                <a:off x="2496" y="1441"/>
                <a:ext cx="186" cy="154"/>
              </a:xfrm>
              <a:custGeom>
                <a:avLst/>
                <a:gdLst>
                  <a:gd name="T0" fmla="*/ 0 w 825"/>
                  <a:gd name="T1" fmla="*/ 0 h 685"/>
                  <a:gd name="T2" fmla="*/ 0 w 825"/>
                  <a:gd name="T3" fmla="*/ 0 h 685"/>
                  <a:gd name="T4" fmla="*/ 0 w 825"/>
                  <a:gd name="T5" fmla="*/ 0 h 685"/>
                  <a:gd name="T6" fmla="*/ 1 w 825"/>
                  <a:gd name="T7" fmla="*/ 0 h 685"/>
                  <a:gd name="T8" fmla="*/ 1 w 825"/>
                  <a:gd name="T9" fmla="*/ 1 h 685"/>
                  <a:gd name="T10" fmla="*/ 1 w 825"/>
                  <a:gd name="T11" fmla="*/ 1 h 685"/>
                  <a:gd name="T12" fmla="*/ 1 w 825"/>
                  <a:gd name="T13" fmla="*/ 1 h 685"/>
                  <a:gd name="T14" fmla="*/ 1 w 825"/>
                  <a:gd name="T15" fmla="*/ 1 h 685"/>
                  <a:gd name="T16" fmla="*/ 1 w 825"/>
                  <a:gd name="T17" fmla="*/ 1 h 685"/>
                  <a:gd name="T18" fmla="*/ 1 w 825"/>
                  <a:gd name="T19" fmla="*/ 1 h 685"/>
                  <a:gd name="T20" fmla="*/ 1 w 825"/>
                  <a:gd name="T21" fmla="*/ 1 h 685"/>
                  <a:gd name="T22" fmla="*/ 1 w 825"/>
                  <a:gd name="T23" fmla="*/ 1 h 685"/>
                  <a:gd name="T24" fmla="*/ 1 w 825"/>
                  <a:gd name="T25" fmla="*/ 1 h 685"/>
                  <a:gd name="T26" fmla="*/ 1 w 825"/>
                  <a:gd name="T27" fmla="*/ 1 h 685"/>
                  <a:gd name="T28" fmla="*/ 1 w 825"/>
                  <a:gd name="T29" fmla="*/ 1 h 685"/>
                  <a:gd name="T30" fmla="*/ 1 w 825"/>
                  <a:gd name="T31" fmla="*/ 1 h 685"/>
                  <a:gd name="T32" fmla="*/ 1 w 825"/>
                  <a:gd name="T33" fmla="*/ 0 h 685"/>
                  <a:gd name="T34" fmla="*/ 2 w 825"/>
                  <a:gd name="T35" fmla="*/ 0 h 685"/>
                  <a:gd name="T36" fmla="*/ 2 w 825"/>
                  <a:gd name="T37" fmla="*/ 0 h 685"/>
                  <a:gd name="T38" fmla="*/ 2 w 825"/>
                  <a:gd name="T39" fmla="*/ 0 h 685"/>
                  <a:gd name="T40" fmla="*/ 2 w 825"/>
                  <a:gd name="T41" fmla="*/ 0 h 685"/>
                  <a:gd name="T42" fmla="*/ 2 w 825"/>
                  <a:gd name="T43" fmla="*/ 0 h 685"/>
                  <a:gd name="T44" fmla="*/ 2 w 825"/>
                  <a:gd name="T45" fmla="*/ 2 h 685"/>
                  <a:gd name="T46" fmla="*/ 2 w 825"/>
                  <a:gd name="T47" fmla="*/ 2 h 685"/>
                  <a:gd name="T48" fmla="*/ 2 w 825"/>
                  <a:gd name="T49" fmla="*/ 2 h 685"/>
                  <a:gd name="T50" fmla="*/ 2 w 825"/>
                  <a:gd name="T51" fmla="*/ 2 h 685"/>
                  <a:gd name="T52" fmla="*/ 2 w 825"/>
                  <a:gd name="T53" fmla="*/ 2 h 685"/>
                  <a:gd name="T54" fmla="*/ 2 w 825"/>
                  <a:gd name="T55" fmla="*/ 0 h 685"/>
                  <a:gd name="T56" fmla="*/ 2 w 825"/>
                  <a:gd name="T57" fmla="*/ 0 h 685"/>
                  <a:gd name="T58" fmla="*/ 2 w 825"/>
                  <a:gd name="T59" fmla="*/ 0 h 685"/>
                  <a:gd name="T60" fmla="*/ 2 w 825"/>
                  <a:gd name="T61" fmla="*/ 1 h 685"/>
                  <a:gd name="T62" fmla="*/ 1 w 825"/>
                  <a:gd name="T63" fmla="*/ 1 h 685"/>
                  <a:gd name="T64" fmla="*/ 1 w 825"/>
                  <a:gd name="T65" fmla="*/ 1 h 685"/>
                  <a:gd name="T66" fmla="*/ 1 w 825"/>
                  <a:gd name="T67" fmla="*/ 1 h 685"/>
                  <a:gd name="T68" fmla="*/ 1 w 825"/>
                  <a:gd name="T69" fmla="*/ 1 h 685"/>
                  <a:gd name="T70" fmla="*/ 1 w 825"/>
                  <a:gd name="T71" fmla="*/ 2 h 685"/>
                  <a:gd name="T72" fmla="*/ 1 w 825"/>
                  <a:gd name="T73" fmla="*/ 2 h 685"/>
                  <a:gd name="T74" fmla="*/ 1 w 825"/>
                  <a:gd name="T75" fmla="*/ 2 h 685"/>
                  <a:gd name="T76" fmla="*/ 1 w 825"/>
                  <a:gd name="T77" fmla="*/ 2 h 685"/>
                  <a:gd name="T78" fmla="*/ 1 w 825"/>
                  <a:gd name="T79" fmla="*/ 2 h 685"/>
                  <a:gd name="T80" fmla="*/ 1 w 825"/>
                  <a:gd name="T81" fmla="*/ 1 h 685"/>
                  <a:gd name="T82" fmla="*/ 1 w 825"/>
                  <a:gd name="T83" fmla="*/ 1 h 685"/>
                  <a:gd name="T84" fmla="*/ 1 w 825"/>
                  <a:gd name="T85" fmla="*/ 1 h 685"/>
                  <a:gd name="T86" fmla="*/ 1 w 825"/>
                  <a:gd name="T87" fmla="*/ 1 h 685"/>
                  <a:gd name="T88" fmla="*/ 0 w 825"/>
                  <a:gd name="T89" fmla="*/ 1 h 685"/>
                  <a:gd name="T90" fmla="*/ 0 w 825"/>
                  <a:gd name="T91" fmla="*/ 1 h 685"/>
                  <a:gd name="T92" fmla="*/ 0 w 825"/>
                  <a:gd name="T93" fmla="*/ 1 h 685"/>
                  <a:gd name="T94" fmla="*/ 0 w 825"/>
                  <a:gd name="T95" fmla="*/ 0 h 685"/>
                  <a:gd name="T96" fmla="*/ 0 w 825"/>
                  <a:gd name="T97" fmla="*/ 2 h 685"/>
                  <a:gd name="T98" fmla="*/ 0 w 825"/>
                  <a:gd name="T99" fmla="*/ 2 h 685"/>
                  <a:gd name="T100" fmla="*/ 0 w 825"/>
                  <a:gd name="T101" fmla="*/ 2 h 685"/>
                  <a:gd name="T102" fmla="*/ 0 w 825"/>
                  <a:gd name="T103" fmla="*/ 2 h 685"/>
                  <a:gd name="T104" fmla="*/ 0 w 825"/>
                  <a:gd name="T105" fmla="*/ 2 h 685"/>
                  <a:gd name="T106" fmla="*/ 0 w 825"/>
                  <a:gd name="T107" fmla="*/ 0 h 685"/>
                  <a:gd name="T108" fmla="*/ 0 w 825"/>
                  <a:gd name="T109" fmla="*/ 0 h 685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825"/>
                  <a:gd name="T166" fmla="*/ 0 h 685"/>
                  <a:gd name="T167" fmla="*/ 825 w 825"/>
                  <a:gd name="T168" fmla="*/ 685 h 685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825" h="685">
                    <a:moveTo>
                      <a:pt x="5" y="0"/>
                    </a:moveTo>
                    <a:lnTo>
                      <a:pt x="154" y="0"/>
                    </a:lnTo>
                    <a:lnTo>
                      <a:pt x="159" y="7"/>
                    </a:lnTo>
                    <a:lnTo>
                      <a:pt x="159" y="80"/>
                    </a:lnTo>
                    <a:lnTo>
                      <a:pt x="192" y="80"/>
                    </a:lnTo>
                    <a:lnTo>
                      <a:pt x="198" y="88"/>
                    </a:lnTo>
                    <a:lnTo>
                      <a:pt x="198" y="162"/>
                    </a:lnTo>
                    <a:lnTo>
                      <a:pt x="234" y="162"/>
                    </a:lnTo>
                    <a:lnTo>
                      <a:pt x="239" y="170"/>
                    </a:lnTo>
                    <a:lnTo>
                      <a:pt x="239" y="237"/>
                    </a:lnTo>
                    <a:lnTo>
                      <a:pt x="273" y="237"/>
                    </a:lnTo>
                    <a:lnTo>
                      <a:pt x="278" y="242"/>
                    </a:lnTo>
                    <a:lnTo>
                      <a:pt x="278" y="318"/>
                    </a:lnTo>
                    <a:lnTo>
                      <a:pt x="312" y="318"/>
                    </a:lnTo>
                    <a:lnTo>
                      <a:pt x="319" y="324"/>
                    </a:lnTo>
                    <a:lnTo>
                      <a:pt x="319" y="400"/>
                    </a:lnTo>
                    <a:lnTo>
                      <a:pt x="352" y="400"/>
                    </a:lnTo>
                    <a:lnTo>
                      <a:pt x="358" y="405"/>
                    </a:lnTo>
                    <a:lnTo>
                      <a:pt x="358" y="480"/>
                    </a:lnTo>
                    <a:lnTo>
                      <a:pt x="392" y="480"/>
                    </a:lnTo>
                    <a:lnTo>
                      <a:pt x="399" y="485"/>
                    </a:lnTo>
                    <a:lnTo>
                      <a:pt x="399" y="556"/>
                    </a:lnTo>
                    <a:lnTo>
                      <a:pt x="427" y="556"/>
                    </a:lnTo>
                    <a:lnTo>
                      <a:pt x="427" y="485"/>
                    </a:lnTo>
                    <a:lnTo>
                      <a:pt x="433" y="480"/>
                    </a:lnTo>
                    <a:lnTo>
                      <a:pt x="466" y="480"/>
                    </a:lnTo>
                    <a:lnTo>
                      <a:pt x="466" y="366"/>
                    </a:lnTo>
                    <a:lnTo>
                      <a:pt x="473" y="360"/>
                    </a:lnTo>
                    <a:lnTo>
                      <a:pt x="506" y="360"/>
                    </a:lnTo>
                    <a:lnTo>
                      <a:pt x="506" y="284"/>
                    </a:lnTo>
                    <a:lnTo>
                      <a:pt x="512" y="279"/>
                    </a:lnTo>
                    <a:lnTo>
                      <a:pt x="546" y="279"/>
                    </a:lnTo>
                    <a:lnTo>
                      <a:pt x="546" y="170"/>
                    </a:lnTo>
                    <a:lnTo>
                      <a:pt x="551" y="162"/>
                    </a:lnTo>
                    <a:lnTo>
                      <a:pt x="587" y="162"/>
                    </a:lnTo>
                    <a:lnTo>
                      <a:pt x="587" y="88"/>
                    </a:lnTo>
                    <a:lnTo>
                      <a:pt x="592" y="80"/>
                    </a:lnTo>
                    <a:lnTo>
                      <a:pt x="626" y="80"/>
                    </a:lnTo>
                    <a:lnTo>
                      <a:pt x="626" y="7"/>
                    </a:lnTo>
                    <a:lnTo>
                      <a:pt x="632" y="0"/>
                    </a:lnTo>
                    <a:lnTo>
                      <a:pt x="819" y="0"/>
                    </a:lnTo>
                    <a:lnTo>
                      <a:pt x="824" y="7"/>
                    </a:lnTo>
                    <a:lnTo>
                      <a:pt x="824" y="41"/>
                    </a:lnTo>
                    <a:lnTo>
                      <a:pt x="819" y="46"/>
                    </a:lnTo>
                    <a:lnTo>
                      <a:pt x="745" y="46"/>
                    </a:lnTo>
                    <a:lnTo>
                      <a:pt x="745" y="638"/>
                    </a:lnTo>
                    <a:lnTo>
                      <a:pt x="819" y="638"/>
                    </a:lnTo>
                    <a:lnTo>
                      <a:pt x="824" y="645"/>
                    </a:lnTo>
                    <a:lnTo>
                      <a:pt x="824" y="679"/>
                    </a:lnTo>
                    <a:lnTo>
                      <a:pt x="819" y="684"/>
                    </a:lnTo>
                    <a:lnTo>
                      <a:pt x="592" y="684"/>
                    </a:lnTo>
                    <a:lnTo>
                      <a:pt x="587" y="679"/>
                    </a:lnTo>
                    <a:lnTo>
                      <a:pt x="587" y="645"/>
                    </a:lnTo>
                    <a:lnTo>
                      <a:pt x="592" y="638"/>
                    </a:lnTo>
                    <a:lnTo>
                      <a:pt x="664" y="638"/>
                    </a:lnTo>
                    <a:lnTo>
                      <a:pt x="664" y="88"/>
                    </a:lnTo>
                    <a:lnTo>
                      <a:pt x="632" y="88"/>
                    </a:lnTo>
                    <a:lnTo>
                      <a:pt x="632" y="162"/>
                    </a:lnTo>
                    <a:lnTo>
                      <a:pt x="626" y="170"/>
                    </a:lnTo>
                    <a:lnTo>
                      <a:pt x="592" y="170"/>
                    </a:lnTo>
                    <a:lnTo>
                      <a:pt x="592" y="279"/>
                    </a:lnTo>
                    <a:lnTo>
                      <a:pt x="587" y="284"/>
                    </a:lnTo>
                    <a:lnTo>
                      <a:pt x="551" y="284"/>
                    </a:lnTo>
                    <a:lnTo>
                      <a:pt x="551" y="360"/>
                    </a:lnTo>
                    <a:lnTo>
                      <a:pt x="546" y="366"/>
                    </a:lnTo>
                    <a:lnTo>
                      <a:pt x="512" y="366"/>
                    </a:lnTo>
                    <a:lnTo>
                      <a:pt x="512" y="480"/>
                    </a:lnTo>
                    <a:lnTo>
                      <a:pt x="506" y="485"/>
                    </a:lnTo>
                    <a:lnTo>
                      <a:pt x="473" y="485"/>
                    </a:lnTo>
                    <a:lnTo>
                      <a:pt x="473" y="556"/>
                    </a:lnTo>
                    <a:lnTo>
                      <a:pt x="466" y="564"/>
                    </a:lnTo>
                    <a:lnTo>
                      <a:pt x="433" y="564"/>
                    </a:lnTo>
                    <a:lnTo>
                      <a:pt x="433" y="679"/>
                    </a:lnTo>
                    <a:lnTo>
                      <a:pt x="427" y="684"/>
                    </a:lnTo>
                    <a:lnTo>
                      <a:pt x="399" y="684"/>
                    </a:lnTo>
                    <a:lnTo>
                      <a:pt x="392" y="679"/>
                    </a:lnTo>
                    <a:lnTo>
                      <a:pt x="392" y="645"/>
                    </a:lnTo>
                    <a:lnTo>
                      <a:pt x="358" y="645"/>
                    </a:lnTo>
                    <a:lnTo>
                      <a:pt x="352" y="638"/>
                    </a:lnTo>
                    <a:lnTo>
                      <a:pt x="352" y="564"/>
                    </a:lnTo>
                    <a:lnTo>
                      <a:pt x="319" y="564"/>
                    </a:lnTo>
                    <a:lnTo>
                      <a:pt x="312" y="556"/>
                    </a:lnTo>
                    <a:lnTo>
                      <a:pt x="312" y="485"/>
                    </a:lnTo>
                    <a:lnTo>
                      <a:pt x="278" y="485"/>
                    </a:lnTo>
                    <a:lnTo>
                      <a:pt x="273" y="480"/>
                    </a:lnTo>
                    <a:lnTo>
                      <a:pt x="273" y="405"/>
                    </a:lnTo>
                    <a:lnTo>
                      <a:pt x="239" y="405"/>
                    </a:lnTo>
                    <a:lnTo>
                      <a:pt x="234" y="400"/>
                    </a:lnTo>
                    <a:lnTo>
                      <a:pt x="234" y="324"/>
                    </a:lnTo>
                    <a:lnTo>
                      <a:pt x="198" y="324"/>
                    </a:lnTo>
                    <a:lnTo>
                      <a:pt x="192" y="318"/>
                    </a:lnTo>
                    <a:lnTo>
                      <a:pt x="192" y="242"/>
                    </a:lnTo>
                    <a:lnTo>
                      <a:pt x="159" y="242"/>
                    </a:lnTo>
                    <a:lnTo>
                      <a:pt x="154" y="237"/>
                    </a:lnTo>
                    <a:lnTo>
                      <a:pt x="154" y="170"/>
                    </a:lnTo>
                    <a:lnTo>
                      <a:pt x="119" y="170"/>
                    </a:lnTo>
                    <a:lnTo>
                      <a:pt x="119" y="638"/>
                    </a:lnTo>
                    <a:lnTo>
                      <a:pt x="192" y="638"/>
                    </a:lnTo>
                    <a:lnTo>
                      <a:pt x="198" y="645"/>
                    </a:lnTo>
                    <a:lnTo>
                      <a:pt x="198" y="679"/>
                    </a:lnTo>
                    <a:lnTo>
                      <a:pt x="192" y="684"/>
                    </a:lnTo>
                    <a:lnTo>
                      <a:pt x="5" y="684"/>
                    </a:lnTo>
                    <a:lnTo>
                      <a:pt x="0" y="679"/>
                    </a:lnTo>
                    <a:lnTo>
                      <a:pt x="0" y="645"/>
                    </a:lnTo>
                    <a:lnTo>
                      <a:pt x="5" y="638"/>
                    </a:lnTo>
                    <a:lnTo>
                      <a:pt x="79" y="638"/>
                    </a:lnTo>
                    <a:lnTo>
                      <a:pt x="79" y="46"/>
                    </a:lnTo>
                    <a:lnTo>
                      <a:pt x="5" y="46"/>
                    </a:lnTo>
                    <a:lnTo>
                      <a:pt x="0" y="41"/>
                    </a:lnTo>
                    <a:lnTo>
                      <a:pt x="0" y="7"/>
                    </a:lnTo>
                    <a:lnTo>
                      <a:pt x="5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scene3d>
                  <a:camera prst="orthographicFront"/>
                  <a:lightRig rig="glow" dir="tl">
                    <a:rot lat="0" lon="0" rev="5400000"/>
                  </a:lightRig>
                </a:scene3d>
                <a:sp3d contourW="12700">
                  <a:bevelT w="25400" h="25400"/>
                  <a:contourClr>
                    <a:schemeClr val="accent6">
                      <a:shade val="73000"/>
                    </a:schemeClr>
                  </a:contourClr>
                </a:sp3d>
              </a:bodyPr>
              <a:lstStyle/>
              <a:p>
                <a:pPr>
                  <a:defRPr/>
                </a:pPr>
                <a:endParaRPr lang="en-US" sz="3600" b="1" dirty="0">
                  <a:ln w="11430"/>
                  <a:gradFill>
                    <a:gsLst>
                      <a:gs pos="0">
                        <a:schemeClr val="accent6">
                          <a:tint val="90000"/>
                          <a:satMod val="120000"/>
                        </a:schemeClr>
                      </a:gs>
                      <a:gs pos="25000">
                        <a:schemeClr val="accent6">
                          <a:tint val="93000"/>
                          <a:satMod val="120000"/>
                        </a:schemeClr>
                      </a:gs>
                      <a:gs pos="50000">
                        <a:schemeClr val="accent6">
                          <a:shade val="89000"/>
                          <a:satMod val="110000"/>
                        </a:schemeClr>
                      </a:gs>
                      <a:gs pos="75000">
                        <a:schemeClr val="accent6">
                          <a:tint val="93000"/>
                          <a:satMod val="120000"/>
                        </a:schemeClr>
                      </a:gs>
                      <a:gs pos="100000">
                        <a:schemeClr val="accent6">
                          <a:tint val="90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33" name="Freeform 15"/>
              <p:cNvSpPr>
                <a:spLocks noChangeArrowheads="1"/>
              </p:cNvSpPr>
              <p:nvPr/>
            </p:nvSpPr>
            <p:spPr bwMode="auto">
              <a:xfrm>
                <a:off x="2704" y="1441"/>
                <a:ext cx="70" cy="154"/>
              </a:xfrm>
              <a:custGeom>
                <a:avLst/>
                <a:gdLst>
                  <a:gd name="T0" fmla="*/ 0 w 314"/>
                  <a:gd name="T1" fmla="*/ 0 h 685"/>
                  <a:gd name="T2" fmla="*/ 0 w 314"/>
                  <a:gd name="T3" fmla="*/ 0 h 685"/>
                  <a:gd name="T4" fmla="*/ 0 w 314"/>
                  <a:gd name="T5" fmla="*/ 0 h 685"/>
                  <a:gd name="T6" fmla="*/ 0 w 314"/>
                  <a:gd name="T7" fmla="*/ 2 h 685"/>
                  <a:gd name="T8" fmla="*/ 1 w 314"/>
                  <a:gd name="T9" fmla="*/ 2 h 685"/>
                  <a:gd name="T10" fmla="*/ 1 w 314"/>
                  <a:gd name="T11" fmla="*/ 2 h 685"/>
                  <a:gd name="T12" fmla="*/ 1 w 314"/>
                  <a:gd name="T13" fmla="*/ 2 h 685"/>
                  <a:gd name="T14" fmla="*/ 1 w 314"/>
                  <a:gd name="T15" fmla="*/ 2 h 685"/>
                  <a:gd name="T16" fmla="*/ 0 w 314"/>
                  <a:gd name="T17" fmla="*/ 2 h 685"/>
                  <a:gd name="T18" fmla="*/ 0 w 314"/>
                  <a:gd name="T19" fmla="*/ 2 h 685"/>
                  <a:gd name="T20" fmla="*/ 0 w 314"/>
                  <a:gd name="T21" fmla="*/ 2 h 685"/>
                  <a:gd name="T22" fmla="*/ 0 w 314"/>
                  <a:gd name="T23" fmla="*/ 2 h 685"/>
                  <a:gd name="T24" fmla="*/ 0 w 314"/>
                  <a:gd name="T25" fmla="*/ 2 h 685"/>
                  <a:gd name="T26" fmla="*/ 0 w 314"/>
                  <a:gd name="T27" fmla="*/ 0 h 685"/>
                  <a:gd name="T28" fmla="*/ 0 w 314"/>
                  <a:gd name="T29" fmla="*/ 0 h 685"/>
                  <a:gd name="T30" fmla="*/ 0 w 314"/>
                  <a:gd name="T31" fmla="*/ 0 h 685"/>
                  <a:gd name="T32" fmla="*/ 0 w 314"/>
                  <a:gd name="T33" fmla="*/ 0 h 685"/>
                  <a:gd name="T34" fmla="*/ 0 w 314"/>
                  <a:gd name="T35" fmla="*/ 0 h 685"/>
                  <a:gd name="T36" fmla="*/ 0 w 314"/>
                  <a:gd name="T37" fmla="*/ 0 h 685"/>
                  <a:gd name="T38" fmla="*/ 0 w 314"/>
                  <a:gd name="T39" fmla="*/ 0 h 685"/>
                  <a:gd name="T40" fmla="*/ 0 w 314"/>
                  <a:gd name="T41" fmla="*/ 0 h 685"/>
                  <a:gd name="T42" fmla="*/ 0 w 314"/>
                  <a:gd name="T43" fmla="*/ 0 h 685"/>
                  <a:gd name="T44" fmla="*/ 0 w 314"/>
                  <a:gd name="T45" fmla="*/ 0 h 685"/>
                  <a:gd name="T46" fmla="*/ 0 w 314"/>
                  <a:gd name="T47" fmla="*/ 0 h 685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314"/>
                  <a:gd name="T73" fmla="*/ 0 h 685"/>
                  <a:gd name="T74" fmla="*/ 314 w 314"/>
                  <a:gd name="T75" fmla="*/ 685 h 685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314" h="685">
                    <a:moveTo>
                      <a:pt x="157" y="0"/>
                    </a:moveTo>
                    <a:lnTo>
                      <a:pt x="191" y="0"/>
                    </a:lnTo>
                    <a:lnTo>
                      <a:pt x="196" y="7"/>
                    </a:lnTo>
                    <a:lnTo>
                      <a:pt x="196" y="638"/>
                    </a:lnTo>
                    <a:lnTo>
                      <a:pt x="307" y="638"/>
                    </a:lnTo>
                    <a:lnTo>
                      <a:pt x="313" y="645"/>
                    </a:lnTo>
                    <a:lnTo>
                      <a:pt x="313" y="679"/>
                    </a:lnTo>
                    <a:lnTo>
                      <a:pt x="307" y="684"/>
                    </a:lnTo>
                    <a:lnTo>
                      <a:pt x="7" y="684"/>
                    </a:lnTo>
                    <a:lnTo>
                      <a:pt x="0" y="679"/>
                    </a:lnTo>
                    <a:lnTo>
                      <a:pt x="0" y="645"/>
                    </a:lnTo>
                    <a:lnTo>
                      <a:pt x="7" y="638"/>
                    </a:lnTo>
                    <a:lnTo>
                      <a:pt x="113" y="638"/>
                    </a:lnTo>
                    <a:lnTo>
                      <a:pt x="113" y="128"/>
                    </a:lnTo>
                    <a:lnTo>
                      <a:pt x="46" y="128"/>
                    </a:lnTo>
                    <a:lnTo>
                      <a:pt x="40" y="122"/>
                    </a:lnTo>
                    <a:lnTo>
                      <a:pt x="40" y="88"/>
                    </a:lnTo>
                    <a:lnTo>
                      <a:pt x="46" y="80"/>
                    </a:lnTo>
                    <a:lnTo>
                      <a:pt x="113" y="80"/>
                    </a:lnTo>
                    <a:lnTo>
                      <a:pt x="113" y="46"/>
                    </a:lnTo>
                    <a:lnTo>
                      <a:pt x="119" y="41"/>
                    </a:lnTo>
                    <a:lnTo>
                      <a:pt x="152" y="41"/>
                    </a:lnTo>
                    <a:lnTo>
                      <a:pt x="152" y="7"/>
                    </a:lnTo>
                    <a:lnTo>
                      <a:pt x="157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3600"/>
              </a:p>
            </p:txBody>
          </p:sp>
        </p:grpSp>
        <p:grpSp>
          <p:nvGrpSpPr>
            <p:cNvPr id="17" name="Group 16"/>
            <p:cNvGrpSpPr>
              <a:grpSpLocks/>
            </p:cNvGrpSpPr>
            <p:nvPr/>
          </p:nvGrpSpPr>
          <p:grpSpPr bwMode="auto">
            <a:xfrm>
              <a:off x="2064" y="1909"/>
              <a:ext cx="284" cy="154"/>
              <a:chOff x="2064" y="1909"/>
              <a:chExt cx="284" cy="154"/>
            </a:xfrm>
          </p:grpSpPr>
          <p:sp>
            <p:nvSpPr>
              <p:cNvPr id="30" name="Freeform 17"/>
              <p:cNvSpPr>
                <a:spLocks noChangeArrowheads="1"/>
              </p:cNvSpPr>
              <p:nvPr/>
            </p:nvSpPr>
            <p:spPr bwMode="auto">
              <a:xfrm>
                <a:off x="2064" y="1909"/>
                <a:ext cx="180" cy="154"/>
              </a:xfrm>
              <a:custGeom>
                <a:avLst/>
                <a:gdLst>
                  <a:gd name="T0" fmla="*/ 0 w 799"/>
                  <a:gd name="T1" fmla="*/ 0 h 685"/>
                  <a:gd name="T2" fmla="*/ 0 w 799"/>
                  <a:gd name="T3" fmla="*/ 0 h 685"/>
                  <a:gd name="T4" fmla="*/ 0 w 799"/>
                  <a:gd name="T5" fmla="*/ 0 h 685"/>
                  <a:gd name="T6" fmla="*/ 0 w 799"/>
                  <a:gd name="T7" fmla="*/ 0 h 685"/>
                  <a:gd name="T8" fmla="*/ 1 w 799"/>
                  <a:gd name="T9" fmla="*/ 1 h 685"/>
                  <a:gd name="T10" fmla="*/ 1 w 799"/>
                  <a:gd name="T11" fmla="*/ 1 h 685"/>
                  <a:gd name="T12" fmla="*/ 1 w 799"/>
                  <a:gd name="T13" fmla="*/ 1 h 685"/>
                  <a:gd name="T14" fmla="*/ 1 w 799"/>
                  <a:gd name="T15" fmla="*/ 1 h 685"/>
                  <a:gd name="T16" fmla="*/ 1 w 799"/>
                  <a:gd name="T17" fmla="*/ 1 h 685"/>
                  <a:gd name="T18" fmla="*/ 1 w 799"/>
                  <a:gd name="T19" fmla="*/ 1 h 685"/>
                  <a:gd name="T20" fmla="*/ 1 w 799"/>
                  <a:gd name="T21" fmla="*/ 1 h 685"/>
                  <a:gd name="T22" fmla="*/ 1 w 799"/>
                  <a:gd name="T23" fmla="*/ 1 h 685"/>
                  <a:gd name="T24" fmla="*/ 1 w 799"/>
                  <a:gd name="T25" fmla="*/ 1 h 685"/>
                  <a:gd name="T26" fmla="*/ 1 w 799"/>
                  <a:gd name="T27" fmla="*/ 1 h 685"/>
                  <a:gd name="T28" fmla="*/ 1 w 799"/>
                  <a:gd name="T29" fmla="*/ 1 h 685"/>
                  <a:gd name="T30" fmla="*/ 1 w 799"/>
                  <a:gd name="T31" fmla="*/ 1 h 685"/>
                  <a:gd name="T32" fmla="*/ 1 w 799"/>
                  <a:gd name="T33" fmla="*/ 0 h 685"/>
                  <a:gd name="T34" fmla="*/ 2 w 799"/>
                  <a:gd name="T35" fmla="*/ 0 h 685"/>
                  <a:gd name="T36" fmla="*/ 2 w 799"/>
                  <a:gd name="T37" fmla="*/ 0 h 685"/>
                  <a:gd name="T38" fmla="*/ 2 w 799"/>
                  <a:gd name="T39" fmla="*/ 0 h 685"/>
                  <a:gd name="T40" fmla="*/ 2 w 799"/>
                  <a:gd name="T41" fmla="*/ 0 h 685"/>
                  <a:gd name="T42" fmla="*/ 2 w 799"/>
                  <a:gd name="T43" fmla="*/ 0 h 685"/>
                  <a:gd name="T44" fmla="*/ 2 w 799"/>
                  <a:gd name="T45" fmla="*/ 2 h 685"/>
                  <a:gd name="T46" fmla="*/ 2 w 799"/>
                  <a:gd name="T47" fmla="*/ 2 h 685"/>
                  <a:gd name="T48" fmla="*/ 2 w 799"/>
                  <a:gd name="T49" fmla="*/ 2 h 685"/>
                  <a:gd name="T50" fmla="*/ 2 w 799"/>
                  <a:gd name="T51" fmla="*/ 2 h 685"/>
                  <a:gd name="T52" fmla="*/ 2 w 799"/>
                  <a:gd name="T53" fmla="*/ 2 h 685"/>
                  <a:gd name="T54" fmla="*/ 2 w 799"/>
                  <a:gd name="T55" fmla="*/ 0 h 685"/>
                  <a:gd name="T56" fmla="*/ 2 w 799"/>
                  <a:gd name="T57" fmla="*/ 0 h 685"/>
                  <a:gd name="T58" fmla="*/ 2 w 799"/>
                  <a:gd name="T59" fmla="*/ 0 h 685"/>
                  <a:gd name="T60" fmla="*/ 2 w 799"/>
                  <a:gd name="T61" fmla="*/ 1 h 685"/>
                  <a:gd name="T62" fmla="*/ 1 w 799"/>
                  <a:gd name="T63" fmla="*/ 1 h 685"/>
                  <a:gd name="T64" fmla="*/ 1 w 799"/>
                  <a:gd name="T65" fmla="*/ 1 h 685"/>
                  <a:gd name="T66" fmla="*/ 1 w 799"/>
                  <a:gd name="T67" fmla="*/ 1 h 685"/>
                  <a:gd name="T68" fmla="*/ 1 w 799"/>
                  <a:gd name="T69" fmla="*/ 1 h 685"/>
                  <a:gd name="T70" fmla="*/ 1 w 799"/>
                  <a:gd name="T71" fmla="*/ 2 h 685"/>
                  <a:gd name="T72" fmla="*/ 1 w 799"/>
                  <a:gd name="T73" fmla="*/ 2 h 685"/>
                  <a:gd name="T74" fmla="*/ 1 w 799"/>
                  <a:gd name="T75" fmla="*/ 2 h 685"/>
                  <a:gd name="T76" fmla="*/ 1 w 799"/>
                  <a:gd name="T77" fmla="*/ 2 h 685"/>
                  <a:gd name="T78" fmla="*/ 1 w 799"/>
                  <a:gd name="T79" fmla="*/ 2 h 685"/>
                  <a:gd name="T80" fmla="*/ 1 w 799"/>
                  <a:gd name="T81" fmla="*/ 1 h 685"/>
                  <a:gd name="T82" fmla="*/ 1 w 799"/>
                  <a:gd name="T83" fmla="*/ 1 h 685"/>
                  <a:gd name="T84" fmla="*/ 1 w 799"/>
                  <a:gd name="T85" fmla="*/ 1 h 685"/>
                  <a:gd name="T86" fmla="*/ 0 w 799"/>
                  <a:gd name="T87" fmla="*/ 1 h 685"/>
                  <a:gd name="T88" fmla="*/ 0 w 799"/>
                  <a:gd name="T89" fmla="*/ 1 h 685"/>
                  <a:gd name="T90" fmla="*/ 0 w 799"/>
                  <a:gd name="T91" fmla="*/ 1 h 685"/>
                  <a:gd name="T92" fmla="*/ 0 w 799"/>
                  <a:gd name="T93" fmla="*/ 1 h 685"/>
                  <a:gd name="T94" fmla="*/ 0 w 799"/>
                  <a:gd name="T95" fmla="*/ 0 h 685"/>
                  <a:gd name="T96" fmla="*/ 0 w 799"/>
                  <a:gd name="T97" fmla="*/ 2 h 685"/>
                  <a:gd name="T98" fmla="*/ 0 w 799"/>
                  <a:gd name="T99" fmla="*/ 2 h 685"/>
                  <a:gd name="T100" fmla="*/ 0 w 799"/>
                  <a:gd name="T101" fmla="*/ 2 h 685"/>
                  <a:gd name="T102" fmla="*/ 0 w 799"/>
                  <a:gd name="T103" fmla="*/ 2 h 685"/>
                  <a:gd name="T104" fmla="*/ 0 w 799"/>
                  <a:gd name="T105" fmla="*/ 2 h 685"/>
                  <a:gd name="T106" fmla="*/ 0 w 799"/>
                  <a:gd name="T107" fmla="*/ 0 h 685"/>
                  <a:gd name="T108" fmla="*/ 0 w 799"/>
                  <a:gd name="T109" fmla="*/ 0 h 685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799"/>
                  <a:gd name="T166" fmla="*/ 0 h 685"/>
                  <a:gd name="T167" fmla="*/ 799 w 799"/>
                  <a:gd name="T168" fmla="*/ 685 h 685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799" h="685">
                    <a:moveTo>
                      <a:pt x="4" y="0"/>
                    </a:moveTo>
                    <a:lnTo>
                      <a:pt x="149" y="0"/>
                    </a:lnTo>
                    <a:lnTo>
                      <a:pt x="155" y="7"/>
                    </a:lnTo>
                    <a:lnTo>
                      <a:pt x="155" y="80"/>
                    </a:lnTo>
                    <a:lnTo>
                      <a:pt x="187" y="80"/>
                    </a:lnTo>
                    <a:lnTo>
                      <a:pt x="192" y="88"/>
                    </a:lnTo>
                    <a:lnTo>
                      <a:pt x="192" y="162"/>
                    </a:lnTo>
                    <a:lnTo>
                      <a:pt x="226" y="162"/>
                    </a:lnTo>
                    <a:lnTo>
                      <a:pt x="231" y="170"/>
                    </a:lnTo>
                    <a:lnTo>
                      <a:pt x="231" y="237"/>
                    </a:lnTo>
                    <a:lnTo>
                      <a:pt x="264" y="237"/>
                    </a:lnTo>
                    <a:lnTo>
                      <a:pt x="269" y="242"/>
                    </a:lnTo>
                    <a:lnTo>
                      <a:pt x="269" y="318"/>
                    </a:lnTo>
                    <a:lnTo>
                      <a:pt x="302" y="318"/>
                    </a:lnTo>
                    <a:lnTo>
                      <a:pt x="309" y="324"/>
                    </a:lnTo>
                    <a:lnTo>
                      <a:pt x="309" y="400"/>
                    </a:lnTo>
                    <a:lnTo>
                      <a:pt x="342" y="400"/>
                    </a:lnTo>
                    <a:lnTo>
                      <a:pt x="347" y="405"/>
                    </a:lnTo>
                    <a:lnTo>
                      <a:pt x="347" y="480"/>
                    </a:lnTo>
                    <a:lnTo>
                      <a:pt x="380" y="480"/>
                    </a:lnTo>
                    <a:lnTo>
                      <a:pt x="386" y="485"/>
                    </a:lnTo>
                    <a:lnTo>
                      <a:pt x="386" y="556"/>
                    </a:lnTo>
                    <a:lnTo>
                      <a:pt x="413" y="556"/>
                    </a:lnTo>
                    <a:lnTo>
                      <a:pt x="413" y="485"/>
                    </a:lnTo>
                    <a:lnTo>
                      <a:pt x="419" y="480"/>
                    </a:lnTo>
                    <a:lnTo>
                      <a:pt x="451" y="480"/>
                    </a:lnTo>
                    <a:lnTo>
                      <a:pt x="451" y="366"/>
                    </a:lnTo>
                    <a:lnTo>
                      <a:pt x="458" y="360"/>
                    </a:lnTo>
                    <a:lnTo>
                      <a:pt x="491" y="360"/>
                    </a:lnTo>
                    <a:lnTo>
                      <a:pt x="491" y="284"/>
                    </a:lnTo>
                    <a:lnTo>
                      <a:pt x="496" y="279"/>
                    </a:lnTo>
                    <a:lnTo>
                      <a:pt x="529" y="279"/>
                    </a:lnTo>
                    <a:lnTo>
                      <a:pt x="529" y="170"/>
                    </a:lnTo>
                    <a:lnTo>
                      <a:pt x="534" y="162"/>
                    </a:lnTo>
                    <a:lnTo>
                      <a:pt x="568" y="162"/>
                    </a:lnTo>
                    <a:lnTo>
                      <a:pt x="568" y="88"/>
                    </a:lnTo>
                    <a:lnTo>
                      <a:pt x="573" y="80"/>
                    </a:lnTo>
                    <a:lnTo>
                      <a:pt x="606" y="80"/>
                    </a:lnTo>
                    <a:lnTo>
                      <a:pt x="606" y="7"/>
                    </a:lnTo>
                    <a:lnTo>
                      <a:pt x="611" y="0"/>
                    </a:lnTo>
                    <a:lnTo>
                      <a:pt x="793" y="0"/>
                    </a:lnTo>
                    <a:lnTo>
                      <a:pt x="798" y="7"/>
                    </a:lnTo>
                    <a:lnTo>
                      <a:pt x="798" y="41"/>
                    </a:lnTo>
                    <a:lnTo>
                      <a:pt x="793" y="46"/>
                    </a:lnTo>
                    <a:lnTo>
                      <a:pt x="722" y="46"/>
                    </a:lnTo>
                    <a:lnTo>
                      <a:pt x="722" y="638"/>
                    </a:lnTo>
                    <a:lnTo>
                      <a:pt x="793" y="638"/>
                    </a:lnTo>
                    <a:lnTo>
                      <a:pt x="798" y="645"/>
                    </a:lnTo>
                    <a:lnTo>
                      <a:pt x="798" y="679"/>
                    </a:lnTo>
                    <a:lnTo>
                      <a:pt x="793" y="684"/>
                    </a:lnTo>
                    <a:lnTo>
                      <a:pt x="573" y="684"/>
                    </a:lnTo>
                    <a:lnTo>
                      <a:pt x="568" y="679"/>
                    </a:lnTo>
                    <a:lnTo>
                      <a:pt x="568" y="645"/>
                    </a:lnTo>
                    <a:lnTo>
                      <a:pt x="573" y="638"/>
                    </a:lnTo>
                    <a:lnTo>
                      <a:pt x="644" y="638"/>
                    </a:lnTo>
                    <a:lnTo>
                      <a:pt x="644" y="88"/>
                    </a:lnTo>
                    <a:lnTo>
                      <a:pt x="611" y="88"/>
                    </a:lnTo>
                    <a:lnTo>
                      <a:pt x="611" y="162"/>
                    </a:lnTo>
                    <a:lnTo>
                      <a:pt x="606" y="170"/>
                    </a:lnTo>
                    <a:lnTo>
                      <a:pt x="573" y="170"/>
                    </a:lnTo>
                    <a:lnTo>
                      <a:pt x="573" y="279"/>
                    </a:lnTo>
                    <a:lnTo>
                      <a:pt x="568" y="284"/>
                    </a:lnTo>
                    <a:lnTo>
                      <a:pt x="534" y="284"/>
                    </a:lnTo>
                    <a:lnTo>
                      <a:pt x="534" y="360"/>
                    </a:lnTo>
                    <a:lnTo>
                      <a:pt x="529" y="366"/>
                    </a:lnTo>
                    <a:lnTo>
                      <a:pt x="496" y="366"/>
                    </a:lnTo>
                    <a:lnTo>
                      <a:pt x="496" y="480"/>
                    </a:lnTo>
                    <a:lnTo>
                      <a:pt x="491" y="485"/>
                    </a:lnTo>
                    <a:lnTo>
                      <a:pt x="458" y="485"/>
                    </a:lnTo>
                    <a:lnTo>
                      <a:pt x="458" y="556"/>
                    </a:lnTo>
                    <a:lnTo>
                      <a:pt x="451" y="564"/>
                    </a:lnTo>
                    <a:lnTo>
                      <a:pt x="419" y="564"/>
                    </a:lnTo>
                    <a:lnTo>
                      <a:pt x="419" y="679"/>
                    </a:lnTo>
                    <a:lnTo>
                      <a:pt x="413" y="684"/>
                    </a:lnTo>
                    <a:lnTo>
                      <a:pt x="386" y="684"/>
                    </a:lnTo>
                    <a:lnTo>
                      <a:pt x="380" y="679"/>
                    </a:lnTo>
                    <a:lnTo>
                      <a:pt x="380" y="645"/>
                    </a:lnTo>
                    <a:lnTo>
                      <a:pt x="347" y="645"/>
                    </a:lnTo>
                    <a:lnTo>
                      <a:pt x="342" y="638"/>
                    </a:lnTo>
                    <a:lnTo>
                      <a:pt x="342" y="564"/>
                    </a:lnTo>
                    <a:lnTo>
                      <a:pt x="309" y="564"/>
                    </a:lnTo>
                    <a:lnTo>
                      <a:pt x="302" y="556"/>
                    </a:lnTo>
                    <a:lnTo>
                      <a:pt x="302" y="485"/>
                    </a:lnTo>
                    <a:lnTo>
                      <a:pt x="269" y="485"/>
                    </a:lnTo>
                    <a:lnTo>
                      <a:pt x="264" y="480"/>
                    </a:lnTo>
                    <a:lnTo>
                      <a:pt x="264" y="405"/>
                    </a:lnTo>
                    <a:lnTo>
                      <a:pt x="231" y="405"/>
                    </a:lnTo>
                    <a:lnTo>
                      <a:pt x="226" y="400"/>
                    </a:lnTo>
                    <a:lnTo>
                      <a:pt x="226" y="324"/>
                    </a:lnTo>
                    <a:lnTo>
                      <a:pt x="192" y="324"/>
                    </a:lnTo>
                    <a:lnTo>
                      <a:pt x="187" y="318"/>
                    </a:lnTo>
                    <a:lnTo>
                      <a:pt x="187" y="242"/>
                    </a:lnTo>
                    <a:lnTo>
                      <a:pt x="155" y="242"/>
                    </a:lnTo>
                    <a:lnTo>
                      <a:pt x="149" y="237"/>
                    </a:lnTo>
                    <a:lnTo>
                      <a:pt x="149" y="170"/>
                    </a:lnTo>
                    <a:lnTo>
                      <a:pt x="115" y="170"/>
                    </a:lnTo>
                    <a:lnTo>
                      <a:pt x="115" y="638"/>
                    </a:lnTo>
                    <a:lnTo>
                      <a:pt x="187" y="638"/>
                    </a:lnTo>
                    <a:lnTo>
                      <a:pt x="192" y="645"/>
                    </a:lnTo>
                    <a:lnTo>
                      <a:pt x="192" y="679"/>
                    </a:lnTo>
                    <a:lnTo>
                      <a:pt x="187" y="684"/>
                    </a:lnTo>
                    <a:lnTo>
                      <a:pt x="4" y="684"/>
                    </a:lnTo>
                    <a:lnTo>
                      <a:pt x="0" y="679"/>
                    </a:lnTo>
                    <a:lnTo>
                      <a:pt x="0" y="645"/>
                    </a:lnTo>
                    <a:lnTo>
                      <a:pt x="4" y="638"/>
                    </a:lnTo>
                    <a:lnTo>
                      <a:pt x="77" y="638"/>
                    </a:lnTo>
                    <a:lnTo>
                      <a:pt x="77" y="46"/>
                    </a:lnTo>
                    <a:lnTo>
                      <a:pt x="4" y="46"/>
                    </a:lnTo>
                    <a:lnTo>
                      <a:pt x="0" y="41"/>
                    </a:lnTo>
                    <a:lnTo>
                      <a:pt x="0" y="7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3600"/>
              </a:p>
            </p:txBody>
          </p:sp>
          <p:sp>
            <p:nvSpPr>
              <p:cNvPr id="31" name="Freeform 18"/>
              <p:cNvSpPr>
                <a:spLocks noChangeArrowheads="1"/>
              </p:cNvSpPr>
              <p:nvPr/>
            </p:nvSpPr>
            <p:spPr bwMode="auto">
              <a:xfrm>
                <a:off x="2257" y="1909"/>
                <a:ext cx="91" cy="154"/>
              </a:xfrm>
              <a:custGeom>
                <a:avLst/>
                <a:gdLst>
                  <a:gd name="T0" fmla="*/ 0 w 380"/>
                  <a:gd name="T1" fmla="*/ 0 h 685"/>
                  <a:gd name="T2" fmla="*/ 0 w 380"/>
                  <a:gd name="T3" fmla="*/ 0 h 685"/>
                  <a:gd name="T4" fmla="*/ 1 w 380"/>
                  <a:gd name="T5" fmla="*/ 0 h 685"/>
                  <a:gd name="T6" fmla="*/ 1 w 380"/>
                  <a:gd name="T7" fmla="*/ 0 h 685"/>
                  <a:gd name="T8" fmla="*/ 1 w 380"/>
                  <a:gd name="T9" fmla="*/ 1 h 685"/>
                  <a:gd name="T10" fmla="*/ 1 w 380"/>
                  <a:gd name="T11" fmla="*/ 1 h 685"/>
                  <a:gd name="T12" fmla="*/ 1 w 380"/>
                  <a:gd name="T13" fmla="*/ 1 h 685"/>
                  <a:gd name="T14" fmla="*/ 1 w 380"/>
                  <a:gd name="T15" fmla="*/ 1 h 685"/>
                  <a:gd name="T16" fmla="*/ 0 w 380"/>
                  <a:gd name="T17" fmla="*/ 1 h 685"/>
                  <a:gd name="T18" fmla="*/ 0 w 380"/>
                  <a:gd name="T19" fmla="*/ 1 h 685"/>
                  <a:gd name="T20" fmla="*/ 0 w 380"/>
                  <a:gd name="T21" fmla="*/ 1 h 685"/>
                  <a:gd name="T22" fmla="*/ 0 w 380"/>
                  <a:gd name="T23" fmla="*/ 1 h 685"/>
                  <a:gd name="T24" fmla="*/ 0 w 380"/>
                  <a:gd name="T25" fmla="*/ 2 h 685"/>
                  <a:gd name="T26" fmla="*/ 0 w 380"/>
                  <a:gd name="T27" fmla="*/ 2 h 685"/>
                  <a:gd name="T28" fmla="*/ 1 w 380"/>
                  <a:gd name="T29" fmla="*/ 2 h 685"/>
                  <a:gd name="T30" fmla="*/ 1 w 380"/>
                  <a:gd name="T31" fmla="*/ 1 h 685"/>
                  <a:gd name="T32" fmla="*/ 1 w 380"/>
                  <a:gd name="T33" fmla="*/ 2 h 685"/>
                  <a:gd name="T34" fmla="*/ 1 w 380"/>
                  <a:gd name="T35" fmla="*/ 2 h 685"/>
                  <a:gd name="T36" fmla="*/ 1 w 380"/>
                  <a:gd name="T37" fmla="*/ 2 h 685"/>
                  <a:gd name="T38" fmla="*/ 0 w 380"/>
                  <a:gd name="T39" fmla="*/ 2 h 685"/>
                  <a:gd name="T40" fmla="*/ 0 w 380"/>
                  <a:gd name="T41" fmla="*/ 2 h 685"/>
                  <a:gd name="T42" fmla="*/ 0 w 380"/>
                  <a:gd name="T43" fmla="*/ 2 h 685"/>
                  <a:gd name="T44" fmla="*/ 0 w 380"/>
                  <a:gd name="T45" fmla="*/ 1 h 685"/>
                  <a:gd name="T46" fmla="*/ 0 w 380"/>
                  <a:gd name="T47" fmla="*/ 1 h 685"/>
                  <a:gd name="T48" fmla="*/ 0 w 380"/>
                  <a:gd name="T49" fmla="*/ 1 h 685"/>
                  <a:gd name="T50" fmla="*/ 0 w 380"/>
                  <a:gd name="T51" fmla="*/ 1 h 685"/>
                  <a:gd name="T52" fmla="*/ 0 w 380"/>
                  <a:gd name="T53" fmla="*/ 1 h 685"/>
                  <a:gd name="T54" fmla="*/ 0 w 380"/>
                  <a:gd name="T55" fmla="*/ 1 h 685"/>
                  <a:gd name="T56" fmla="*/ 0 w 380"/>
                  <a:gd name="T57" fmla="*/ 1 h 685"/>
                  <a:gd name="T58" fmla="*/ 0 w 380"/>
                  <a:gd name="T59" fmla="*/ 1 h 685"/>
                  <a:gd name="T60" fmla="*/ 1 w 380"/>
                  <a:gd name="T61" fmla="*/ 0 h 685"/>
                  <a:gd name="T62" fmla="*/ 0 w 380"/>
                  <a:gd name="T63" fmla="*/ 0 h 685"/>
                  <a:gd name="T64" fmla="*/ 0 w 380"/>
                  <a:gd name="T65" fmla="*/ 0 h 685"/>
                  <a:gd name="T66" fmla="*/ 0 w 380"/>
                  <a:gd name="T67" fmla="*/ 0 h 685"/>
                  <a:gd name="T68" fmla="*/ 0 w 380"/>
                  <a:gd name="T69" fmla="*/ 0 h 685"/>
                  <a:gd name="T70" fmla="*/ 0 w 380"/>
                  <a:gd name="T71" fmla="*/ 0 h 685"/>
                  <a:gd name="T72" fmla="*/ 0 w 380"/>
                  <a:gd name="T73" fmla="*/ 0 h 685"/>
                  <a:gd name="T74" fmla="*/ 0 w 380"/>
                  <a:gd name="T75" fmla="*/ 0 h 685"/>
                  <a:gd name="T76" fmla="*/ 0 w 380"/>
                  <a:gd name="T77" fmla="*/ 0 h 685"/>
                  <a:gd name="T78" fmla="*/ 0 w 380"/>
                  <a:gd name="T79" fmla="*/ 0 h 685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380"/>
                  <a:gd name="T121" fmla="*/ 0 h 685"/>
                  <a:gd name="T122" fmla="*/ 380 w 380"/>
                  <a:gd name="T123" fmla="*/ 685 h 685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380" h="685">
                    <a:moveTo>
                      <a:pt x="114" y="0"/>
                    </a:moveTo>
                    <a:lnTo>
                      <a:pt x="222" y="0"/>
                    </a:lnTo>
                    <a:lnTo>
                      <a:pt x="227" y="7"/>
                    </a:lnTo>
                    <a:lnTo>
                      <a:pt x="227" y="41"/>
                    </a:lnTo>
                    <a:lnTo>
                      <a:pt x="297" y="41"/>
                    </a:lnTo>
                    <a:lnTo>
                      <a:pt x="302" y="46"/>
                    </a:lnTo>
                    <a:lnTo>
                      <a:pt x="302" y="80"/>
                    </a:lnTo>
                    <a:lnTo>
                      <a:pt x="335" y="80"/>
                    </a:lnTo>
                    <a:lnTo>
                      <a:pt x="340" y="88"/>
                    </a:lnTo>
                    <a:lnTo>
                      <a:pt x="340" y="279"/>
                    </a:lnTo>
                    <a:lnTo>
                      <a:pt x="335" y="284"/>
                    </a:lnTo>
                    <a:lnTo>
                      <a:pt x="302" y="284"/>
                    </a:lnTo>
                    <a:lnTo>
                      <a:pt x="302" y="360"/>
                    </a:lnTo>
                    <a:lnTo>
                      <a:pt x="297" y="366"/>
                    </a:lnTo>
                    <a:lnTo>
                      <a:pt x="265" y="366"/>
                    </a:lnTo>
                    <a:lnTo>
                      <a:pt x="265" y="400"/>
                    </a:lnTo>
                    <a:lnTo>
                      <a:pt x="260" y="405"/>
                    </a:lnTo>
                    <a:lnTo>
                      <a:pt x="227" y="405"/>
                    </a:lnTo>
                    <a:lnTo>
                      <a:pt x="227" y="480"/>
                    </a:lnTo>
                    <a:lnTo>
                      <a:pt x="222" y="485"/>
                    </a:lnTo>
                    <a:lnTo>
                      <a:pt x="189" y="485"/>
                    </a:lnTo>
                    <a:lnTo>
                      <a:pt x="189" y="522"/>
                    </a:lnTo>
                    <a:lnTo>
                      <a:pt x="185" y="527"/>
                    </a:lnTo>
                    <a:lnTo>
                      <a:pt x="152" y="527"/>
                    </a:lnTo>
                    <a:lnTo>
                      <a:pt x="152" y="556"/>
                    </a:lnTo>
                    <a:lnTo>
                      <a:pt x="147" y="564"/>
                    </a:lnTo>
                    <a:lnTo>
                      <a:pt x="114" y="564"/>
                    </a:lnTo>
                    <a:lnTo>
                      <a:pt x="114" y="598"/>
                    </a:lnTo>
                    <a:lnTo>
                      <a:pt x="335" y="598"/>
                    </a:lnTo>
                    <a:lnTo>
                      <a:pt x="335" y="564"/>
                    </a:lnTo>
                    <a:lnTo>
                      <a:pt x="340" y="556"/>
                    </a:lnTo>
                    <a:lnTo>
                      <a:pt x="374" y="556"/>
                    </a:lnTo>
                    <a:lnTo>
                      <a:pt x="379" y="564"/>
                    </a:lnTo>
                    <a:lnTo>
                      <a:pt x="379" y="638"/>
                    </a:lnTo>
                    <a:lnTo>
                      <a:pt x="374" y="645"/>
                    </a:lnTo>
                    <a:lnTo>
                      <a:pt x="340" y="645"/>
                    </a:lnTo>
                    <a:lnTo>
                      <a:pt x="340" y="679"/>
                    </a:lnTo>
                    <a:lnTo>
                      <a:pt x="335" y="684"/>
                    </a:lnTo>
                    <a:lnTo>
                      <a:pt x="5" y="684"/>
                    </a:lnTo>
                    <a:lnTo>
                      <a:pt x="0" y="679"/>
                    </a:lnTo>
                    <a:lnTo>
                      <a:pt x="0" y="604"/>
                    </a:lnTo>
                    <a:lnTo>
                      <a:pt x="5" y="598"/>
                    </a:lnTo>
                    <a:lnTo>
                      <a:pt x="37" y="598"/>
                    </a:lnTo>
                    <a:lnTo>
                      <a:pt x="37" y="564"/>
                    </a:lnTo>
                    <a:lnTo>
                      <a:pt x="45" y="556"/>
                    </a:lnTo>
                    <a:lnTo>
                      <a:pt x="77" y="556"/>
                    </a:lnTo>
                    <a:lnTo>
                      <a:pt x="77" y="527"/>
                    </a:lnTo>
                    <a:lnTo>
                      <a:pt x="82" y="522"/>
                    </a:lnTo>
                    <a:lnTo>
                      <a:pt x="109" y="522"/>
                    </a:lnTo>
                    <a:lnTo>
                      <a:pt x="109" y="485"/>
                    </a:lnTo>
                    <a:lnTo>
                      <a:pt x="114" y="480"/>
                    </a:lnTo>
                    <a:lnTo>
                      <a:pt x="147" y="480"/>
                    </a:lnTo>
                    <a:lnTo>
                      <a:pt x="147" y="446"/>
                    </a:lnTo>
                    <a:lnTo>
                      <a:pt x="152" y="441"/>
                    </a:lnTo>
                    <a:lnTo>
                      <a:pt x="185" y="441"/>
                    </a:lnTo>
                    <a:lnTo>
                      <a:pt x="185" y="366"/>
                    </a:lnTo>
                    <a:lnTo>
                      <a:pt x="189" y="360"/>
                    </a:lnTo>
                    <a:lnTo>
                      <a:pt x="222" y="360"/>
                    </a:lnTo>
                    <a:lnTo>
                      <a:pt x="222" y="284"/>
                    </a:lnTo>
                    <a:lnTo>
                      <a:pt x="227" y="279"/>
                    </a:lnTo>
                    <a:lnTo>
                      <a:pt x="260" y="279"/>
                    </a:lnTo>
                    <a:lnTo>
                      <a:pt x="260" y="128"/>
                    </a:lnTo>
                    <a:lnTo>
                      <a:pt x="227" y="128"/>
                    </a:lnTo>
                    <a:lnTo>
                      <a:pt x="222" y="122"/>
                    </a:lnTo>
                    <a:lnTo>
                      <a:pt x="222" y="88"/>
                    </a:lnTo>
                    <a:lnTo>
                      <a:pt x="82" y="88"/>
                    </a:lnTo>
                    <a:lnTo>
                      <a:pt x="82" y="122"/>
                    </a:lnTo>
                    <a:lnTo>
                      <a:pt x="77" y="128"/>
                    </a:lnTo>
                    <a:lnTo>
                      <a:pt x="45" y="128"/>
                    </a:lnTo>
                    <a:lnTo>
                      <a:pt x="45" y="204"/>
                    </a:lnTo>
                    <a:lnTo>
                      <a:pt x="37" y="208"/>
                    </a:lnTo>
                    <a:lnTo>
                      <a:pt x="5" y="208"/>
                    </a:lnTo>
                    <a:lnTo>
                      <a:pt x="0" y="204"/>
                    </a:lnTo>
                    <a:lnTo>
                      <a:pt x="0" y="128"/>
                    </a:lnTo>
                    <a:lnTo>
                      <a:pt x="5" y="122"/>
                    </a:lnTo>
                    <a:lnTo>
                      <a:pt x="37" y="122"/>
                    </a:lnTo>
                    <a:lnTo>
                      <a:pt x="37" y="46"/>
                    </a:lnTo>
                    <a:lnTo>
                      <a:pt x="45" y="41"/>
                    </a:lnTo>
                    <a:lnTo>
                      <a:pt x="109" y="41"/>
                    </a:lnTo>
                    <a:lnTo>
                      <a:pt x="109" y="7"/>
                    </a:lnTo>
                    <a:lnTo>
                      <a:pt x="114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3600"/>
              </a:p>
            </p:txBody>
          </p:sp>
        </p:grpSp>
        <p:grpSp>
          <p:nvGrpSpPr>
            <p:cNvPr id="18" name="Group 19"/>
            <p:cNvGrpSpPr>
              <a:grpSpLocks/>
            </p:cNvGrpSpPr>
            <p:nvPr/>
          </p:nvGrpSpPr>
          <p:grpSpPr bwMode="auto">
            <a:xfrm>
              <a:off x="2984" y="1909"/>
              <a:ext cx="278" cy="154"/>
              <a:chOff x="2984" y="1909"/>
              <a:chExt cx="278" cy="154"/>
            </a:xfrm>
          </p:grpSpPr>
          <p:sp>
            <p:nvSpPr>
              <p:cNvPr id="28" name="Freeform 20"/>
              <p:cNvSpPr>
                <a:spLocks noChangeArrowheads="1"/>
              </p:cNvSpPr>
              <p:nvPr/>
            </p:nvSpPr>
            <p:spPr bwMode="auto">
              <a:xfrm>
                <a:off x="2984" y="1909"/>
                <a:ext cx="185" cy="154"/>
              </a:xfrm>
              <a:custGeom>
                <a:avLst/>
                <a:gdLst>
                  <a:gd name="T0" fmla="*/ 0 w 825"/>
                  <a:gd name="T1" fmla="*/ 0 h 685"/>
                  <a:gd name="T2" fmla="*/ 0 w 825"/>
                  <a:gd name="T3" fmla="*/ 0 h 685"/>
                  <a:gd name="T4" fmla="*/ 0 w 825"/>
                  <a:gd name="T5" fmla="*/ 0 h 685"/>
                  <a:gd name="T6" fmla="*/ 1 w 825"/>
                  <a:gd name="T7" fmla="*/ 0 h 685"/>
                  <a:gd name="T8" fmla="*/ 1 w 825"/>
                  <a:gd name="T9" fmla="*/ 1 h 685"/>
                  <a:gd name="T10" fmla="*/ 1 w 825"/>
                  <a:gd name="T11" fmla="*/ 1 h 685"/>
                  <a:gd name="T12" fmla="*/ 1 w 825"/>
                  <a:gd name="T13" fmla="*/ 1 h 685"/>
                  <a:gd name="T14" fmla="*/ 1 w 825"/>
                  <a:gd name="T15" fmla="*/ 1 h 685"/>
                  <a:gd name="T16" fmla="*/ 1 w 825"/>
                  <a:gd name="T17" fmla="*/ 1 h 685"/>
                  <a:gd name="T18" fmla="*/ 1 w 825"/>
                  <a:gd name="T19" fmla="*/ 1 h 685"/>
                  <a:gd name="T20" fmla="*/ 1 w 825"/>
                  <a:gd name="T21" fmla="*/ 1 h 685"/>
                  <a:gd name="T22" fmla="*/ 1 w 825"/>
                  <a:gd name="T23" fmla="*/ 1 h 685"/>
                  <a:gd name="T24" fmla="*/ 1 w 825"/>
                  <a:gd name="T25" fmla="*/ 1 h 685"/>
                  <a:gd name="T26" fmla="*/ 1 w 825"/>
                  <a:gd name="T27" fmla="*/ 1 h 685"/>
                  <a:gd name="T28" fmla="*/ 1 w 825"/>
                  <a:gd name="T29" fmla="*/ 1 h 685"/>
                  <a:gd name="T30" fmla="*/ 1 w 825"/>
                  <a:gd name="T31" fmla="*/ 1 h 685"/>
                  <a:gd name="T32" fmla="*/ 1 w 825"/>
                  <a:gd name="T33" fmla="*/ 0 h 685"/>
                  <a:gd name="T34" fmla="*/ 2 w 825"/>
                  <a:gd name="T35" fmla="*/ 0 h 685"/>
                  <a:gd name="T36" fmla="*/ 2 w 825"/>
                  <a:gd name="T37" fmla="*/ 0 h 685"/>
                  <a:gd name="T38" fmla="*/ 2 w 825"/>
                  <a:gd name="T39" fmla="*/ 0 h 685"/>
                  <a:gd name="T40" fmla="*/ 2 w 825"/>
                  <a:gd name="T41" fmla="*/ 0 h 685"/>
                  <a:gd name="T42" fmla="*/ 2 w 825"/>
                  <a:gd name="T43" fmla="*/ 0 h 685"/>
                  <a:gd name="T44" fmla="*/ 2 w 825"/>
                  <a:gd name="T45" fmla="*/ 2 h 685"/>
                  <a:gd name="T46" fmla="*/ 2 w 825"/>
                  <a:gd name="T47" fmla="*/ 2 h 685"/>
                  <a:gd name="T48" fmla="*/ 2 w 825"/>
                  <a:gd name="T49" fmla="*/ 2 h 685"/>
                  <a:gd name="T50" fmla="*/ 2 w 825"/>
                  <a:gd name="T51" fmla="*/ 2 h 685"/>
                  <a:gd name="T52" fmla="*/ 2 w 825"/>
                  <a:gd name="T53" fmla="*/ 2 h 685"/>
                  <a:gd name="T54" fmla="*/ 2 w 825"/>
                  <a:gd name="T55" fmla="*/ 0 h 685"/>
                  <a:gd name="T56" fmla="*/ 2 w 825"/>
                  <a:gd name="T57" fmla="*/ 0 h 685"/>
                  <a:gd name="T58" fmla="*/ 2 w 825"/>
                  <a:gd name="T59" fmla="*/ 0 h 685"/>
                  <a:gd name="T60" fmla="*/ 2 w 825"/>
                  <a:gd name="T61" fmla="*/ 1 h 685"/>
                  <a:gd name="T62" fmla="*/ 1 w 825"/>
                  <a:gd name="T63" fmla="*/ 1 h 685"/>
                  <a:gd name="T64" fmla="*/ 1 w 825"/>
                  <a:gd name="T65" fmla="*/ 1 h 685"/>
                  <a:gd name="T66" fmla="*/ 1 w 825"/>
                  <a:gd name="T67" fmla="*/ 1 h 685"/>
                  <a:gd name="T68" fmla="*/ 1 w 825"/>
                  <a:gd name="T69" fmla="*/ 1 h 685"/>
                  <a:gd name="T70" fmla="*/ 1 w 825"/>
                  <a:gd name="T71" fmla="*/ 2 h 685"/>
                  <a:gd name="T72" fmla="*/ 1 w 825"/>
                  <a:gd name="T73" fmla="*/ 2 h 685"/>
                  <a:gd name="T74" fmla="*/ 1 w 825"/>
                  <a:gd name="T75" fmla="*/ 2 h 685"/>
                  <a:gd name="T76" fmla="*/ 1 w 825"/>
                  <a:gd name="T77" fmla="*/ 2 h 685"/>
                  <a:gd name="T78" fmla="*/ 1 w 825"/>
                  <a:gd name="T79" fmla="*/ 2 h 685"/>
                  <a:gd name="T80" fmla="*/ 1 w 825"/>
                  <a:gd name="T81" fmla="*/ 1 h 685"/>
                  <a:gd name="T82" fmla="*/ 1 w 825"/>
                  <a:gd name="T83" fmla="*/ 1 h 685"/>
                  <a:gd name="T84" fmla="*/ 1 w 825"/>
                  <a:gd name="T85" fmla="*/ 1 h 685"/>
                  <a:gd name="T86" fmla="*/ 1 w 825"/>
                  <a:gd name="T87" fmla="*/ 1 h 685"/>
                  <a:gd name="T88" fmla="*/ 0 w 825"/>
                  <a:gd name="T89" fmla="*/ 1 h 685"/>
                  <a:gd name="T90" fmla="*/ 0 w 825"/>
                  <a:gd name="T91" fmla="*/ 1 h 685"/>
                  <a:gd name="T92" fmla="*/ 0 w 825"/>
                  <a:gd name="T93" fmla="*/ 1 h 685"/>
                  <a:gd name="T94" fmla="*/ 0 w 825"/>
                  <a:gd name="T95" fmla="*/ 0 h 685"/>
                  <a:gd name="T96" fmla="*/ 0 w 825"/>
                  <a:gd name="T97" fmla="*/ 2 h 685"/>
                  <a:gd name="T98" fmla="*/ 0 w 825"/>
                  <a:gd name="T99" fmla="*/ 2 h 685"/>
                  <a:gd name="T100" fmla="*/ 0 w 825"/>
                  <a:gd name="T101" fmla="*/ 2 h 685"/>
                  <a:gd name="T102" fmla="*/ 0 w 825"/>
                  <a:gd name="T103" fmla="*/ 2 h 685"/>
                  <a:gd name="T104" fmla="*/ 0 w 825"/>
                  <a:gd name="T105" fmla="*/ 2 h 685"/>
                  <a:gd name="T106" fmla="*/ 0 w 825"/>
                  <a:gd name="T107" fmla="*/ 0 h 685"/>
                  <a:gd name="T108" fmla="*/ 0 w 825"/>
                  <a:gd name="T109" fmla="*/ 0 h 685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825"/>
                  <a:gd name="T166" fmla="*/ 0 h 685"/>
                  <a:gd name="T167" fmla="*/ 825 w 825"/>
                  <a:gd name="T168" fmla="*/ 685 h 685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825" h="685">
                    <a:moveTo>
                      <a:pt x="5" y="0"/>
                    </a:moveTo>
                    <a:lnTo>
                      <a:pt x="154" y="0"/>
                    </a:lnTo>
                    <a:lnTo>
                      <a:pt x="159" y="7"/>
                    </a:lnTo>
                    <a:lnTo>
                      <a:pt x="159" y="80"/>
                    </a:lnTo>
                    <a:lnTo>
                      <a:pt x="192" y="80"/>
                    </a:lnTo>
                    <a:lnTo>
                      <a:pt x="198" y="88"/>
                    </a:lnTo>
                    <a:lnTo>
                      <a:pt x="198" y="162"/>
                    </a:lnTo>
                    <a:lnTo>
                      <a:pt x="234" y="162"/>
                    </a:lnTo>
                    <a:lnTo>
                      <a:pt x="239" y="170"/>
                    </a:lnTo>
                    <a:lnTo>
                      <a:pt x="239" y="237"/>
                    </a:lnTo>
                    <a:lnTo>
                      <a:pt x="273" y="237"/>
                    </a:lnTo>
                    <a:lnTo>
                      <a:pt x="278" y="242"/>
                    </a:lnTo>
                    <a:lnTo>
                      <a:pt x="278" y="318"/>
                    </a:lnTo>
                    <a:lnTo>
                      <a:pt x="312" y="318"/>
                    </a:lnTo>
                    <a:lnTo>
                      <a:pt x="319" y="324"/>
                    </a:lnTo>
                    <a:lnTo>
                      <a:pt x="319" y="400"/>
                    </a:lnTo>
                    <a:lnTo>
                      <a:pt x="352" y="400"/>
                    </a:lnTo>
                    <a:lnTo>
                      <a:pt x="358" y="405"/>
                    </a:lnTo>
                    <a:lnTo>
                      <a:pt x="358" y="480"/>
                    </a:lnTo>
                    <a:lnTo>
                      <a:pt x="392" y="480"/>
                    </a:lnTo>
                    <a:lnTo>
                      <a:pt x="399" y="485"/>
                    </a:lnTo>
                    <a:lnTo>
                      <a:pt x="399" y="556"/>
                    </a:lnTo>
                    <a:lnTo>
                      <a:pt x="427" y="556"/>
                    </a:lnTo>
                    <a:lnTo>
                      <a:pt x="427" y="485"/>
                    </a:lnTo>
                    <a:lnTo>
                      <a:pt x="433" y="480"/>
                    </a:lnTo>
                    <a:lnTo>
                      <a:pt x="466" y="480"/>
                    </a:lnTo>
                    <a:lnTo>
                      <a:pt x="466" y="366"/>
                    </a:lnTo>
                    <a:lnTo>
                      <a:pt x="473" y="360"/>
                    </a:lnTo>
                    <a:lnTo>
                      <a:pt x="506" y="360"/>
                    </a:lnTo>
                    <a:lnTo>
                      <a:pt x="506" y="284"/>
                    </a:lnTo>
                    <a:lnTo>
                      <a:pt x="512" y="279"/>
                    </a:lnTo>
                    <a:lnTo>
                      <a:pt x="546" y="279"/>
                    </a:lnTo>
                    <a:lnTo>
                      <a:pt x="546" y="170"/>
                    </a:lnTo>
                    <a:lnTo>
                      <a:pt x="551" y="162"/>
                    </a:lnTo>
                    <a:lnTo>
                      <a:pt x="587" y="162"/>
                    </a:lnTo>
                    <a:lnTo>
                      <a:pt x="587" y="88"/>
                    </a:lnTo>
                    <a:lnTo>
                      <a:pt x="592" y="80"/>
                    </a:lnTo>
                    <a:lnTo>
                      <a:pt x="626" y="80"/>
                    </a:lnTo>
                    <a:lnTo>
                      <a:pt x="626" y="7"/>
                    </a:lnTo>
                    <a:lnTo>
                      <a:pt x="632" y="0"/>
                    </a:lnTo>
                    <a:lnTo>
                      <a:pt x="819" y="0"/>
                    </a:lnTo>
                    <a:lnTo>
                      <a:pt x="824" y="7"/>
                    </a:lnTo>
                    <a:lnTo>
                      <a:pt x="824" y="41"/>
                    </a:lnTo>
                    <a:lnTo>
                      <a:pt x="819" y="46"/>
                    </a:lnTo>
                    <a:lnTo>
                      <a:pt x="745" y="46"/>
                    </a:lnTo>
                    <a:lnTo>
                      <a:pt x="745" y="638"/>
                    </a:lnTo>
                    <a:lnTo>
                      <a:pt x="819" y="638"/>
                    </a:lnTo>
                    <a:lnTo>
                      <a:pt x="824" y="645"/>
                    </a:lnTo>
                    <a:lnTo>
                      <a:pt x="824" y="679"/>
                    </a:lnTo>
                    <a:lnTo>
                      <a:pt x="819" y="684"/>
                    </a:lnTo>
                    <a:lnTo>
                      <a:pt x="592" y="684"/>
                    </a:lnTo>
                    <a:lnTo>
                      <a:pt x="587" y="679"/>
                    </a:lnTo>
                    <a:lnTo>
                      <a:pt x="587" y="645"/>
                    </a:lnTo>
                    <a:lnTo>
                      <a:pt x="592" y="638"/>
                    </a:lnTo>
                    <a:lnTo>
                      <a:pt x="664" y="638"/>
                    </a:lnTo>
                    <a:lnTo>
                      <a:pt x="664" y="88"/>
                    </a:lnTo>
                    <a:lnTo>
                      <a:pt x="632" y="88"/>
                    </a:lnTo>
                    <a:lnTo>
                      <a:pt x="632" y="162"/>
                    </a:lnTo>
                    <a:lnTo>
                      <a:pt x="626" y="170"/>
                    </a:lnTo>
                    <a:lnTo>
                      <a:pt x="592" y="170"/>
                    </a:lnTo>
                    <a:lnTo>
                      <a:pt x="592" y="279"/>
                    </a:lnTo>
                    <a:lnTo>
                      <a:pt x="587" y="284"/>
                    </a:lnTo>
                    <a:lnTo>
                      <a:pt x="551" y="284"/>
                    </a:lnTo>
                    <a:lnTo>
                      <a:pt x="551" y="360"/>
                    </a:lnTo>
                    <a:lnTo>
                      <a:pt x="546" y="366"/>
                    </a:lnTo>
                    <a:lnTo>
                      <a:pt x="512" y="366"/>
                    </a:lnTo>
                    <a:lnTo>
                      <a:pt x="512" y="480"/>
                    </a:lnTo>
                    <a:lnTo>
                      <a:pt x="506" y="485"/>
                    </a:lnTo>
                    <a:lnTo>
                      <a:pt x="473" y="485"/>
                    </a:lnTo>
                    <a:lnTo>
                      <a:pt x="473" y="556"/>
                    </a:lnTo>
                    <a:lnTo>
                      <a:pt x="466" y="564"/>
                    </a:lnTo>
                    <a:lnTo>
                      <a:pt x="433" y="564"/>
                    </a:lnTo>
                    <a:lnTo>
                      <a:pt x="433" y="679"/>
                    </a:lnTo>
                    <a:lnTo>
                      <a:pt x="427" y="684"/>
                    </a:lnTo>
                    <a:lnTo>
                      <a:pt x="399" y="684"/>
                    </a:lnTo>
                    <a:lnTo>
                      <a:pt x="392" y="679"/>
                    </a:lnTo>
                    <a:lnTo>
                      <a:pt x="392" y="645"/>
                    </a:lnTo>
                    <a:lnTo>
                      <a:pt x="358" y="645"/>
                    </a:lnTo>
                    <a:lnTo>
                      <a:pt x="352" y="638"/>
                    </a:lnTo>
                    <a:lnTo>
                      <a:pt x="352" y="564"/>
                    </a:lnTo>
                    <a:lnTo>
                      <a:pt x="319" y="564"/>
                    </a:lnTo>
                    <a:lnTo>
                      <a:pt x="312" y="556"/>
                    </a:lnTo>
                    <a:lnTo>
                      <a:pt x="312" y="485"/>
                    </a:lnTo>
                    <a:lnTo>
                      <a:pt x="278" y="485"/>
                    </a:lnTo>
                    <a:lnTo>
                      <a:pt x="273" y="480"/>
                    </a:lnTo>
                    <a:lnTo>
                      <a:pt x="273" y="405"/>
                    </a:lnTo>
                    <a:lnTo>
                      <a:pt x="239" y="405"/>
                    </a:lnTo>
                    <a:lnTo>
                      <a:pt x="234" y="400"/>
                    </a:lnTo>
                    <a:lnTo>
                      <a:pt x="234" y="324"/>
                    </a:lnTo>
                    <a:lnTo>
                      <a:pt x="198" y="324"/>
                    </a:lnTo>
                    <a:lnTo>
                      <a:pt x="192" y="318"/>
                    </a:lnTo>
                    <a:lnTo>
                      <a:pt x="192" y="242"/>
                    </a:lnTo>
                    <a:lnTo>
                      <a:pt x="159" y="242"/>
                    </a:lnTo>
                    <a:lnTo>
                      <a:pt x="154" y="237"/>
                    </a:lnTo>
                    <a:lnTo>
                      <a:pt x="154" y="170"/>
                    </a:lnTo>
                    <a:lnTo>
                      <a:pt x="119" y="170"/>
                    </a:lnTo>
                    <a:lnTo>
                      <a:pt x="119" y="638"/>
                    </a:lnTo>
                    <a:lnTo>
                      <a:pt x="192" y="638"/>
                    </a:lnTo>
                    <a:lnTo>
                      <a:pt x="198" y="645"/>
                    </a:lnTo>
                    <a:lnTo>
                      <a:pt x="198" y="679"/>
                    </a:lnTo>
                    <a:lnTo>
                      <a:pt x="192" y="684"/>
                    </a:lnTo>
                    <a:lnTo>
                      <a:pt x="5" y="684"/>
                    </a:lnTo>
                    <a:lnTo>
                      <a:pt x="0" y="679"/>
                    </a:lnTo>
                    <a:lnTo>
                      <a:pt x="0" y="645"/>
                    </a:lnTo>
                    <a:lnTo>
                      <a:pt x="5" y="638"/>
                    </a:lnTo>
                    <a:lnTo>
                      <a:pt x="79" y="638"/>
                    </a:lnTo>
                    <a:lnTo>
                      <a:pt x="79" y="46"/>
                    </a:lnTo>
                    <a:lnTo>
                      <a:pt x="5" y="46"/>
                    </a:lnTo>
                    <a:lnTo>
                      <a:pt x="0" y="41"/>
                    </a:lnTo>
                    <a:lnTo>
                      <a:pt x="0" y="7"/>
                    </a:lnTo>
                    <a:lnTo>
                      <a:pt x="5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3600"/>
              </a:p>
            </p:txBody>
          </p:sp>
          <p:sp>
            <p:nvSpPr>
              <p:cNvPr id="29" name="Freeform 21"/>
              <p:cNvSpPr>
                <a:spLocks noChangeArrowheads="1"/>
              </p:cNvSpPr>
              <p:nvPr/>
            </p:nvSpPr>
            <p:spPr bwMode="auto">
              <a:xfrm>
                <a:off x="3184" y="1909"/>
                <a:ext cx="78" cy="154"/>
              </a:xfrm>
              <a:custGeom>
                <a:avLst/>
                <a:gdLst>
                  <a:gd name="T0" fmla="*/ 1 w 354"/>
                  <a:gd name="T1" fmla="*/ 0 h 685"/>
                  <a:gd name="T2" fmla="*/ 1 w 354"/>
                  <a:gd name="T3" fmla="*/ 0 h 685"/>
                  <a:gd name="T4" fmla="*/ 1 w 354"/>
                  <a:gd name="T5" fmla="*/ 0 h 685"/>
                  <a:gd name="T6" fmla="*/ 1 w 354"/>
                  <a:gd name="T7" fmla="*/ 0 h 685"/>
                  <a:gd name="T8" fmla="*/ 1 w 354"/>
                  <a:gd name="T9" fmla="*/ 0 h 685"/>
                  <a:gd name="T10" fmla="*/ 1 w 354"/>
                  <a:gd name="T11" fmla="*/ 0 h 685"/>
                  <a:gd name="T12" fmla="*/ 1 w 354"/>
                  <a:gd name="T13" fmla="*/ 1 h 685"/>
                  <a:gd name="T14" fmla="*/ 1 w 354"/>
                  <a:gd name="T15" fmla="*/ 1 h 685"/>
                  <a:gd name="T16" fmla="*/ 1 w 354"/>
                  <a:gd name="T17" fmla="*/ 1 h 685"/>
                  <a:gd name="T18" fmla="*/ 1 w 354"/>
                  <a:gd name="T19" fmla="*/ 1 h 685"/>
                  <a:gd name="T20" fmla="*/ 1 w 354"/>
                  <a:gd name="T21" fmla="*/ 1 h 685"/>
                  <a:gd name="T22" fmla="*/ 1 w 354"/>
                  <a:gd name="T23" fmla="*/ 1 h 685"/>
                  <a:gd name="T24" fmla="*/ 1 w 354"/>
                  <a:gd name="T25" fmla="*/ 1 h 685"/>
                  <a:gd name="T26" fmla="*/ 1 w 354"/>
                  <a:gd name="T27" fmla="*/ 2 h 685"/>
                  <a:gd name="T28" fmla="*/ 1 w 354"/>
                  <a:gd name="T29" fmla="*/ 2 h 685"/>
                  <a:gd name="T30" fmla="*/ 1 w 354"/>
                  <a:gd name="T31" fmla="*/ 2 h 685"/>
                  <a:gd name="T32" fmla="*/ 0 w 354"/>
                  <a:gd name="T33" fmla="*/ 2 h 685"/>
                  <a:gd name="T34" fmla="*/ 0 w 354"/>
                  <a:gd name="T35" fmla="*/ 2 h 685"/>
                  <a:gd name="T36" fmla="*/ 0 w 354"/>
                  <a:gd name="T37" fmla="*/ 2 h 685"/>
                  <a:gd name="T38" fmla="*/ 0 w 354"/>
                  <a:gd name="T39" fmla="*/ 2 h 685"/>
                  <a:gd name="T40" fmla="*/ 0 w 354"/>
                  <a:gd name="T41" fmla="*/ 1 h 685"/>
                  <a:gd name="T42" fmla="*/ 0 w 354"/>
                  <a:gd name="T43" fmla="*/ 2 h 685"/>
                  <a:gd name="T44" fmla="*/ 0 w 354"/>
                  <a:gd name="T45" fmla="*/ 2 h 685"/>
                  <a:gd name="T46" fmla="*/ 0 w 354"/>
                  <a:gd name="T47" fmla="*/ 2 h 685"/>
                  <a:gd name="T48" fmla="*/ 0 w 354"/>
                  <a:gd name="T49" fmla="*/ 2 h 685"/>
                  <a:gd name="T50" fmla="*/ 1 w 354"/>
                  <a:gd name="T51" fmla="*/ 2 h 685"/>
                  <a:gd name="T52" fmla="*/ 1 w 354"/>
                  <a:gd name="T53" fmla="*/ 1 h 685"/>
                  <a:gd name="T54" fmla="*/ 1 w 354"/>
                  <a:gd name="T55" fmla="*/ 1 h 685"/>
                  <a:gd name="T56" fmla="*/ 1 w 354"/>
                  <a:gd name="T57" fmla="*/ 1 h 685"/>
                  <a:gd name="T58" fmla="*/ 0 w 354"/>
                  <a:gd name="T59" fmla="*/ 1 h 685"/>
                  <a:gd name="T60" fmla="*/ 0 w 354"/>
                  <a:gd name="T61" fmla="*/ 1 h 685"/>
                  <a:gd name="T62" fmla="*/ 0 w 354"/>
                  <a:gd name="T63" fmla="*/ 1 h 685"/>
                  <a:gd name="T64" fmla="*/ 0 w 354"/>
                  <a:gd name="T65" fmla="*/ 1 h 685"/>
                  <a:gd name="T66" fmla="*/ 0 w 354"/>
                  <a:gd name="T67" fmla="*/ 1 h 685"/>
                  <a:gd name="T68" fmla="*/ 0 w 354"/>
                  <a:gd name="T69" fmla="*/ 1 h 685"/>
                  <a:gd name="T70" fmla="*/ 0 w 354"/>
                  <a:gd name="T71" fmla="*/ 0 h 685"/>
                  <a:gd name="T72" fmla="*/ 1 w 354"/>
                  <a:gd name="T73" fmla="*/ 0 h 685"/>
                  <a:gd name="T74" fmla="*/ 0 w 354"/>
                  <a:gd name="T75" fmla="*/ 0 h 685"/>
                  <a:gd name="T76" fmla="*/ 0 w 354"/>
                  <a:gd name="T77" fmla="*/ 0 h 685"/>
                  <a:gd name="T78" fmla="*/ 0 w 354"/>
                  <a:gd name="T79" fmla="*/ 0 h 685"/>
                  <a:gd name="T80" fmla="*/ 0 w 354"/>
                  <a:gd name="T81" fmla="*/ 0 h 685"/>
                  <a:gd name="T82" fmla="*/ 0 w 354"/>
                  <a:gd name="T83" fmla="*/ 0 h 685"/>
                  <a:gd name="T84" fmla="*/ 0 w 354"/>
                  <a:gd name="T85" fmla="*/ 0 h 685"/>
                  <a:gd name="T86" fmla="*/ 0 w 354"/>
                  <a:gd name="T87" fmla="*/ 0 h 685"/>
                  <a:gd name="T88" fmla="*/ 0 w 354"/>
                  <a:gd name="T89" fmla="*/ 0 h 685"/>
                  <a:gd name="T90" fmla="*/ 0 w 354"/>
                  <a:gd name="T91" fmla="*/ 0 h 685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354"/>
                  <a:gd name="T139" fmla="*/ 0 h 685"/>
                  <a:gd name="T140" fmla="*/ 354 w 354"/>
                  <a:gd name="T141" fmla="*/ 685 h 685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354" h="685">
                    <a:moveTo>
                      <a:pt x="118" y="0"/>
                    </a:moveTo>
                    <a:lnTo>
                      <a:pt x="231" y="0"/>
                    </a:lnTo>
                    <a:lnTo>
                      <a:pt x="236" y="7"/>
                    </a:lnTo>
                    <a:lnTo>
                      <a:pt x="236" y="41"/>
                    </a:lnTo>
                    <a:lnTo>
                      <a:pt x="270" y="41"/>
                    </a:lnTo>
                    <a:lnTo>
                      <a:pt x="275" y="46"/>
                    </a:lnTo>
                    <a:lnTo>
                      <a:pt x="275" y="80"/>
                    </a:lnTo>
                    <a:lnTo>
                      <a:pt x="309" y="80"/>
                    </a:lnTo>
                    <a:lnTo>
                      <a:pt x="314" y="88"/>
                    </a:lnTo>
                    <a:lnTo>
                      <a:pt x="314" y="204"/>
                    </a:lnTo>
                    <a:lnTo>
                      <a:pt x="309" y="208"/>
                    </a:lnTo>
                    <a:lnTo>
                      <a:pt x="275" y="208"/>
                    </a:lnTo>
                    <a:lnTo>
                      <a:pt x="275" y="237"/>
                    </a:lnTo>
                    <a:lnTo>
                      <a:pt x="270" y="242"/>
                    </a:lnTo>
                    <a:lnTo>
                      <a:pt x="236" y="242"/>
                    </a:lnTo>
                    <a:lnTo>
                      <a:pt x="236" y="279"/>
                    </a:lnTo>
                    <a:lnTo>
                      <a:pt x="270" y="279"/>
                    </a:lnTo>
                    <a:lnTo>
                      <a:pt x="275" y="284"/>
                    </a:lnTo>
                    <a:lnTo>
                      <a:pt x="275" y="318"/>
                    </a:lnTo>
                    <a:lnTo>
                      <a:pt x="309" y="318"/>
                    </a:lnTo>
                    <a:lnTo>
                      <a:pt x="314" y="324"/>
                    </a:lnTo>
                    <a:lnTo>
                      <a:pt x="314" y="360"/>
                    </a:lnTo>
                    <a:lnTo>
                      <a:pt x="347" y="360"/>
                    </a:lnTo>
                    <a:lnTo>
                      <a:pt x="353" y="366"/>
                    </a:lnTo>
                    <a:lnTo>
                      <a:pt x="353" y="522"/>
                    </a:lnTo>
                    <a:lnTo>
                      <a:pt x="347" y="527"/>
                    </a:lnTo>
                    <a:lnTo>
                      <a:pt x="314" y="527"/>
                    </a:lnTo>
                    <a:lnTo>
                      <a:pt x="314" y="598"/>
                    </a:lnTo>
                    <a:lnTo>
                      <a:pt x="309" y="604"/>
                    </a:lnTo>
                    <a:lnTo>
                      <a:pt x="275" y="604"/>
                    </a:lnTo>
                    <a:lnTo>
                      <a:pt x="275" y="638"/>
                    </a:lnTo>
                    <a:lnTo>
                      <a:pt x="270" y="645"/>
                    </a:lnTo>
                    <a:lnTo>
                      <a:pt x="197" y="645"/>
                    </a:lnTo>
                    <a:lnTo>
                      <a:pt x="197" y="679"/>
                    </a:lnTo>
                    <a:lnTo>
                      <a:pt x="191" y="684"/>
                    </a:lnTo>
                    <a:lnTo>
                      <a:pt x="46" y="684"/>
                    </a:lnTo>
                    <a:lnTo>
                      <a:pt x="38" y="679"/>
                    </a:lnTo>
                    <a:lnTo>
                      <a:pt x="38" y="645"/>
                    </a:lnTo>
                    <a:lnTo>
                      <a:pt x="4" y="645"/>
                    </a:lnTo>
                    <a:lnTo>
                      <a:pt x="0" y="638"/>
                    </a:lnTo>
                    <a:lnTo>
                      <a:pt x="0" y="564"/>
                    </a:lnTo>
                    <a:lnTo>
                      <a:pt x="4" y="556"/>
                    </a:lnTo>
                    <a:lnTo>
                      <a:pt x="79" y="556"/>
                    </a:lnTo>
                    <a:lnTo>
                      <a:pt x="85" y="564"/>
                    </a:lnTo>
                    <a:lnTo>
                      <a:pt x="85" y="598"/>
                    </a:lnTo>
                    <a:lnTo>
                      <a:pt x="113" y="598"/>
                    </a:lnTo>
                    <a:lnTo>
                      <a:pt x="118" y="604"/>
                    </a:lnTo>
                    <a:lnTo>
                      <a:pt x="118" y="638"/>
                    </a:lnTo>
                    <a:lnTo>
                      <a:pt x="191" y="638"/>
                    </a:lnTo>
                    <a:lnTo>
                      <a:pt x="191" y="604"/>
                    </a:lnTo>
                    <a:lnTo>
                      <a:pt x="197" y="598"/>
                    </a:lnTo>
                    <a:lnTo>
                      <a:pt x="231" y="598"/>
                    </a:lnTo>
                    <a:lnTo>
                      <a:pt x="231" y="564"/>
                    </a:lnTo>
                    <a:lnTo>
                      <a:pt x="236" y="556"/>
                    </a:lnTo>
                    <a:lnTo>
                      <a:pt x="270" y="556"/>
                    </a:lnTo>
                    <a:lnTo>
                      <a:pt x="270" y="405"/>
                    </a:lnTo>
                    <a:lnTo>
                      <a:pt x="236" y="405"/>
                    </a:lnTo>
                    <a:lnTo>
                      <a:pt x="231" y="400"/>
                    </a:lnTo>
                    <a:lnTo>
                      <a:pt x="231" y="366"/>
                    </a:lnTo>
                    <a:lnTo>
                      <a:pt x="197" y="366"/>
                    </a:lnTo>
                    <a:lnTo>
                      <a:pt x="191" y="360"/>
                    </a:lnTo>
                    <a:lnTo>
                      <a:pt x="191" y="324"/>
                    </a:lnTo>
                    <a:lnTo>
                      <a:pt x="118" y="324"/>
                    </a:lnTo>
                    <a:lnTo>
                      <a:pt x="113" y="318"/>
                    </a:lnTo>
                    <a:lnTo>
                      <a:pt x="113" y="284"/>
                    </a:lnTo>
                    <a:lnTo>
                      <a:pt x="118" y="279"/>
                    </a:lnTo>
                    <a:lnTo>
                      <a:pt x="152" y="279"/>
                    </a:lnTo>
                    <a:lnTo>
                      <a:pt x="152" y="242"/>
                    </a:lnTo>
                    <a:lnTo>
                      <a:pt x="158" y="237"/>
                    </a:lnTo>
                    <a:lnTo>
                      <a:pt x="191" y="237"/>
                    </a:lnTo>
                    <a:lnTo>
                      <a:pt x="191" y="208"/>
                    </a:lnTo>
                    <a:lnTo>
                      <a:pt x="197" y="204"/>
                    </a:lnTo>
                    <a:lnTo>
                      <a:pt x="231" y="204"/>
                    </a:lnTo>
                    <a:lnTo>
                      <a:pt x="231" y="128"/>
                    </a:lnTo>
                    <a:lnTo>
                      <a:pt x="197" y="128"/>
                    </a:lnTo>
                    <a:lnTo>
                      <a:pt x="191" y="122"/>
                    </a:lnTo>
                    <a:lnTo>
                      <a:pt x="191" y="88"/>
                    </a:lnTo>
                    <a:lnTo>
                      <a:pt x="85" y="88"/>
                    </a:lnTo>
                    <a:lnTo>
                      <a:pt x="85" y="122"/>
                    </a:lnTo>
                    <a:lnTo>
                      <a:pt x="79" y="128"/>
                    </a:lnTo>
                    <a:lnTo>
                      <a:pt x="46" y="128"/>
                    </a:lnTo>
                    <a:lnTo>
                      <a:pt x="46" y="204"/>
                    </a:lnTo>
                    <a:lnTo>
                      <a:pt x="38" y="208"/>
                    </a:lnTo>
                    <a:lnTo>
                      <a:pt x="4" y="208"/>
                    </a:lnTo>
                    <a:lnTo>
                      <a:pt x="0" y="204"/>
                    </a:lnTo>
                    <a:lnTo>
                      <a:pt x="0" y="128"/>
                    </a:lnTo>
                    <a:lnTo>
                      <a:pt x="4" y="122"/>
                    </a:lnTo>
                    <a:lnTo>
                      <a:pt x="38" y="122"/>
                    </a:lnTo>
                    <a:lnTo>
                      <a:pt x="38" y="46"/>
                    </a:lnTo>
                    <a:lnTo>
                      <a:pt x="46" y="41"/>
                    </a:lnTo>
                    <a:lnTo>
                      <a:pt x="113" y="41"/>
                    </a:lnTo>
                    <a:lnTo>
                      <a:pt x="113" y="7"/>
                    </a:lnTo>
                    <a:lnTo>
                      <a:pt x="118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3600"/>
              </a:p>
            </p:txBody>
          </p:sp>
        </p:grpSp>
        <p:grpSp>
          <p:nvGrpSpPr>
            <p:cNvPr id="19" name="Group 22"/>
            <p:cNvGrpSpPr>
              <a:grpSpLocks/>
            </p:cNvGrpSpPr>
            <p:nvPr/>
          </p:nvGrpSpPr>
          <p:grpSpPr bwMode="auto">
            <a:xfrm>
              <a:off x="1250" y="2533"/>
              <a:ext cx="274" cy="154"/>
              <a:chOff x="1250" y="2533"/>
              <a:chExt cx="274" cy="154"/>
            </a:xfrm>
          </p:grpSpPr>
          <p:sp>
            <p:nvSpPr>
              <p:cNvPr id="26" name="Freeform 23"/>
              <p:cNvSpPr>
                <a:spLocks noChangeArrowheads="1"/>
              </p:cNvSpPr>
              <p:nvPr/>
            </p:nvSpPr>
            <p:spPr bwMode="auto">
              <a:xfrm>
                <a:off x="1250" y="2533"/>
                <a:ext cx="178" cy="154"/>
              </a:xfrm>
              <a:custGeom>
                <a:avLst/>
                <a:gdLst>
                  <a:gd name="T0" fmla="*/ 0 w 804"/>
                  <a:gd name="T1" fmla="*/ 0 h 684"/>
                  <a:gd name="T2" fmla="*/ 0 w 804"/>
                  <a:gd name="T3" fmla="*/ 0 h 684"/>
                  <a:gd name="T4" fmla="*/ 0 w 804"/>
                  <a:gd name="T5" fmla="*/ 0 h 684"/>
                  <a:gd name="T6" fmla="*/ 0 w 804"/>
                  <a:gd name="T7" fmla="*/ 0 h 684"/>
                  <a:gd name="T8" fmla="*/ 1 w 804"/>
                  <a:gd name="T9" fmla="*/ 1 h 684"/>
                  <a:gd name="T10" fmla="*/ 1 w 804"/>
                  <a:gd name="T11" fmla="*/ 1 h 684"/>
                  <a:gd name="T12" fmla="*/ 1 w 804"/>
                  <a:gd name="T13" fmla="*/ 1 h 684"/>
                  <a:gd name="T14" fmla="*/ 1 w 804"/>
                  <a:gd name="T15" fmla="*/ 1 h 684"/>
                  <a:gd name="T16" fmla="*/ 1 w 804"/>
                  <a:gd name="T17" fmla="*/ 1 h 684"/>
                  <a:gd name="T18" fmla="*/ 1 w 804"/>
                  <a:gd name="T19" fmla="*/ 1 h 684"/>
                  <a:gd name="T20" fmla="*/ 1 w 804"/>
                  <a:gd name="T21" fmla="*/ 1 h 684"/>
                  <a:gd name="T22" fmla="*/ 1 w 804"/>
                  <a:gd name="T23" fmla="*/ 1 h 684"/>
                  <a:gd name="T24" fmla="*/ 1 w 804"/>
                  <a:gd name="T25" fmla="*/ 1 h 684"/>
                  <a:gd name="T26" fmla="*/ 1 w 804"/>
                  <a:gd name="T27" fmla="*/ 1 h 684"/>
                  <a:gd name="T28" fmla="*/ 1 w 804"/>
                  <a:gd name="T29" fmla="*/ 1 h 684"/>
                  <a:gd name="T30" fmla="*/ 1 w 804"/>
                  <a:gd name="T31" fmla="*/ 1 h 684"/>
                  <a:gd name="T32" fmla="*/ 1 w 804"/>
                  <a:gd name="T33" fmla="*/ 0 h 684"/>
                  <a:gd name="T34" fmla="*/ 2 w 804"/>
                  <a:gd name="T35" fmla="*/ 0 h 684"/>
                  <a:gd name="T36" fmla="*/ 2 w 804"/>
                  <a:gd name="T37" fmla="*/ 0 h 684"/>
                  <a:gd name="T38" fmla="*/ 2 w 804"/>
                  <a:gd name="T39" fmla="*/ 0 h 684"/>
                  <a:gd name="T40" fmla="*/ 2 w 804"/>
                  <a:gd name="T41" fmla="*/ 0 h 684"/>
                  <a:gd name="T42" fmla="*/ 2 w 804"/>
                  <a:gd name="T43" fmla="*/ 0 h 684"/>
                  <a:gd name="T44" fmla="*/ 2 w 804"/>
                  <a:gd name="T45" fmla="*/ 2 h 684"/>
                  <a:gd name="T46" fmla="*/ 2 w 804"/>
                  <a:gd name="T47" fmla="*/ 2 h 684"/>
                  <a:gd name="T48" fmla="*/ 2 w 804"/>
                  <a:gd name="T49" fmla="*/ 2 h 684"/>
                  <a:gd name="T50" fmla="*/ 2 w 804"/>
                  <a:gd name="T51" fmla="*/ 2 h 684"/>
                  <a:gd name="T52" fmla="*/ 2 w 804"/>
                  <a:gd name="T53" fmla="*/ 2 h 684"/>
                  <a:gd name="T54" fmla="*/ 2 w 804"/>
                  <a:gd name="T55" fmla="*/ 0 h 684"/>
                  <a:gd name="T56" fmla="*/ 2 w 804"/>
                  <a:gd name="T57" fmla="*/ 0 h 684"/>
                  <a:gd name="T58" fmla="*/ 2 w 804"/>
                  <a:gd name="T59" fmla="*/ 0 h 684"/>
                  <a:gd name="T60" fmla="*/ 2 w 804"/>
                  <a:gd name="T61" fmla="*/ 1 h 684"/>
                  <a:gd name="T62" fmla="*/ 1 w 804"/>
                  <a:gd name="T63" fmla="*/ 1 h 684"/>
                  <a:gd name="T64" fmla="*/ 1 w 804"/>
                  <a:gd name="T65" fmla="*/ 1 h 684"/>
                  <a:gd name="T66" fmla="*/ 1 w 804"/>
                  <a:gd name="T67" fmla="*/ 1 h 684"/>
                  <a:gd name="T68" fmla="*/ 1 w 804"/>
                  <a:gd name="T69" fmla="*/ 1 h 684"/>
                  <a:gd name="T70" fmla="*/ 1 w 804"/>
                  <a:gd name="T71" fmla="*/ 2 h 684"/>
                  <a:gd name="T72" fmla="*/ 1 w 804"/>
                  <a:gd name="T73" fmla="*/ 2 h 684"/>
                  <a:gd name="T74" fmla="*/ 1 w 804"/>
                  <a:gd name="T75" fmla="*/ 2 h 684"/>
                  <a:gd name="T76" fmla="*/ 1 w 804"/>
                  <a:gd name="T77" fmla="*/ 2 h 684"/>
                  <a:gd name="T78" fmla="*/ 1 w 804"/>
                  <a:gd name="T79" fmla="*/ 2 h 684"/>
                  <a:gd name="T80" fmla="*/ 1 w 804"/>
                  <a:gd name="T81" fmla="*/ 1 h 684"/>
                  <a:gd name="T82" fmla="*/ 1 w 804"/>
                  <a:gd name="T83" fmla="*/ 1 h 684"/>
                  <a:gd name="T84" fmla="*/ 1 w 804"/>
                  <a:gd name="T85" fmla="*/ 1 h 684"/>
                  <a:gd name="T86" fmla="*/ 0 w 804"/>
                  <a:gd name="T87" fmla="*/ 1 h 684"/>
                  <a:gd name="T88" fmla="*/ 0 w 804"/>
                  <a:gd name="T89" fmla="*/ 1 h 684"/>
                  <a:gd name="T90" fmla="*/ 0 w 804"/>
                  <a:gd name="T91" fmla="*/ 1 h 684"/>
                  <a:gd name="T92" fmla="*/ 0 w 804"/>
                  <a:gd name="T93" fmla="*/ 1 h 684"/>
                  <a:gd name="T94" fmla="*/ 0 w 804"/>
                  <a:gd name="T95" fmla="*/ 0 h 684"/>
                  <a:gd name="T96" fmla="*/ 0 w 804"/>
                  <a:gd name="T97" fmla="*/ 2 h 684"/>
                  <a:gd name="T98" fmla="*/ 0 w 804"/>
                  <a:gd name="T99" fmla="*/ 2 h 684"/>
                  <a:gd name="T100" fmla="*/ 0 w 804"/>
                  <a:gd name="T101" fmla="*/ 2 h 684"/>
                  <a:gd name="T102" fmla="*/ 0 w 804"/>
                  <a:gd name="T103" fmla="*/ 2 h 684"/>
                  <a:gd name="T104" fmla="*/ 0 w 804"/>
                  <a:gd name="T105" fmla="*/ 2 h 684"/>
                  <a:gd name="T106" fmla="*/ 0 w 804"/>
                  <a:gd name="T107" fmla="*/ 0 h 684"/>
                  <a:gd name="T108" fmla="*/ 0 w 804"/>
                  <a:gd name="T109" fmla="*/ 0 h 684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804"/>
                  <a:gd name="T166" fmla="*/ 0 h 684"/>
                  <a:gd name="T167" fmla="*/ 804 w 804"/>
                  <a:gd name="T168" fmla="*/ 684 h 684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804" h="684">
                    <a:moveTo>
                      <a:pt x="4" y="0"/>
                    </a:moveTo>
                    <a:lnTo>
                      <a:pt x="149" y="0"/>
                    </a:lnTo>
                    <a:lnTo>
                      <a:pt x="155" y="7"/>
                    </a:lnTo>
                    <a:lnTo>
                      <a:pt x="155" y="80"/>
                    </a:lnTo>
                    <a:lnTo>
                      <a:pt x="187" y="80"/>
                    </a:lnTo>
                    <a:lnTo>
                      <a:pt x="194" y="88"/>
                    </a:lnTo>
                    <a:lnTo>
                      <a:pt x="194" y="162"/>
                    </a:lnTo>
                    <a:lnTo>
                      <a:pt x="227" y="162"/>
                    </a:lnTo>
                    <a:lnTo>
                      <a:pt x="232" y="169"/>
                    </a:lnTo>
                    <a:lnTo>
                      <a:pt x="232" y="237"/>
                    </a:lnTo>
                    <a:lnTo>
                      <a:pt x="265" y="237"/>
                    </a:lnTo>
                    <a:lnTo>
                      <a:pt x="272" y="242"/>
                    </a:lnTo>
                    <a:lnTo>
                      <a:pt x="272" y="317"/>
                    </a:lnTo>
                    <a:lnTo>
                      <a:pt x="305" y="317"/>
                    </a:lnTo>
                    <a:lnTo>
                      <a:pt x="310" y="324"/>
                    </a:lnTo>
                    <a:lnTo>
                      <a:pt x="310" y="399"/>
                    </a:lnTo>
                    <a:lnTo>
                      <a:pt x="344" y="399"/>
                    </a:lnTo>
                    <a:lnTo>
                      <a:pt x="350" y="404"/>
                    </a:lnTo>
                    <a:lnTo>
                      <a:pt x="350" y="480"/>
                    </a:lnTo>
                    <a:lnTo>
                      <a:pt x="382" y="480"/>
                    </a:lnTo>
                    <a:lnTo>
                      <a:pt x="388" y="484"/>
                    </a:lnTo>
                    <a:lnTo>
                      <a:pt x="388" y="555"/>
                    </a:lnTo>
                    <a:lnTo>
                      <a:pt x="415" y="555"/>
                    </a:lnTo>
                    <a:lnTo>
                      <a:pt x="415" y="484"/>
                    </a:lnTo>
                    <a:lnTo>
                      <a:pt x="420" y="480"/>
                    </a:lnTo>
                    <a:lnTo>
                      <a:pt x="455" y="480"/>
                    </a:lnTo>
                    <a:lnTo>
                      <a:pt x="455" y="365"/>
                    </a:lnTo>
                    <a:lnTo>
                      <a:pt x="460" y="359"/>
                    </a:lnTo>
                    <a:lnTo>
                      <a:pt x="493" y="359"/>
                    </a:lnTo>
                    <a:lnTo>
                      <a:pt x="493" y="284"/>
                    </a:lnTo>
                    <a:lnTo>
                      <a:pt x="498" y="279"/>
                    </a:lnTo>
                    <a:lnTo>
                      <a:pt x="531" y="279"/>
                    </a:lnTo>
                    <a:lnTo>
                      <a:pt x="531" y="169"/>
                    </a:lnTo>
                    <a:lnTo>
                      <a:pt x="536" y="162"/>
                    </a:lnTo>
                    <a:lnTo>
                      <a:pt x="570" y="162"/>
                    </a:lnTo>
                    <a:lnTo>
                      <a:pt x="570" y="88"/>
                    </a:lnTo>
                    <a:lnTo>
                      <a:pt x="576" y="80"/>
                    </a:lnTo>
                    <a:lnTo>
                      <a:pt x="608" y="80"/>
                    </a:lnTo>
                    <a:lnTo>
                      <a:pt x="608" y="7"/>
                    </a:lnTo>
                    <a:lnTo>
                      <a:pt x="614" y="0"/>
                    </a:lnTo>
                    <a:lnTo>
                      <a:pt x="797" y="0"/>
                    </a:lnTo>
                    <a:lnTo>
                      <a:pt x="803" y="7"/>
                    </a:lnTo>
                    <a:lnTo>
                      <a:pt x="803" y="41"/>
                    </a:lnTo>
                    <a:lnTo>
                      <a:pt x="797" y="46"/>
                    </a:lnTo>
                    <a:lnTo>
                      <a:pt x="725" y="46"/>
                    </a:lnTo>
                    <a:lnTo>
                      <a:pt x="725" y="637"/>
                    </a:lnTo>
                    <a:lnTo>
                      <a:pt x="797" y="637"/>
                    </a:lnTo>
                    <a:lnTo>
                      <a:pt x="803" y="645"/>
                    </a:lnTo>
                    <a:lnTo>
                      <a:pt x="803" y="678"/>
                    </a:lnTo>
                    <a:lnTo>
                      <a:pt x="797" y="683"/>
                    </a:lnTo>
                    <a:lnTo>
                      <a:pt x="576" y="683"/>
                    </a:lnTo>
                    <a:lnTo>
                      <a:pt x="570" y="678"/>
                    </a:lnTo>
                    <a:lnTo>
                      <a:pt x="570" y="645"/>
                    </a:lnTo>
                    <a:lnTo>
                      <a:pt x="576" y="637"/>
                    </a:lnTo>
                    <a:lnTo>
                      <a:pt x="648" y="637"/>
                    </a:lnTo>
                    <a:lnTo>
                      <a:pt x="648" y="88"/>
                    </a:lnTo>
                    <a:lnTo>
                      <a:pt x="614" y="88"/>
                    </a:lnTo>
                    <a:lnTo>
                      <a:pt x="614" y="162"/>
                    </a:lnTo>
                    <a:lnTo>
                      <a:pt x="608" y="169"/>
                    </a:lnTo>
                    <a:lnTo>
                      <a:pt x="576" y="169"/>
                    </a:lnTo>
                    <a:lnTo>
                      <a:pt x="576" y="279"/>
                    </a:lnTo>
                    <a:lnTo>
                      <a:pt x="570" y="284"/>
                    </a:lnTo>
                    <a:lnTo>
                      <a:pt x="536" y="284"/>
                    </a:lnTo>
                    <a:lnTo>
                      <a:pt x="536" y="359"/>
                    </a:lnTo>
                    <a:lnTo>
                      <a:pt x="531" y="365"/>
                    </a:lnTo>
                    <a:lnTo>
                      <a:pt x="498" y="365"/>
                    </a:lnTo>
                    <a:lnTo>
                      <a:pt x="498" y="480"/>
                    </a:lnTo>
                    <a:lnTo>
                      <a:pt x="493" y="484"/>
                    </a:lnTo>
                    <a:lnTo>
                      <a:pt x="460" y="484"/>
                    </a:lnTo>
                    <a:lnTo>
                      <a:pt x="460" y="555"/>
                    </a:lnTo>
                    <a:lnTo>
                      <a:pt x="455" y="563"/>
                    </a:lnTo>
                    <a:lnTo>
                      <a:pt x="420" y="563"/>
                    </a:lnTo>
                    <a:lnTo>
                      <a:pt x="420" y="678"/>
                    </a:lnTo>
                    <a:lnTo>
                      <a:pt x="415" y="683"/>
                    </a:lnTo>
                    <a:lnTo>
                      <a:pt x="388" y="683"/>
                    </a:lnTo>
                    <a:lnTo>
                      <a:pt x="382" y="678"/>
                    </a:lnTo>
                    <a:lnTo>
                      <a:pt x="382" y="645"/>
                    </a:lnTo>
                    <a:lnTo>
                      <a:pt x="350" y="645"/>
                    </a:lnTo>
                    <a:lnTo>
                      <a:pt x="344" y="637"/>
                    </a:lnTo>
                    <a:lnTo>
                      <a:pt x="344" y="563"/>
                    </a:lnTo>
                    <a:lnTo>
                      <a:pt x="310" y="563"/>
                    </a:lnTo>
                    <a:lnTo>
                      <a:pt x="305" y="555"/>
                    </a:lnTo>
                    <a:lnTo>
                      <a:pt x="305" y="484"/>
                    </a:lnTo>
                    <a:lnTo>
                      <a:pt x="272" y="484"/>
                    </a:lnTo>
                    <a:lnTo>
                      <a:pt x="265" y="480"/>
                    </a:lnTo>
                    <a:lnTo>
                      <a:pt x="265" y="404"/>
                    </a:lnTo>
                    <a:lnTo>
                      <a:pt x="232" y="404"/>
                    </a:lnTo>
                    <a:lnTo>
                      <a:pt x="227" y="399"/>
                    </a:lnTo>
                    <a:lnTo>
                      <a:pt x="227" y="324"/>
                    </a:lnTo>
                    <a:lnTo>
                      <a:pt x="194" y="324"/>
                    </a:lnTo>
                    <a:lnTo>
                      <a:pt x="187" y="317"/>
                    </a:lnTo>
                    <a:lnTo>
                      <a:pt x="187" y="242"/>
                    </a:lnTo>
                    <a:lnTo>
                      <a:pt x="155" y="242"/>
                    </a:lnTo>
                    <a:lnTo>
                      <a:pt x="149" y="237"/>
                    </a:lnTo>
                    <a:lnTo>
                      <a:pt x="149" y="169"/>
                    </a:lnTo>
                    <a:lnTo>
                      <a:pt x="115" y="169"/>
                    </a:lnTo>
                    <a:lnTo>
                      <a:pt x="115" y="637"/>
                    </a:lnTo>
                    <a:lnTo>
                      <a:pt x="187" y="637"/>
                    </a:lnTo>
                    <a:lnTo>
                      <a:pt x="194" y="645"/>
                    </a:lnTo>
                    <a:lnTo>
                      <a:pt x="194" y="678"/>
                    </a:lnTo>
                    <a:lnTo>
                      <a:pt x="187" y="683"/>
                    </a:lnTo>
                    <a:lnTo>
                      <a:pt x="4" y="683"/>
                    </a:lnTo>
                    <a:lnTo>
                      <a:pt x="0" y="678"/>
                    </a:lnTo>
                    <a:lnTo>
                      <a:pt x="0" y="645"/>
                    </a:lnTo>
                    <a:lnTo>
                      <a:pt x="4" y="637"/>
                    </a:lnTo>
                    <a:lnTo>
                      <a:pt x="77" y="637"/>
                    </a:lnTo>
                    <a:lnTo>
                      <a:pt x="77" y="46"/>
                    </a:lnTo>
                    <a:lnTo>
                      <a:pt x="4" y="46"/>
                    </a:lnTo>
                    <a:lnTo>
                      <a:pt x="0" y="41"/>
                    </a:lnTo>
                    <a:lnTo>
                      <a:pt x="0" y="7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3600"/>
              </a:p>
            </p:txBody>
          </p:sp>
          <p:sp>
            <p:nvSpPr>
              <p:cNvPr id="27" name="Freeform 24"/>
              <p:cNvSpPr>
                <a:spLocks noChangeArrowheads="1"/>
              </p:cNvSpPr>
              <p:nvPr/>
            </p:nvSpPr>
            <p:spPr bwMode="auto">
              <a:xfrm>
                <a:off x="1441" y="2533"/>
                <a:ext cx="83" cy="154"/>
              </a:xfrm>
              <a:custGeom>
                <a:avLst/>
                <a:gdLst>
                  <a:gd name="T0" fmla="*/ 0 w 381"/>
                  <a:gd name="T1" fmla="*/ 0 h 684"/>
                  <a:gd name="T2" fmla="*/ 0 w 381"/>
                  <a:gd name="T3" fmla="*/ 0 h 684"/>
                  <a:gd name="T4" fmla="*/ 0 w 381"/>
                  <a:gd name="T5" fmla="*/ 1 h 684"/>
                  <a:gd name="T6" fmla="*/ 0 w 381"/>
                  <a:gd name="T7" fmla="*/ 1 h 684"/>
                  <a:gd name="T8" fmla="*/ 0 w 381"/>
                  <a:gd name="T9" fmla="*/ 1 h 684"/>
                  <a:gd name="T10" fmla="*/ 0 w 381"/>
                  <a:gd name="T11" fmla="*/ 1 h 684"/>
                  <a:gd name="T12" fmla="*/ 0 w 381"/>
                  <a:gd name="T13" fmla="*/ 1 h 684"/>
                  <a:gd name="T14" fmla="*/ 0 w 381"/>
                  <a:gd name="T15" fmla="*/ 1 h 684"/>
                  <a:gd name="T16" fmla="*/ 0 w 381"/>
                  <a:gd name="T17" fmla="*/ 1 h 684"/>
                  <a:gd name="T18" fmla="*/ 0 w 381"/>
                  <a:gd name="T19" fmla="*/ 1 h 684"/>
                  <a:gd name="T20" fmla="*/ 0 w 381"/>
                  <a:gd name="T21" fmla="*/ 0 h 684"/>
                  <a:gd name="T22" fmla="*/ 0 w 381"/>
                  <a:gd name="T23" fmla="*/ 0 h 684"/>
                  <a:gd name="T24" fmla="*/ 0 w 381"/>
                  <a:gd name="T25" fmla="*/ 0 h 684"/>
                  <a:gd name="T26" fmla="*/ 0 w 381"/>
                  <a:gd name="T27" fmla="*/ 0 h 684"/>
                  <a:gd name="T28" fmla="*/ 0 w 381"/>
                  <a:gd name="T29" fmla="*/ 0 h 684"/>
                  <a:gd name="T30" fmla="*/ 1 w 381"/>
                  <a:gd name="T31" fmla="*/ 0 h 684"/>
                  <a:gd name="T32" fmla="*/ 1 w 381"/>
                  <a:gd name="T33" fmla="*/ 0 h 684"/>
                  <a:gd name="T34" fmla="*/ 1 w 381"/>
                  <a:gd name="T35" fmla="*/ 1 h 684"/>
                  <a:gd name="T36" fmla="*/ 1 w 381"/>
                  <a:gd name="T37" fmla="*/ 1 h 684"/>
                  <a:gd name="T38" fmla="*/ 1 w 381"/>
                  <a:gd name="T39" fmla="*/ 1 h 684"/>
                  <a:gd name="T40" fmla="*/ 1 w 381"/>
                  <a:gd name="T41" fmla="*/ 1 h 684"/>
                  <a:gd name="T42" fmla="*/ 1 w 381"/>
                  <a:gd name="T43" fmla="*/ 1 h 684"/>
                  <a:gd name="T44" fmla="*/ 1 w 381"/>
                  <a:gd name="T45" fmla="*/ 1 h 684"/>
                  <a:gd name="T46" fmla="*/ 1 w 381"/>
                  <a:gd name="T47" fmla="*/ 2 h 684"/>
                  <a:gd name="T48" fmla="*/ 1 w 381"/>
                  <a:gd name="T49" fmla="*/ 2 h 684"/>
                  <a:gd name="T50" fmla="*/ 0 w 381"/>
                  <a:gd name="T51" fmla="*/ 2 h 684"/>
                  <a:gd name="T52" fmla="*/ 0 w 381"/>
                  <a:gd name="T53" fmla="*/ 2 h 684"/>
                  <a:gd name="T54" fmla="*/ 0 w 381"/>
                  <a:gd name="T55" fmla="*/ 1 h 684"/>
                  <a:gd name="T56" fmla="*/ 0 w 381"/>
                  <a:gd name="T57" fmla="*/ 1 h 684"/>
                  <a:gd name="T58" fmla="*/ 0 w 381"/>
                  <a:gd name="T59" fmla="*/ 1 h 684"/>
                  <a:gd name="T60" fmla="*/ 0 w 381"/>
                  <a:gd name="T61" fmla="*/ 1 h 684"/>
                  <a:gd name="T62" fmla="*/ 0 w 381"/>
                  <a:gd name="T63" fmla="*/ 1 h 684"/>
                  <a:gd name="T64" fmla="*/ 0 w 381"/>
                  <a:gd name="T65" fmla="*/ 1 h 684"/>
                  <a:gd name="T66" fmla="*/ 0 w 381"/>
                  <a:gd name="T67" fmla="*/ 1 h 684"/>
                  <a:gd name="T68" fmla="*/ 0 w 381"/>
                  <a:gd name="T69" fmla="*/ 1 h 684"/>
                  <a:gd name="T70" fmla="*/ 0 w 381"/>
                  <a:gd name="T71" fmla="*/ 1 h 684"/>
                  <a:gd name="T72" fmla="*/ 0 w 381"/>
                  <a:gd name="T73" fmla="*/ 1 h 684"/>
                  <a:gd name="T74" fmla="*/ 0 w 381"/>
                  <a:gd name="T75" fmla="*/ 1 h 684"/>
                  <a:gd name="T76" fmla="*/ 0 w 381"/>
                  <a:gd name="T77" fmla="*/ 1 h 684"/>
                  <a:gd name="T78" fmla="*/ 0 w 381"/>
                  <a:gd name="T79" fmla="*/ 0 h 684"/>
                  <a:gd name="T80" fmla="*/ 0 w 381"/>
                  <a:gd name="T81" fmla="*/ 0 h 684"/>
                  <a:gd name="T82" fmla="*/ 0 w 381"/>
                  <a:gd name="T83" fmla="*/ 0 h 684"/>
                  <a:gd name="T84" fmla="*/ 0 w 381"/>
                  <a:gd name="T85" fmla="*/ 0 h 684"/>
                  <a:gd name="T86" fmla="*/ 0 w 381"/>
                  <a:gd name="T87" fmla="*/ 0 h 684"/>
                  <a:gd name="T88" fmla="*/ 0 w 381"/>
                  <a:gd name="T89" fmla="*/ 0 h 684"/>
                  <a:gd name="T90" fmla="*/ 0 w 381"/>
                  <a:gd name="T91" fmla="*/ 0 h 684"/>
                  <a:gd name="T92" fmla="*/ 0 w 381"/>
                  <a:gd name="T93" fmla="*/ 0 h 684"/>
                  <a:gd name="T94" fmla="*/ 0 w 381"/>
                  <a:gd name="T95" fmla="*/ 0 h 684"/>
                  <a:gd name="T96" fmla="*/ 0 w 381"/>
                  <a:gd name="T97" fmla="*/ 0 h 684"/>
                  <a:gd name="T98" fmla="*/ 0 w 381"/>
                  <a:gd name="T99" fmla="*/ 0 h 684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381"/>
                  <a:gd name="T151" fmla="*/ 0 h 684"/>
                  <a:gd name="T152" fmla="*/ 381 w 381"/>
                  <a:gd name="T153" fmla="*/ 684 h 684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381" h="684">
                    <a:moveTo>
                      <a:pt x="188" y="128"/>
                    </a:moveTo>
                    <a:lnTo>
                      <a:pt x="222" y="128"/>
                    </a:lnTo>
                    <a:lnTo>
                      <a:pt x="222" y="441"/>
                    </a:lnTo>
                    <a:lnTo>
                      <a:pt x="82" y="441"/>
                    </a:lnTo>
                    <a:lnTo>
                      <a:pt x="82" y="365"/>
                    </a:lnTo>
                    <a:lnTo>
                      <a:pt x="109" y="365"/>
                    </a:lnTo>
                    <a:lnTo>
                      <a:pt x="114" y="359"/>
                    </a:lnTo>
                    <a:lnTo>
                      <a:pt x="114" y="284"/>
                    </a:lnTo>
                    <a:lnTo>
                      <a:pt x="147" y="284"/>
                    </a:lnTo>
                    <a:lnTo>
                      <a:pt x="152" y="279"/>
                    </a:lnTo>
                    <a:lnTo>
                      <a:pt x="152" y="208"/>
                    </a:lnTo>
                    <a:lnTo>
                      <a:pt x="184" y="208"/>
                    </a:lnTo>
                    <a:lnTo>
                      <a:pt x="188" y="203"/>
                    </a:lnTo>
                    <a:lnTo>
                      <a:pt x="188" y="128"/>
                    </a:lnTo>
                    <a:close/>
                    <a:moveTo>
                      <a:pt x="227" y="0"/>
                    </a:moveTo>
                    <a:lnTo>
                      <a:pt x="298" y="0"/>
                    </a:lnTo>
                    <a:lnTo>
                      <a:pt x="303" y="7"/>
                    </a:lnTo>
                    <a:lnTo>
                      <a:pt x="303" y="441"/>
                    </a:lnTo>
                    <a:lnTo>
                      <a:pt x="375" y="441"/>
                    </a:lnTo>
                    <a:lnTo>
                      <a:pt x="380" y="446"/>
                    </a:lnTo>
                    <a:lnTo>
                      <a:pt x="380" y="521"/>
                    </a:lnTo>
                    <a:lnTo>
                      <a:pt x="375" y="526"/>
                    </a:lnTo>
                    <a:lnTo>
                      <a:pt x="303" y="526"/>
                    </a:lnTo>
                    <a:lnTo>
                      <a:pt x="303" y="678"/>
                    </a:lnTo>
                    <a:lnTo>
                      <a:pt x="298" y="683"/>
                    </a:lnTo>
                    <a:lnTo>
                      <a:pt x="227" y="683"/>
                    </a:lnTo>
                    <a:lnTo>
                      <a:pt x="222" y="678"/>
                    </a:lnTo>
                    <a:lnTo>
                      <a:pt x="222" y="526"/>
                    </a:lnTo>
                    <a:lnTo>
                      <a:pt x="4" y="526"/>
                    </a:lnTo>
                    <a:lnTo>
                      <a:pt x="0" y="521"/>
                    </a:lnTo>
                    <a:lnTo>
                      <a:pt x="0" y="404"/>
                    </a:lnTo>
                    <a:lnTo>
                      <a:pt x="4" y="399"/>
                    </a:lnTo>
                    <a:lnTo>
                      <a:pt x="37" y="399"/>
                    </a:lnTo>
                    <a:lnTo>
                      <a:pt x="37" y="324"/>
                    </a:lnTo>
                    <a:lnTo>
                      <a:pt x="42" y="317"/>
                    </a:lnTo>
                    <a:lnTo>
                      <a:pt x="75" y="317"/>
                    </a:lnTo>
                    <a:lnTo>
                      <a:pt x="75" y="242"/>
                    </a:lnTo>
                    <a:lnTo>
                      <a:pt x="82" y="237"/>
                    </a:lnTo>
                    <a:lnTo>
                      <a:pt x="109" y="237"/>
                    </a:lnTo>
                    <a:lnTo>
                      <a:pt x="109" y="169"/>
                    </a:lnTo>
                    <a:lnTo>
                      <a:pt x="114" y="162"/>
                    </a:lnTo>
                    <a:lnTo>
                      <a:pt x="147" y="162"/>
                    </a:lnTo>
                    <a:lnTo>
                      <a:pt x="147" y="128"/>
                    </a:lnTo>
                    <a:lnTo>
                      <a:pt x="152" y="122"/>
                    </a:lnTo>
                    <a:lnTo>
                      <a:pt x="184" y="122"/>
                    </a:lnTo>
                    <a:lnTo>
                      <a:pt x="184" y="46"/>
                    </a:lnTo>
                    <a:lnTo>
                      <a:pt x="188" y="41"/>
                    </a:lnTo>
                    <a:lnTo>
                      <a:pt x="222" y="41"/>
                    </a:lnTo>
                    <a:lnTo>
                      <a:pt x="222" y="7"/>
                    </a:lnTo>
                    <a:lnTo>
                      <a:pt x="227" y="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3600"/>
              </a:p>
            </p:txBody>
          </p:sp>
        </p:grpSp>
        <p:grpSp>
          <p:nvGrpSpPr>
            <p:cNvPr id="20" name="Group 25"/>
            <p:cNvGrpSpPr>
              <a:grpSpLocks/>
            </p:cNvGrpSpPr>
            <p:nvPr/>
          </p:nvGrpSpPr>
          <p:grpSpPr bwMode="auto">
            <a:xfrm>
              <a:off x="2064" y="2533"/>
              <a:ext cx="284" cy="154"/>
              <a:chOff x="2064" y="2533"/>
              <a:chExt cx="284" cy="154"/>
            </a:xfrm>
          </p:grpSpPr>
          <p:sp>
            <p:nvSpPr>
              <p:cNvPr id="24" name="Freeform 26"/>
              <p:cNvSpPr>
                <a:spLocks noChangeArrowheads="1"/>
              </p:cNvSpPr>
              <p:nvPr/>
            </p:nvSpPr>
            <p:spPr bwMode="auto">
              <a:xfrm>
                <a:off x="2064" y="2533"/>
                <a:ext cx="180" cy="154"/>
              </a:xfrm>
              <a:custGeom>
                <a:avLst/>
                <a:gdLst>
                  <a:gd name="T0" fmla="*/ 0 w 799"/>
                  <a:gd name="T1" fmla="*/ 0 h 684"/>
                  <a:gd name="T2" fmla="*/ 0 w 799"/>
                  <a:gd name="T3" fmla="*/ 0 h 684"/>
                  <a:gd name="T4" fmla="*/ 0 w 799"/>
                  <a:gd name="T5" fmla="*/ 0 h 684"/>
                  <a:gd name="T6" fmla="*/ 0 w 799"/>
                  <a:gd name="T7" fmla="*/ 0 h 684"/>
                  <a:gd name="T8" fmla="*/ 1 w 799"/>
                  <a:gd name="T9" fmla="*/ 1 h 684"/>
                  <a:gd name="T10" fmla="*/ 1 w 799"/>
                  <a:gd name="T11" fmla="*/ 1 h 684"/>
                  <a:gd name="T12" fmla="*/ 1 w 799"/>
                  <a:gd name="T13" fmla="*/ 1 h 684"/>
                  <a:gd name="T14" fmla="*/ 1 w 799"/>
                  <a:gd name="T15" fmla="*/ 1 h 684"/>
                  <a:gd name="T16" fmla="*/ 1 w 799"/>
                  <a:gd name="T17" fmla="*/ 1 h 684"/>
                  <a:gd name="T18" fmla="*/ 1 w 799"/>
                  <a:gd name="T19" fmla="*/ 1 h 684"/>
                  <a:gd name="T20" fmla="*/ 1 w 799"/>
                  <a:gd name="T21" fmla="*/ 1 h 684"/>
                  <a:gd name="T22" fmla="*/ 1 w 799"/>
                  <a:gd name="T23" fmla="*/ 1 h 684"/>
                  <a:gd name="T24" fmla="*/ 1 w 799"/>
                  <a:gd name="T25" fmla="*/ 1 h 684"/>
                  <a:gd name="T26" fmla="*/ 1 w 799"/>
                  <a:gd name="T27" fmla="*/ 1 h 684"/>
                  <a:gd name="T28" fmla="*/ 1 w 799"/>
                  <a:gd name="T29" fmla="*/ 1 h 684"/>
                  <a:gd name="T30" fmla="*/ 1 w 799"/>
                  <a:gd name="T31" fmla="*/ 1 h 684"/>
                  <a:gd name="T32" fmla="*/ 1 w 799"/>
                  <a:gd name="T33" fmla="*/ 0 h 684"/>
                  <a:gd name="T34" fmla="*/ 2 w 799"/>
                  <a:gd name="T35" fmla="*/ 0 h 684"/>
                  <a:gd name="T36" fmla="*/ 2 w 799"/>
                  <a:gd name="T37" fmla="*/ 0 h 684"/>
                  <a:gd name="T38" fmla="*/ 2 w 799"/>
                  <a:gd name="T39" fmla="*/ 0 h 684"/>
                  <a:gd name="T40" fmla="*/ 2 w 799"/>
                  <a:gd name="T41" fmla="*/ 0 h 684"/>
                  <a:gd name="T42" fmla="*/ 2 w 799"/>
                  <a:gd name="T43" fmla="*/ 0 h 684"/>
                  <a:gd name="T44" fmla="*/ 2 w 799"/>
                  <a:gd name="T45" fmla="*/ 2 h 684"/>
                  <a:gd name="T46" fmla="*/ 2 w 799"/>
                  <a:gd name="T47" fmla="*/ 2 h 684"/>
                  <a:gd name="T48" fmla="*/ 2 w 799"/>
                  <a:gd name="T49" fmla="*/ 2 h 684"/>
                  <a:gd name="T50" fmla="*/ 2 w 799"/>
                  <a:gd name="T51" fmla="*/ 2 h 684"/>
                  <a:gd name="T52" fmla="*/ 2 w 799"/>
                  <a:gd name="T53" fmla="*/ 2 h 684"/>
                  <a:gd name="T54" fmla="*/ 2 w 799"/>
                  <a:gd name="T55" fmla="*/ 0 h 684"/>
                  <a:gd name="T56" fmla="*/ 2 w 799"/>
                  <a:gd name="T57" fmla="*/ 0 h 684"/>
                  <a:gd name="T58" fmla="*/ 2 w 799"/>
                  <a:gd name="T59" fmla="*/ 0 h 684"/>
                  <a:gd name="T60" fmla="*/ 2 w 799"/>
                  <a:gd name="T61" fmla="*/ 1 h 684"/>
                  <a:gd name="T62" fmla="*/ 1 w 799"/>
                  <a:gd name="T63" fmla="*/ 1 h 684"/>
                  <a:gd name="T64" fmla="*/ 1 w 799"/>
                  <a:gd name="T65" fmla="*/ 1 h 684"/>
                  <a:gd name="T66" fmla="*/ 1 w 799"/>
                  <a:gd name="T67" fmla="*/ 1 h 684"/>
                  <a:gd name="T68" fmla="*/ 1 w 799"/>
                  <a:gd name="T69" fmla="*/ 1 h 684"/>
                  <a:gd name="T70" fmla="*/ 1 w 799"/>
                  <a:gd name="T71" fmla="*/ 2 h 684"/>
                  <a:gd name="T72" fmla="*/ 1 w 799"/>
                  <a:gd name="T73" fmla="*/ 2 h 684"/>
                  <a:gd name="T74" fmla="*/ 1 w 799"/>
                  <a:gd name="T75" fmla="*/ 2 h 684"/>
                  <a:gd name="T76" fmla="*/ 1 w 799"/>
                  <a:gd name="T77" fmla="*/ 2 h 684"/>
                  <a:gd name="T78" fmla="*/ 1 w 799"/>
                  <a:gd name="T79" fmla="*/ 2 h 684"/>
                  <a:gd name="T80" fmla="*/ 1 w 799"/>
                  <a:gd name="T81" fmla="*/ 1 h 684"/>
                  <a:gd name="T82" fmla="*/ 1 w 799"/>
                  <a:gd name="T83" fmla="*/ 1 h 684"/>
                  <a:gd name="T84" fmla="*/ 1 w 799"/>
                  <a:gd name="T85" fmla="*/ 1 h 684"/>
                  <a:gd name="T86" fmla="*/ 0 w 799"/>
                  <a:gd name="T87" fmla="*/ 1 h 684"/>
                  <a:gd name="T88" fmla="*/ 0 w 799"/>
                  <a:gd name="T89" fmla="*/ 1 h 684"/>
                  <a:gd name="T90" fmla="*/ 0 w 799"/>
                  <a:gd name="T91" fmla="*/ 1 h 684"/>
                  <a:gd name="T92" fmla="*/ 0 w 799"/>
                  <a:gd name="T93" fmla="*/ 1 h 684"/>
                  <a:gd name="T94" fmla="*/ 0 w 799"/>
                  <a:gd name="T95" fmla="*/ 0 h 684"/>
                  <a:gd name="T96" fmla="*/ 0 w 799"/>
                  <a:gd name="T97" fmla="*/ 2 h 684"/>
                  <a:gd name="T98" fmla="*/ 0 w 799"/>
                  <a:gd name="T99" fmla="*/ 2 h 684"/>
                  <a:gd name="T100" fmla="*/ 0 w 799"/>
                  <a:gd name="T101" fmla="*/ 2 h 684"/>
                  <a:gd name="T102" fmla="*/ 0 w 799"/>
                  <a:gd name="T103" fmla="*/ 2 h 684"/>
                  <a:gd name="T104" fmla="*/ 0 w 799"/>
                  <a:gd name="T105" fmla="*/ 2 h 684"/>
                  <a:gd name="T106" fmla="*/ 0 w 799"/>
                  <a:gd name="T107" fmla="*/ 0 h 684"/>
                  <a:gd name="T108" fmla="*/ 0 w 799"/>
                  <a:gd name="T109" fmla="*/ 0 h 684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799"/>
                  <a:gd name="T166" fmla="*/ 0 h 684"/>
                  <a:gd name="T167" fmla="*/ 799 w 799"/>
                  <a:gd name="T168" fmla="*/ 684 h 684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799" h="684">
                    <a:moveTo>
                      <a:pt x="4" y="0"/>
                    </a:moveTo>
                    <a:lnTo>
                      <a:pt x="149" y="0"/>
                    </a:lnTo>
                    <a:lnTo>
                      <a:pt x="155" y="7"/>
                    </a:lnTo>
                    <a:lnTo>
                      <a:pt x="155" y="80"/>
                    </a:lnTo>
                    <a:lnTo>
                      <a:pt x="187" y="80"/>
                    </a:lnTo>
                    <a:lnTo>
                      <a:pt x="192" y="88"/>
                    </a:lnTo>
                    <a:lnTo>
                      <a:pt x="192" y="162"/>
                    </a:lnTo>
                    <a:lnTo>
                      <a:pt x="226" y="162"/>
                    </a:lnTo>
                    <a:lnTo>
                      <a:pt x="231" y="169"/>
                    </a:lnTo>
                    <a:lnTo>
                      <a:pt x="231" y="237"/>
                    </a:lnTo>
                    <a:lnTo>
                      <a:pt x="264" y="237"/>
                    </a:lnTo>
                    <a:lnTo>
                      <a:pt x="269" y="242"/>
                    </a:lnTo>
                    <a:lnTo>
                      <a:pt x="269" y="317"/>
                    </a:lnTo>
                    <a:lnTo>
                      <a:pt x="302" y="317"/>
                    </a:lnTo>
                    <a:lnTo>
                      <a:pt x="309" y="324"/>
                    </a:lnTo>
                    <a:lnTo>
                      <a:pt x="309" y="399"/>
                    </a:lnTo>
                    <a:lnTo>
                      <a:pt x="342" y="399"/>
                    </a:lnTo>
                    <a:lnTo>
                      <a:pt x="347" y="404"/>
                    </a:lnTo>
                    <a:lnTo>
                      <a:pt x="347" y="480"/>
                    </a:lnTo>
                    <a:lnTo>
                      <a:pt x="380" y="480"/>
                    </a:lnTo>
                    <a:lnTo>
                      <a:pt x="386" y="484"/>
                    </a:lnTo>
                    <a:lnTo>
                      <a:pt x="386" y="555"/>
                    </a:lnTo>
                    <a:lnTo>
                      <a:pt x="413" y="555"/>
                    </a:lnTo>
                    <a:lnTo>
                      <a:pt x="413" y="484"/>
                    </a:lnTo>
                    <a:lnTo>
                      <a:pt x="419" y="480"/>
                    </a:lnTo>
                    <a:lnTo>
                      <a:pt x="451" y="480"/>
                    </a:lnTo>
                    <a:lnTo>
                      <a:pt x="451" y="365"/>
                    </a:lnTo>
                    <a:lnTo>
                      <a:pt x="458" y="359"/>
                    </a:lnTo>
                    <a:lnTo>
                      <a:pt x="491" y="359"/>
                    </a:lnTo>
                    <a:lnTo>
                      <a:pt x="491" y="284"/>
                    </a:lnTo>
                    <a:lnTo>
                      <a:pt x="496" y="279"/>
                    </a:lnTo>
                    <a:lnTo>
                      <a:pt x="529" y="279"/>
                    </a:lnTo>
                    <a:lnTo>
                      <a:pt x="529" y="169"/>
                    </a:lnTo>
                    <a:lnTo>
                      <a:pt x="534" y="162"/>
                    </a:lnTo>
                    <a:lnTo>
                      <a:pt x="568" y="162"/>
                    </a:lnTo>
                    <a:lnTo>
                      <a:pt x="568" y="88"/>
                    </a:lnTo>
                    <a:lnTo>
                      <a:pt x="573" y="80"/>
                    </a:lnTo>
                    <a:lnTo>
                      <a:pt x="606" y="80"/>
                    </a:lnTo>
                    <a:lnTo>
                      <a:pt x="606" y="7"/>
                    </a:lnTo>
                    <a:lnTo>
                      <a:pt x="611" y="0"/>
                    </a:lnTo>
                    <a:lnTo>
                      <a:pt x="793" y="0"/>
                    </a:lnTo>
                    <a:lnTo>
                      <a:pt x="798" y="7"/>
                    </a:lnTo>
                    <a:lnTo>
                      <a:pt x="798" y="41"/>
                    </a:lnTo>
                    <a:lnTo>
                      <a:pt x="793" y="46"/>
                    </a:lnTo>
                    <a:lnTo>
                      <a:pt x="722" y="46"/>
                    </a:lnTo>
                    <a:lnTo>
                      <a:pt x="722" y="637"/>
                    </a:lnTo>
                    <a:lnTo>
                      <a:pt x="793" y="637"/>
                    </a:lnTo>
                    <a:lnTo>
                      <a:pt x="798" y="645"/>
                    </a:lnTo>
                    <a:lnTo>
                      <a:pt x="798" y="678"/>
                    </a:lnTo>
                    <a:lnTo>
                      <a:pt x="793" y="683"/>
                    </a:lnTo>
                    <a:lnTo>
                      <a:pt x="573" y="683"/>
                    </a:lnTo>
                    <a:lnTo>
                      <a:pt x="568" y="678"/>
                    </a:lnTo>
                    <a:lnTo>
                      <a:pt x="568" y="645"/>
                    </a:lnTo>
                    <a:lnTo>
                      <a:pt x="573" y="637"/>
                    </a:lnTo>
                    <a:lnTo>
                      <a:pt x="644" y="637"/>
                    </a:lnTo>
                    <a:lnTo>
                      <a:pt x="644" y="88"/>
                    </a:lnTo>
                    <a:lnTo>
                      <a:pt x="611" y="88"/>
                    </a:lnTo>
                    <a:lnTo>
                      <a:pt x="611" y="162"/>
                    </a:lnTo>
                    <a:lnTo>
                      <a:pt x="606" y="169"/>
                    </a:lnTo>
                    <a:lnTo>
                      <a:pt x="573" y="169"/>
                    </a:lnTo>
                    <a:lnTo>
                      <a:pt x="573" y="279"/>
                    </a:lnTo>
                    <a:lnTo>
                      <a:pt x="568" y="284"/>
                    </a:lnTo>
                    <a:lnTo>
                      <a:pt x="534" y="284"/>
                    </a:lnTo>
                    <a:lnTo>
                      <a:pt x="534" y="359"/>
                    </a:lnTo>
                    <a:lnTo>
                      <a:pt x="529" y="365"/>
                    </a:lnTo>
                    <a:lnTo>
                      <a:pt x="496" y="365"/>
                    </a:lnTo>
                    <a:lnTo>
                      <a:pt x="496" y="480"/>
                    </a:lnTo>
                    <a:lnTo>
                      <a:pt x="491" y="484"/>
                    </a:lnTo>
                    <a:lnTo>
                      <a:pt x="458" y="484"/>
                    </a:lnTo>
                    <a:lnTo>
                      <a:pt x="458" y="555"/>
                    </a:lnTo>
                    <a:lnTo>
                      <a:pt x="451" y="563"/>
                    </a:lnTo>
                    <a:lnTo>
                      <a:pt x="419" y="563"/>
                    </a:lnTo>
                    <a:lnTo>
                      <a:pt x="419" y="678"/>
                    </a:lnTo>
                    <a:lnTo>
                      <a:pt x="413" y="683"/>
                    </a:lnTo>
                    <a:lnTo>
                      <a:pt x="386" y="683"/>
                    </a:lnTo>
                    <a:lnTo>
                      <a:pt x="380" y="678"/>
                    </a:lnTo>
                    <a:lnTo>
                      <a:pt x="380" y="645"/>
                    </a:lnTo>
                    <a:lnTo>
                      <a:pt x="347" y="645"/>
                    </a:lnTo>
                    <a:lnTo>
                      <a:pt x="342" y="637"/>
                    </a:lnTo>
                    <a:lnTo>
                      <a:pt x="342" y="563"/>
                    </a:lnTo>
                    <a:lnTo>
                      <a:pt x="309" y="563"/>
                    </a:lnTo>
                    <a:lnTo>
                      <a:pt x="302" y="555"/>
                    </a:lnTo>
                    <a:lnTo>
                      <a:pt x="302" y="484"/>
                    </a:lnTo>
                    <a:lnTo>
                      <a:pt x="269" y="484"/>
                    </a:lnTo>
                    <a:lnTo>
                      <a:pt x="264" y="480"/>
                    </a:lnTo>
                    <a:lnTo>
                      <a:pt x="264" y="404"/>
                    </a:lnTo>
                    <a:lnTo>
                      <a:pt x="231" y="404"/>
                    </a:lnTo>
                    <a:lnTo>
                      <a:pt x="226" y="399"/>
                    </a:lnTo>
                    <a:lnTo>
                      <a:pt x="226" y="324"/>
                    </a:lnTo>
                    <a:lnTo>
                      <a:pt x="192" y="324"/>
                    </a:lnTo>
                    <a:lnTo>
                      <a:pt x="187" y="317"/>
                    </a:lnTo>
                    <a:lnTo>
                      <a:pt x="187" y="242"/>
                    </a:lnTo>
                    <a:lnTo>
                      <a:pt x="155" y="242"/>
                    </a:lnTo>
                    <a:lnTo>
                      <a:pt x="149" y="237"/>
                    </a:lnTo>
                    <a:lnTo>
                      <a:pt x="149" y="169"/>
                    </a:lnTo>
                    <a:lnTo>
                      <a:pt x="115" y="169"/>
                    </a:lnTo>
                    <a:lnTo>
                      <a:pt x="115" y="637"/>
                    </a:lnTo>
                    <a:lnTo>
                      <a:pt x="187" y="637"/>
                    </a:lnTo>
                    <a:lnTo>
                      <a:pt x="192" y="645"/>
                    </a:lnTo>
                    <a:lnTo>
                      <a:pt x="192" y="678"/>
                    </a:lnTo>
                    <a:lnTo>
                      <a:pt x="187" y="683"/>
                    </a:lnTo>
                    <a:lnTo>
                      <a:pt x="4" y="683"/>
                    </a:lnTo>
                    <a:lnTo>
                      <a:pt x="0" y="678"/>
                    </a:lnTo>
                    <a:lnTo>
                      <a:pt x="0" y="645"/>
                    </a:lnTo>
                    <a:lnTo>
                      <a:pt x="4" y="637"/>
                    </a:lnTo>
                    <a:lnTo>
                      <a:pt x="77" y="637"/>
                    </a:lnTo>
                    <a:lnTo>
                      <a:pt x="77" y="46"/>
                    </a:lnTo>
                    <a:lnTo>
                      <a:pt x="4" y="46"/>
                    </a:lnTo>
                    <a:lnTo>
                      <a:pt x="0" y="41"/>
                    </a:lnTo>
                    <a:lnTo>
                      <a:pt x="0" y="7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3600"/>
              </a:p>
            </p:txBody>
          </p:sp>
          <p:sp>
            <p:nvSpPr>
              <p:cNvPr id="25" name="Freeform 27"/>
              <p:cNvSpPr>
                <a:spLocks noChangeArrowheads="1"/>
              </p:cNvSpPr>
              <p:nvPr/>
            </p:nvSpPr>
            <p:spPr bwMode="auto">
              <a:xfrm>
                <a:off x="2257" y="2533"/>
                <a:ext cx="91" cy="154"/>
              </a:xfrm>
              <a:custGeom>
                <a:avLst/>
                <a:gdLst>
                  <a:gd name="T0" fmla="*/ 1 w 380"/>
                  <a:gd name="T1" fmla="*/ 0 h 684"/>
                  <a:gd name="T2" fmla="*/ 1 w 380"/>
                  <a:gd name="T3" fmla="*/ 0 h 684"/>
                  <a:gd name="T4" fmla="*/ 1 w 380"/>
                  <a:gd name="T5" fmla="*/ 0 h 684"/>
                  <a:gd name="T6" fmla="*/ 1 w 380"/>
                  <a:gd name="T7" fmla="*/ 0 h 684"/>
                  <a:gd name="T8" fmla="*/ 0 w 380"/>
                  <a:gd name="T9" fmla="*/ 0 h 684"/>
                  <a:gd name="T10" fmla="*/ 0 w 380"/>
                  <a:gd name="T11" fmla="*/ 0 h 684"/>
                  <a:gd name="T12" fmla="*/ 1 w 380"/>
                  <a:gd name="T13" fmla="*/ 1 h 684"/>
                  <a:gd name="T14" fmla="*/ 1 w 380"/>
                  <a:gd name="T15" fmla="*/ 1 h 684"/>
                  <a:gd name="T16" fmla="*/ 1 w 380"/>
                  <a:gd name="T17" fmla="*/ 1 h 684"/>
                  <a:gd name="T18" fmla="*/ 1 w 380"/>
                  <a:gd name="T19" fmla="*/ 1 h 684"/>
                  <a:gd name="T20" fmla="*/ 1 w 380"/>
                  <a:gd name="T21" fmla="*/ 1 h 684"/>
                  <a:gd name="T22" fmla="*/ 1 w 380"/>
                  <a:gd name="T23" fmla="*/ 2 h 684"/>
                  <a:gd name="T24" fmla="*/ 1 w 380"/>
                  <a:gd name="T25" fmla="*/ 2 h 684"/>
                  <a:gd name="T26" fmla="*/ 1 w 380"/>
                  <a:gd name="T27" fmla="*/ 2 h 684"/>
                  <a:gd name="T28" fmla="*/ 0 w 380"/>
                  <a:gd name="T29" fmla="*/ 2 h 684"/>
                  <a:gd name="T30" fmla="*/ 0 w 380"/>
                  <a:gd name="T31" fmla="*/ 2 h 684"/>
                  <a:gd name="T32" fmla="*/ 0 w 380"/>
                  <a:gd name="T33" fmla="*/ 2 h 684"/>
                  <a:gd name="T34" fmla="*/ 0 w 380"/>
                  <a:gd name="T35" fmla="*/ 1 h 684"/>
                  <a:gd name="T36" fmla="*/ 0 w 380"/>
                  <a:gd name="T37" fmla="*/ 2 h 684"/>
                  <a:gd name="T38" fmla="*/ 0 w 380"/>
                  <a:gd name="T39" fmla="*/ 2 h 684"/>
                  <a:gd name="T40" fmla="*/ 0 w 380"/>
                  <a:gd name="T41" fmla="*/ 2 h 684"/>
                  <a:gd name="T42" fmla="*/ 0 w 380"/>
                  <a:gd name="T43" fmla="*/ 2 h 684"/>
                  <a:gd name="T44" fmla="*/ 1 w 380"/>
                  <a:gd name="T45" fmla="*/ 2 h 684"/>
                  <a:gd name="T46" fmla="*/ 1 w 380"/>
                  <a:gd name="T47" fmla="*/ 1 h 684"/>
                  <a:gd name="T48" fmla="*/ 1 w 380"/>
                  <a:gd name="T49" fmla="*/ 1 h 684"/>
                  <a:gd name="T50" fmla="*/ 1 w 380"/>
                  <a:gd name="T51" fmla="*/ 1 h 684"/>
                  <a:gd name="T52" fmla="*/ 0 w 380"/>
                  <a:gd name="T53" fmla="*/ 1 h 684"/>
                  <a:gd name="T54" fmla="*/ 0 w 380"/>
                  <a:gd name="T55" fmla="*/ 1 h 684"/>
                  <a:gd name="T56" fmla="*/ 0 w 380"/>
                  <a:gd name="T57" fmla="*/ 1 h 684"/>
                  <a:gd name="T58" fmla="*/ 0 w 380"/>
                  <a:gd name="T59" fmla="*/ 1 h 684"/>
                  <a:gd name="T60" fmla="*/ 0 w 380"/>
                  <a:gd name="T61" fmla="*/ 0 h 684"/>
                  <a:gd name="T62" fmla="*/ 0 w 380"/>
                  <a:gd name="T63" fmla="*/ 0 h 684"/>
                  <a:gd name="T64" fmla="*/ 0 w 380"/>
                  <a:gd name="T65" fmla="*/ 0 h 684"/>
                  <a:gd name="T66" fmla="*/ 0 w 380"/>
                  <a:gd name="T67" fmla="*/ 0 h 68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380"/>
                  <a:gd name="T103" fmla="*/ 0 h 684"/>
                  <a:gd name="T104" fmla="*/ 380 w 380"/>
                  <a:gd name="T105" fmla="*/ 684 h 68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380" h="684">
                    <a:moveTo>
                      <a:pt x="114" y="0"/>
                    </a:moveTo>
                    <a:lnTo>
                      <a:pt x="374" y="0"/>
                    </a:lnTo>
                    <a:lnTo>
                      <a:pt x="379" y="7"/>
                    </a:lnTo>
                    <a:lnTo>
                      <a:pt x="379" y="41"/>
                    </a:lnTo>
                    <a:lnTo>
                      <a:pt x="374" y="46"/>
                    </a:lnTo>
                    <a:lnTo>
                      <a:pt x="340" y="46"/>
                    </a:lnTo>
                    <a:lnTo>
                      <a:pt x="340" y="80"/>
                    </a:lnTo>
                    <a:lnTo>
                      <a:pt x="335" y="88"/>
                    </a:lnTo>
                    <a:lnTo>
                      <a:pt x="114" y="88"/>
                    </a:lnTo>
                    <a:lnTo>
                      <a:pt x="114" y="203"/>
                    </a:lnTo>
                    <a:lnTo>
                      <a:pt x="185" y="203"/>
                    </a:lnTo>
                    <a:lnTo>
                      <a:pt x="189" y="208"/>
                    </a:lnTo>
                    <a:lnTo>
                      <a:pt x="189" y="237"/>
                    </a:lnTo>
                    <a:lnTo>
                      <a:pt x="260" y="237"/>
                    </a:lnTo>
                    <a:lnTo>
                      <a:pt x="265" y="242"/>
                    </a:lnTo>
                    <a:lnTo>
                      <a:pt x="265" y="279"/>
                    </a:lnTo>
                    <a:lnTo>
                      <a:pt x="335" y="279"/>
                    </a:lnTo>
                    <a:lnTo>
                      <a:pt x="340" y="284"/>
                    </a:lnTo>
                    <a:lnTo>
                      <a:pt x="340" y="359"/>
                    </a:lnTo>
                    <a:lnTo>
                      <a:pt x="374" y="359"/>
                    </a:lnTo>
                    <a:lnTo>
                      <a:pt x="379" y="365"/>
                    </a:lnTo>
                    <a:lnTo>
                      <a:pt x="379" y="555"/>
                    </a:lnTo>
                    <a:lnTo>
                      <a:pt x="374" y="563"/>
                    </a:lnTo>
                    <a:lnTo>
                      <a:pt x="340" y="563"/>
                    </a:lnTo>
                    <a:lnTo>
                      <a:pt x="340" y="637"/>
                    </a:lnTo>
                    <a:lnTo>
                      <a:pt x="335" y="645"/>
                    </a:lnTo>
                    <a:lnTo>
                      <a:pt x="265" y="645"/>
                    </a:lnTo>
                    <a:lnTo>
                      <a:pt x="265" y="678"/>
                    </a:lnTo>
                    <a:lnTo>
                      <a:pt x="260" y="683"/>
                    </a:lnTo>
                    <a:lnTo>
                      <a:pt x="45" y="683"/>
                    </a:lnTo>
                    <a:lnTo>
                      <a:pt x="37" y="678"/>
                    </a:lnTo>
                    <a:lnTo>
                      <a:pt x="37" y="645"/>
                    </a:lnTo>
                    <a:lnTo>
                      <a:pt x="5" y="645"/>
                    </a:lnTo>
                    <a:lnTo>
                      <a:pt x="0" y="637"/>
                    </a:lnTo>
                    <a:lnTo>
                      <a:pt x="0" y="563"/>
                    </a:lnTo>
                    <a:lnTo>
                      <a:pt x="5" y="555"/>
                    </a:lnTo>
                    <a:lnTo>
                      <a:pt x="77" y="555"/>
                    </a:lnTo>
                    <a:lnTo>
                      <a:pt x="82" y="563"/>
                    </a:lnTo>
                    <a:lnTo>
                      <a:pt x="82" y="597"/>
                    </a:lnTo>
                    <a:lnTo>
                      <a:pt x="109" y="597"/>
                    </a:lnTo>
                    <a:lnTo>
                      <a:pt x="114" y="603"/>
                    </a:lnTo>
                    <a:lnTo>
                      <a:pt x="114" y="637"/>
                    </a:lnTo>
                    <a:lnTo>
                      <a:pt x="222" y="637"/>
                    </a:lnTo>
                    <a:lnTo>
                      <a:pt x="222" y="603"/>
                    </a:lnTo>
                    <a:lnTo>
                      <a:pt x="227" y="597"/>
                    </a:lnTo>
                    <a:lnTo>
                      <a:pt x="260" y="597"/>
                    </a:lnTo>
                    <a:lnTo>
                      <a:pt x="260" y="563"/>
                    </a:lnTo>
                    <a:lnTo>
                      <a:pt x="265" y="555"/>
                    </a:lnTo>
                    <a:lnTo>
                      <a:pt x="297" y="555"/>
                    </a:lnTo>
                    <a:lnTo>
                      <a:pt x="297" y="404"/>
                    </a:lnTo>
                    <a:lnTo>
                      <a:pt x="265" y="404"/>
                    </a:lnTo>
                    <a:lnTo>
                      <a:pt x="260" y="399"/>
                    </a:lnTo>
                    <a:lnTo>
                      <a:pt x="260" y="365"/>
                    </a:lnTo>
                    <a:lnTo>
                      <a:pt x="227" y="365"/>
                    </a:lnTo>
                    <a:lnTo>
                      <a:pt x="222" y="359"/>
                    </a:lnTo>
                    <a:lnTo>
                      <a:pt x="222" y="324"/>
                    </a:lnTo>
                    <a:lnTo>
                      <a:pt x="152" y="324"/>
                    </a:lnTo>
                    <a:lnTo>
                      <a:pt x="147" y="317"/>
                    </a:lnTo>
                    <a:lnTo>
                      <a:pt x="147" y="284"/>
                    </a:lnTo>
                    <a:lnTo>
                      <a:pt x="45" y="284"/>
                    </a:lnTo>
                    <a:lnTo>
                      <a:pt x="37" y="279"/>
                    </a:lnTo>
                    <a:lnTo>
                      <a:pt x="37" y="169"/>
                    </a:lnTo>
                    <a:lnTo>
                      <a:pt x="45" y="162"/>
                    </a:lnTo>
                    <a:lnTo>
                      <a:pt x="77" y="162"/>
                    </a:lnTo>
                    <a:lnTo>
                      <a:pt x="77" y="88"/>
                    </a:lnTo>
                    <a:lnTo>
                      <a:pt x="82" y="80"/>
                    </a:lnTo>
                    <a:lnTo>
                      <a:pt x="109" y="80"/>
                    </a:lnTo>
                    <a:lnTo>
                      <a:pt x="109" y="7"/>
                    </a:lnTo>
                    <a:lnTo>
                      <a:pt x="114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3600"/>
              </a:p>
            </p:txBody>
          </p:sp>
        </p:grpSp>
        <p:grpSp>
          <p:nvGrpSpPr>
            <p:cNvPr id="21" name="Group 28"/>
            <p:cNvGrpSpPr>
              <a:grpSpLocks/>
            </p:cNvGrpSpPr>
            <p:nvPr/>
          </p:nvGrpSpPr>
          <p:grpSpPr bwMode="auto">
            <a:xfrm>
              <a:off x="2878" y="2533"/>
              <a:ext cx="280" cy="154"/>
              <a:chOff x="2878" y="2533"/>
              <a:chExt cx="280" cy="154"/>
            </a:xfrm>
          </p:grpSpPr>
          <p:sp>
            <p:nvSpPr>
              <p:cNvPr id="22" name="Freeform 29"/>
              <p:cNvSpPr>
                <a:spLocks noChangeArrowheads="1"/>
              </p:cNvSpPr>
              <p:nvPr/>
            </p:nvSpPr>
            <p:spPr bwMode="auto">
              <a:xfrm>
                <a:off x="2878" y="2533"/>
                <a:ext cx="183" cy="154"/>
              </a:xfrm>
              <a:custGeom>
                <a:avLst/>
                <a:gdLst>
                  <a:gd name="T0" fmla="*/ 0 w 804"/>
                  <a:gd name="T1" fmla="*/ 0 h 684"/>
                  <a:gd name="T2" fmla="*/ 0 w 804"/>
                  <a:gd name="T3" fmla="*/ 0 h 684"/>
                  <a:gd name="T4" fmla="*/ 0 w 804"/>
                  <a:gd name="T5" fmla="*/ 0 h 684"/>
                  <a:gd name="T6" fmla="*/ 0 w 804"/>
                  <a:gd name="T7" fmla="*/ 0 h 684"/>
                  <a:gd name="T8" fmla="*/ 1 w 804"/>
                  <a:gd name="T9" fmla="*/ 1 h 684"/>
                  <a:gd name="T10" fmla="*/ 1 w 804"/>
                  <a:gd name="T11" fmla="*/ 1 h 684"/>
                  <a:gd name="T12" fmla="*/ 1 w 804"/>
                  <a:gd name="T13" fmla="*/ 1 h 684"/>
                  <a:gd name="T14" fmla="*/ 1 w 804"/>
                  <a:gd name="T15" fmla="*/ 1 h 684"/>
                  <a:gd name="T16" fmla="*/ 1 w 804"/>
                  <a:gd name="T17" fmla="*/ 1 h 684"/>
                  <a:gd name="T18" fmla="*/ 1 w 804"/>
                  <a:gd name="T19" fmla="*/ 1 h 684"/>
                  <a:gd name="T20" fmla="*/ 1 w 804"/>
                  <a:gd name="T21" fmla="*/ 1 h 684"/>
                  <a:gd name="T22" fmla="*/ 1 w 804"/>
                  <a:gd name="T23" fmla="*/ 1 h 684"/>
                  <a:gd name="T24" fmla="*/ 1 w 804"/>
                  <a:gd name="T25" fmla="*/ 1 h 684"/>
                  <a:gd name="T26" fmla="*/ 1 w 804"/>
                  <a:gd name="T27" fmla="*/ 1 h 684"/>
                  <a:gd name="T28" fmla="*/ 1 w 804"/>
                  <a:gd name="T29" fmla="*/ 1 h 684"/>
                  <a:gd name="T30" fmla="*/ 1 w 804"/>
                  <a:gd name="T31" fmla="*/ 1 h 684"/>
                  <a:gd name="T32" fmla="*/ 1 w 804"/>
                  <a:gd name="T33" fmla="*/ 0 h 684"/>
                  <a:gd name="T34" fmla="*/ 2 w 804"/>
                  <a:gd name="T35" fmla="*/ 0 h 684"/>
                  <a:gd name="T36" fmla="*/ 2 w 804"/>
                  <a:gd name="T37" fmla="*/ 0 h 684"/>
                  <a:gd name="T38" fmla="*/ 2 w 804"/>
                  <a:gd name="T39" fmla="*/ 0 h 684"/>
                  <a:gd name="T40" fmla="*/ 2 w 804"/>
                  <a:gd name="T41" fmla="*/ 0 h 684"/>
                  <a:gd name="T42" fmla="*/ 2 w 804"/>
                  <a:gd name="T43" fmla="*/ 0 h 684"/>
                  <a:gd name="T44" fmla="*/ 2 w 804"/>
                  <a:gd name="T45" fmla="*/ 2 h 684"/>
                  <a:gd name="T46" fmla="*/ 2 w 804"/>
                  <a:gd name="T47" fmla="*/ 2 h 684"/>
                  <a:gd name="T48" fmla="*/ 2 w 804"/>
                  <a:gd name="T49" fmla="*/ 2 h 684"/>
                  <a:gd name="T50" fmla="*/ 2 w 804"/>
                  <a:gd name="T51" fmla="*/ 2 h 684"/>
                  <a:gd name="T52" fmla="*/ 2 w 804"/>
                  <a:gd name="T53" fmla="*/ 2 h 684"/>
                  <a:gd name="T54" fmla="*/ 2 w 804"/>
                  <a:gd name="T55" fmla="*/ 0 h 684"/>
                  <a:gd name="T56" fmla="*/ 2 w 804"/>
                  <a:gd name="T57" fmla="*/ 0 h 684"/>
                  <a:gd name="T58" fmla="*/ 2 w 804"/>
                  <a:gd name="T59" fmla="*/ 0 h 684"/>
                  <a:gd name="T60" fmla="*/ 2 w 804"/>
                  <a:gd name="T61" fmla="*/ 1 h 684"/>
                  <a:gd name="T62" fmla="*/ 1 w 804"/>
                  <a:gd name="T63" fmla="*/ 1 h 684"/>
                  <a:gd name="T64" fmla="*/ 1 w 804"/>
                  <a:gd name="T65" fmla="*/ 1 h 684"/>
                  <a:gd name="T66" fmla="*/ 1 w 804"/>
                  <a:gd name="T67" fmla="*/ 1 h 684"/>
                  <a:gd name="T68" fmla="*/ 1 w 804"/>
                  <a:gd name="T69" fmla="*/ 1 h 684"/>
                  <a:gd name="T70" fmla="*/ 1 w 804"/>
                  <a:gd name="T71" fmla="*/ 2 h 684"/>
                  <a:gd name="T72" fmla="*/ 1 w 804"/>
                  <a:gd name="T73" fmla="*/ 2 h 684"/>
                  <a:gd name="T74" fmla="*/ 1 w 804"/>
                  <a:gd name="T75" fmla="*/ 2 h 684"/>
                  <a:gd name="T76" fmla="*/ 1 w 804"/>
                  <a:gd name="T77" fmla="*/ 2 h 684"/>
                  <a:gd name="T78" fmla="*/ 1 w 804"/>
                  <a:gd name="T79" fmla="*/ 2 h 684"/>
                  <a:gd name="T80" fmla="*/ 1 w 804"/>
                  <a:gd name="T81" fmla="*/ 1 h 684"/>
                  <a:gd name="T82" fmla="*/ 1 w 804"/>
                  <a:gd name="T83" fmla="*/ 1 h 684"/>
                  <a:gd name="T84" fmla="*/ 1 w 804"/>
                  <a:gd name="T85" fmla="*/ 1 h 684"/>
                  <a:gd name="T86" fmla="*/ 0 w 804"/>
                  <a:gd name="T87" fmla="*/ 1 h 684"/>
                  <a:gd name="T88" fmla="*/ 0 w 804"/>
                  <a:gd name="T89" fmla="*/ 1 h 684"/>
                  <a:gd name="T90" fmla="*/ 0 w 804"/>
                  <a:gd name="T91" fmla="*/ 1 h 684"/>
                  <a:gd name="T92" fmla="*/ 0 w 804"/>
                  <a:gd name="T93" fmla="*/ 1 h 684"/>
                  <a:gd name="T94" fmla="*/ 0 w 804"/>
                  <a:gd name="T95" fmla="*/ 0 h 684"/>
                  <a:gd name="T96" fmla="*/ 0 w 804"/>
                  <a:gd name="T97" fmla="*/ 2 h 684"/>
                  <a:gd name="T98" fmla="*/ 0 w 804"/>
                  <a:gd name="T99" fmla="*/ 2 h 684"/>
                  <a:gd name="T100" fmla="*/ 0 w 804"/>
                  <a:gd name="T101" fmla="*/ 2 h 684"/>
                  <a:gd name="T102" fmla="*/ 0 w 804"/>
                  <a:gd name="T103" fmla="*/ 2 h 684"/>
                  <a:gd name="T104" fmla="*/ 0 w 804"/>
                  <a:gd name="T105" fmla="*/ 2 h 684"/>
                  <a:gd name="T106" fmla="*/ 0 w 804"/>
                  <a:gd name="T107" fmla="*/ 0 h 684"/>
                  <a:gd name="T108" fmla="*/ 0 w 804"/>
                  <a:gd name="T109" fmla="*/ 0 h 684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804"/>
                  <a:gd name="T166" fmla="*/ 0 h 684"/>
                  <a:gd name="T167" fmla="*/ 804 w 804"/>
                  <a:gd name="T168" fmla="*/ 684 h 684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804" h="684">
                    <a:moveTo>
                      <a:pt x="4" y="0"/>
                    </a:moveTo>
                    <a:lnTo>
                      <a:pt x="149" y="0"/>
                    </a:lnTo>
                    <a:lnTo>
                      <a:pt x="155" y="7"/>
                    </a:lnTo>
                    <a:lnTo>
                      <a:pt x="155" y="80"/>
                    </a:lnTo>
                    <a:lnTo>
                      <a:pt x="187" y="80"/>
                    </a:lnTo>
                    <a:lnTo>
                      <a:pt x="194" y="88"/>
                    </a:lnTo>
                    <a:lnTo>
                      <a:pt x="194" y="162"/>
                    </a:lnTo>
                    <a:lnTo>
                      <a:pt x="227" y="162"/>
                    </a:lnTo>
                    <a:lnTo>
                      <a:pt x="232" y="169"/>
                    </a:lnTo>
                    <a:lnTo>
                      <a:pt x="232" y="237"/>
                    </a:lnTo>
                    <a:lnTo>
                      <a:pt x="265" y="237"/>
                    </a:lnTo>
                    <a:lnTo>
                      <a:pt x="272" y="242"/>
                    </a:lnTo>
                    <a:lnTo>
                      <a:pt x="272" y="317"/>
                    </a:lnTo>
                    <a:lnTo>
                      <a:pt x="305" y="317"/>
                    </a:lnTo>
                    <a:lnTo>
                      <a:pt x="310" y="324"/>
                    </a:lnTo>
                    <a:lnTo>
                      <a:pt x="310" y="399"/>
                    </a:lnTo>
                    <a:lnTo>
                      <a:pt x="344" y="399"/>
                    </a:lnTo>
                    <a:lnTo>
                      <a:pt x="350" y="404"/>
                    </a:lnTo>
                    <a:lnTo>
                      <a:pt x="350" y="480"/>
                    </a:lnTo>
                    <a:lnTo>
                      <a:pt x="382" y="480"/>
                    </a:lnTo>
                    <a:lnTo>
                      <a:pt x="388" y="484"/>
                    </a:lnTo>
                    <a:lnTo>
                      <a:pt x="388" y="555"/>
                    </a:lnTo>
                    <a:lnTo>
                      <a:pt x="415" y="555"/>
                    </a:lnTo>
                    <a:lnTo>
                      <a:pt x="415" y="484"/>
                    </a:lnTo>
                    <a:lnTo>
                      <a:pt x="420" y="480"/>
                    </a:lnTo>
                    <a:lnTo>
                      <a:pt x="455" y="480"/>
                    </a:lnTo>
                    <a:lnTo>
                      <a:pt x="455" y="365"/>
                    </a:lnTo>
                    <a:lnTo>
                      <a:pt x="460" y="359"/>
                    </a:lnTo>
                    <a:lnTo>
                      <a:pt x="493" y="359"/>
                    </a:lnTo>
                    <a:lnTo>
                      <a:pt x="493" y="284"/>
                    </a:lnTo>
                    <a:lnTo>
                      <a:pt x="498" y="279"/>
                    </a:lnTo>
                    <a:lnTo>
                      <a:pt x="531" y="279"/>
                    </a:lnTo>
                    <a:lnTo>
                      <a:pt x="531" y="169"/>
                    </a:lnTo>
                    <a:lnTo>
                      <a:pt x="536" y="162"/>
                    </a:lnTo>
                    <a:lnTo>
                      <a:pt x="570" y="162"/>
                    </a:lnTo>
                    <a:lnTo>
                      <a:pt x="570" y="88"/>
                    </a:lnTo>
                    <a:lnTo>
                      <a:pt x="576" y="80"/>
                    </a:lnTo>
                    <a:lnTo>
                      <a:pt x="608" y="80"/>
                    </a:lnTo>
                    <a:lnTo>
                      <a:pt x="608" y="7"/>
                    </a:lnTo>
                    <a:lnTo>
                      <a:pt x="614" y="0"/>
                    </a:lnTo>
                    <a:lnTo>
                      <a:pt x="797" y="0"/>
                    </a:lnTo>
                    <a:lnTo>
                      <a:pt x="803" y="7"/>
                    </a:lnTo>
                    <a:lnTo>
                      <a:pt x="803" y="41"/>
                    </a:lnTo>
                    <a:lnTo>
                      <a:pt x="797" y="46"/>
                    </a:lnTo>
                    <a:lnTo>
                      <a:pt x="725" y="46"/>
                    </a:lnTo>
                    <a:lnTo>
                      <a:pt x="725" y="637"/>
                    </a:lnTo>
                    <a:lnTo>
                      <a:pt x="797" y="637"/>
                    </a:lnTo>
                    <a:lnTo>
                      <a:pt x="803" y="645"/>
                    </a:lnTo>
                    <a:lnTo>
                      <a:pt x="803" y="678"/>
                    </a:lnTo>
                    <a:lnTo>
                      <a:pt x="797" y="683"/>
                    </a:lnTo>
                    <a:lnTo>
                      <a:pt x="576" y="683"/>
                    </a:lnTo>
                    <a:lnTo>
                      <a:pt x="570" y="678"/>
                    </a:lnTo>
                    <a:lnTo>
                      <a:pt x="570" y="645"/>
                    </a:lnTo>
                    <a:lnTo>
                      <a:pt x="576" y="637"/>
                    </a:lnTo>
                    <a:lnTo>
                      <a:pt x="648" y="637"/>
                    </a:lnTo>
                    <a:lnTo>
                      <a:pt x="648" y="88"/>
                    </a:lnTo>
                    <a:lnTo>
                      <a:pt x="614" y="88"/>
                    </a:lnTo>
                    <a:lnTo>
                      <a:pt x="614" y="162"/>
                    </a:lnTo>
                    <a:lnTo>
                      <a:pt x="608" y="169"/>
                    </a:lnTo>
                    <a:lnTo>
                      <a:pt x="576" y="169"/>
                    </a:lnTo>
                    <a:lnTo>
                      <a:pt x="576" y="279"/>
                    </a:lnTo>
                    <a:lnTo>
                      <a:pt x="570" y="284"/>
                    </a:lnTo>
                    <a:lnTo>
                      <a:pt x="536" y="284"/>
                    </a:lnTo>
                    <a:lnTo>
                      <a:pt x="536" y="359"/>
                    </a:lnTo>
                    <a:lnTo>
                      <a:pt x="531" y="365"/>
                    </a:lnTo>
                    <a:lnTo>
                      <a:pt x="498" y="365"/>
                    </a:lnTo>
                    <a:lnTo>
                      <a:pt x="498" y="480"/>
                    </a:lnTo>
                    <a:lnTo>
                      <a:pt x="493" y="484"/>
                    </a:lnTo>
                    <a:lnTo>
                      <a:pt x="460" y="484"/>
                    </a:lnTo>
                    <a:lnTo>
                      <a:pt x="460" y="555"/>
                    </a:lnTo>
                    <a:lnTo>
                      <a:pt x="455" y="563"/>
                    </a:lnTo>
                    <a:lnTo>
                      <a:pt x="420" y="563"/>
                    </a:lnTo>
                    <a:lnTo>
                      <a:pt x="420" y="678"/>
                    </a:lnTo>
                    <a:lnTo>
                      <a:pt x="415" y="683"/>
                    </a:lnTo>
                    <a:lnTo>
                      <a:pt x="388" y="683"/>
                    </a:lnTo>
                    <a:lnTo>
                      <a:pt x="382" y="678"/>
                    </a:lnTo>
                    <a:lnTo>
                      <a:pt x="382" y="645"/>
                    </a:lnTo>
                    <a:lnTo>
                      <a:pt x="350" y="645"/>
                    </a:lnTo>
                    <a:lnTo>
                      <a:pt x="344" y="637"/>
                    </a:lnTo>
                    <a:lnTo>
                      <a:pt x="344" y="563"/>
                    </a:lnTo>
                    <a:lnTo>
                      <a:pt x="310" y="563"/>
                    </a:lnTo>
                    <a:lnTo>
                      <a:pt x="305" y="555"/>
                    </a:lnTo>
                    <a:lnTo>
                      <a:pt x="305" y="484"/>
                    </a:lnTo>
                    <a:lnTo>
                      <a:pt x="272" y="484"/>
                    </a:lnTo>
                    <a:lnTo>
                      <a:pt x="265" y="480"/>
                    </a:lnTo>
                    <a:lnTo>
                      <a:pt x="265" y="404"/>
                    </a:lnTo>
                    <a:lnTo>
                      <a:pt x="232" y="404"/>
                    </a:lnTo>
                    <a:lnTo>
                      <a:pt x="227" y="399"/>
                    </a:lnTo>
                    <a:lnTo>
                      <a:pt x="227" y="324"/>
                    </a:lnTo>
                    <a:lnTo>
                      <a:pt x="194" y="324"/>
                    </a:lnTo>
                    <a:lnTo>
                      <a:pt x="187" y="317"/>
                    </a:lnTo>
                    <a:lnTo>
                      <a:pt x="187" y="242"/>
                    </a:lnTo>
                    <a:lnTo>
                      <a:pt x="155" y="242"/>
                    </a:lnTo>
                    <a:lnTo>
                      <a:pt x="149" y="237"/>
                    </a:lnTo>
                    <a:lnTo>
                      <a:pt x="149" y="169"/>
                    </a:lnTo>
                    <a:lnTo>
                      <a:pt x="115" y="169"/>
                    </a:lnTo>
                    <a:lnTo>
                      <a:pt x="115" y="637"/>
                    </a:lnTo>
                    <a:lnTo>
                      <a:pt x="187" y="637"/>
                    </a:lnTo>
                    <a:lnTo>
                      <a:pt x="194" y="645"/>
                    </a:lnTo>
                    <a:lnTo>
                      <a:pt x="194" y="678"/>
                    </a:lnTo>
                    <a:lnTo>
                      <a:pt x="187" y="683"/>
                    </a:lnTo>
                    <a:lnTo>
                      <a:pt x="4" y="683"/>
                    </a:lnTo>
                    <a:lnTo>
                      <a:pt x="0" y="678"/>
                    </a:lnTo>
                    <a:lnTo>
                      <a:pt x="0" y="645"/>
                    </a:lnTo>
                    <a:lnTo>
                      <a:pt x="4" y="637"/>
                    </a:lnTo>
                    <a:lnTo>
                      <a:pt x="77" y="637"/>
                    </a:lnTo>
                    <a:lnTo>
                      <a:pt x="77" y="46"/>
                    </a:lnTo>
                    <a:lnTo>
                      <a:pt x="4" y="46"/>
                    </a:lnTo>
                    <a:lnTo>
                      <a:pt x="0" y="41"/>
                    </a:lnTo>
                    <a:lnTo>
                      <a:pt x="0" y="7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3600"/>
              </a:p>
            </p:txBody>
          </p:sp>
          <p:sp>
            <p:nvSpPr>
              <p:cNvPr id="23" name="Freeform 30"/>
              <p:cNvSpPr>
                <a:spLocks noChangeArrowheads="1"/>
              </p:cNvSpPr>
              <p:nvPr/>
            </p:nvSpPr>
            <p:spPr bwMode="auto">
              <a:xfrm>
                <a:off x="3072" y="2533"/>
                <a:ext cx="86" cy="154"/>
              </a:xfrm>
              <a:custGeom>
                <a:avLst/>
                <a:gdLst>
                  <a:gd name="T0" fmla="*/ 0 w 380"/>
                  <a:gd name="T1" fmla="*/ 1 h 684"/>
                  <a:gd name="T2" fmla="*/ 0 w 380"/>
                  <a:gd name="T3" fmla="*/ 1 h 684"/>
                  <a:gd name="T4" fmla="*/ 1 w 380"/>
                  <a:gd name="T5" fmla="*/ 1 h 684"/>
                  <a:gd name="T6" fmla="*/ 1 w 380"/>
                  <a:gd name="T7" fmla="*/ 1 h 684"/>
                  <a:gd name="T8" fmla="*/ 1 w 380"/>
                  <a:gd name="T9" fmla="*/ 1 h 684"/>
                  <a:gd name="T10" fmla="*/ 1 w 380"/>
                  <a:gd name="T11" fmla="*/ 2 h 684"/>
                  <a:gd name="T12" fmla="*/ 0 w 380"/>
                  <a:gd name="T13" fmla="*/ 2 h 684"/>
                  <a:gd name="T14" fmla="*/ 0 w 380"/>
                  <a:gd name="T15" fmla="*/ 2 h 684"/>
                  <a:gd name="T16" fmla="*/ 0 w 380"/>
                  <a:gd name="T17" fmla="*/ 2 h 684"/>
                  <a:gd name="T18" fmla="*/ 0 w 380"/>
                  <a:gd name="T19" fmla="*/ 1 h 684"/>
                  <a:gd name="T20" fmla="*/ 0 w 380"/>
                  <a:gd name="T21" fmla="*/ 1 h 684"/>
                  <a:gd name="T22" fmla="*/ 0 w 380"/>
                  <a:gd name="T23" fmla="*/ 1 h 684"/>
                  <a:gd name="T24" fmla="*/ 0 w 380"/>
                  <a:gd name="T25" fmla="*/ 1 h 684"/>
                  <a:gd name="T26" fmla="*/ 1 w 380"/>
                  <a:gd name="T27" fmla="*/ 0 h 684"/>
                  <a:gd name="T28" fmla="*/ 1 w 380"/>
                  <a:gd name="T29" fmla="*/ 0 h 684"/>
                  <a:gd name="T30" fmla="*/ 1 w 380"/>
                  <a:gd name="T31" fmla="*/ 0 h 684"/>
                  <a:gd name="T32" fmla="*/ 1 w 380"/>
                  <a:gd name="T33" fmla="*/ 0 h 684"/>
                  <a:gd name="T34" fmla="*/ 0 w 380"/>
                  <a:gd name="T35" fmla="*/ 0 h 684"/>
                  <a:gd name="T36" fmla="*/ 0 w 380"/>
                  <a:gd name="T37" fmla="*/ 0 h 684"/>
                  <a:gd name="T38" fmla="*/ 0 w 380"/>
                  <a:gd name="T39" fmla="*/ 0 h 684"/>
                  <a:gd name="T40" fmla="*/ 0 w 380"/>
                  <a:gd name="T41" fmla="*/ 1 h 684"/>
                  <a:gd name="T42" fmla="*/ 0 w 380"/>
                  <a:gd name="T43" fmla="*/ 1 h 684"/>
                  <a:gd name="T44" fmla="*/ 1 w 380"/>
                  <a:gd name="T45" fmla="*/ 1 h 684"/>
                  <a:gd name="T46" fmla="*/ 1 w 380"/>
                  <a:gd name="T47" fmla="*/ 1 h 684"/>
                  <a:gd name="T48" fmla="*/ 1 w 380"/>
                  <a:gd name="T49" fmla="*/ 1 h 684"/>
                  <a:gd name="T50" fmla="*/ 1 w 380"/>
                  <a:gd name="T51" fmla="*/ 1 h 684"/>
                  <a:gd name="T52" fmla="*/ 1 w 380"/>
                  <a:gd name="T53" fmla="*/ 1 h 684"/>
                  <a:gd name="T54" fmla="*/ 1 w 380"/>
                  <a:gd name="T55" fmla="*/ 2 h 684"/>
                  <a:gd name="T56" fmla="*/ 1 w 380"/>
                  <a:gd name="T57" fmla="*/ 2 h 684"/>
                  <a:gd name="T58" fmla="*/ 1 w 380"/>
                  <a:gd name="T59" fmla="*/ 2 h 684"/>
                  <a:gd name="T60" fmla="*/ 0 w 380"/>
                  <a:gd name="T61" fmla="*/ 2 h 684"/>
                  <a:gd name="T62" fmla="*/ 0 w 380"/>
                  <a:gd name="T63" fmla="*/ 2 h 684"/>
                  <a:gd name="T64" fmla="*/ 0 w 380"/>
                  <a:gd name="T65" fmla="*/ 2 h 684"/>
                  <a:gd name="T66" fmla="*/ 0 w 380"/>
                  <a:gd name="T67" fmla="*/ 2 h 684"/>
                  <a:gd name="T68" fmla="*/ 0 w 380"/>
                  <a:gd name="T69" fmla="*/ 1 h 684"/>
                  <a:gd name="T70" fmla="*/ 0 w 380"/>
                  <a:gd name="T71" fmla="*/ 1 h 684"/>
                  <a:gd name="T72" fmla="*/ 0 w 380"/>
                  <a:gd name="T73" fmla="*/ 0 h 684"/>
                  <a:gd name="T74" fmla="*/ 0 w 380"/>
                  <a:gd name="T75" fmla="*/ 0 h 684"/>
                  <a:gd name="T76" fmla="*/ 0 w 380"/>
                  <a:gd name="T77" fmla="*/ 0 h 684"/>
                  <a:gd name="T78" fmla="*/ 0 w 380"/>
                  <a:gd name="T79" fmla="*/ 0 h 684"/>
                  <a:gd name="T80" fmla="*/ 0 w 380"/>
                  <a:gd name="T81" fmla="*/ 0 h 684"/>
                  <a:gd name="T82" fmla="*/ 0 w 380"/>
                  <a:gd name="T83" fmla="*/ 0 h 684"/>
                  <a:gd name="T84" fmla="*/ 0 w 380"/>
                  <a:gd name="T85" fmla="*/ 0 h 68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380"/>
                  <a:gd name="T130" fmla="*/ 0 h 684"/>
                  <a:gd name="T131" fmla="*/ 380 w 380"/>
                  <a:gd name="T132" fmla="*/ 684 h 68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380" h="684">
                    <a:moveTo>
                      <a:pt x="151" y="284"/>
                    </a:moveTo>
                    <a:lnTo>
                      <a:pt x="222" y="284"/>
                    </a:lnTo>
                    <a:lnTo>
                      <a:pt x="222" y="317"/>
                    </a:lnTo>
                    <a:lnTo>
                      <a:pt x="227" y="324"/>
                    </a:lnTo>
                    <a:lnTo>
                      <a:pt x="259" y="324"/>
                    </a:lnTo>
                    <a:lnTo>
                      <a:pt x="259" y="359"/>
                    </a:lnTo>
                    <a:lnTo>
                      <a:pt x="264" y="365"/>
                    </a:lnTo>
                    <a:lnTo>
                      <a:pt x="297" y="365"/>
                    </a:lnTo>
                    <a:lnTo>
                      <a:pt x="297" y="555"/>
                    </a:lnTo>
                    <a:lnTo>
                      <a:pt x="264" y="555"/>
                    </a:lnTo>
                    <a:lnTo>
                      <a:pt x="259" y="563"/>
                    </a:lnTo>
                    <a:lnTo>
                      <a:pt x="259" y="597"/>
                    </a:lnTo>
                    <a:lnTo>
                      <a:pt x="227" y="597"/>
                    </a:lnTo>
                    <a:lnTo>
                      <a:pt x="222" y="603"/>
                    </a:lnTo>
                    <a:lnTo>
                      <a:pt x="222" y="637"/>
                    </a:lnTo>
                    <a:lnTo>
                      <a:pt x="188" y="637"/>
                    </a:lnTo>
                    <a:lnTo>
                      <a:pt x="188" y="603"/>
                    </a:lnTo>
                    <a:lnTo>
                      <a:pt x="184" y="597"/>
                    </a:lnTo>
                    <a:lnTo>
                      <a:pt x="114" y="597"/>
                    </a:lnTo>
                    <a:lnTo>
                      <a:pt x="114" y="526"/>
                    </a:lnTo>
                    <a:lnTo>
                      <a:pt x="109" y="521"/>
                    </a:lnTo>
                    <a:lnTo>
                      <a:pt x="82" y="521"/>
                    </a:lnTo>
                    <a:lnTo>
                      <a:pt x="82" y="324"/>
                    </a:lnTo>
                    <a:lnTo>
                      <a:pt x="146" y="324"/>
                    </a:lnTo>
                    <a:lnTo>
                      <a:pt x="151" y="317"/>
                    </a:lnTo>
                    <a:lnTo>
                      <a:pt x="151" y="284"/>
                    </a:lnTo>
                    <a:close/>
                    <a:moveTo>
                      <a:pt x="227" y="0"/>
                    </a:moveTo>
                    <a:lnTo>
                      <a:pt x="374" y="0"/>
                    </a:lnTo>
                    <a:lnTo>
                      <a:pt x="379" y="7"/>
                    </a:lnTo>
                    <a:lnTo>
                      <a:pt x="379" y="41"/>
                    </a:lnTo>
                    <a:lnTo>
                      <a:pt x="374" y="46"/>
                    </a:lnTo>
                    <a:lnTo>
                      <a:pt x="264" y="46"/>
                    </a:lnTo>
                    <a:lnTo>
                      <a:pt x="264" y="80"/>
                    </a:lnTo>
                    <a:lnTo>
                      <a:pt x="259" y="88"/>
                    </a:lnTo>
                    <a:lnTo>
                      <a:pt x="188" y="88"/>
                    </a:lnTo>
                    <a:lnTo>
                      <a:pt x="188" y="122"/>
                    </a:lnTo>
                    <a:lnTo>
                      <a:pt x="184" y="128"/>
                    </a:lnTo>
                    <a:lnTo>
                      <a:pt x="151" y="128"/>
                    </a:lnTo>
                    <a:lnTo>
                      <a:pt x="151" y="203"/>
                    </a:lnTo>
                    <a:lnTo>
                      <a:pt x="146" y="208"/>
                    </a:lnTo>
                    <a:lnTo>
                      <a:pt x="114" y="208"/>
                    </a:lnTo>
                    <a:lnTo>
                      <a:pt x="114" y="279"/>
                    </a:lnTo>
                    <a:lnTo>
                      <a:pt x="146" y="279"/>
                    </a:lnTo>
                    <a:lnTo>
                      <a:pt x="146" y="242"/>
                    </a:lnTo>
                    <a:lnTo>
                      <a:pt x="151" y="237"/>
                    </a:lnTo>
                    <a:lnTo>
                      <a:pt x="259" y="237"/>
                    </a:lnTo>
                    <a:lnTo>
                      <a:pt x="264" y="242"/>
                    </a:lnTo>
                    <a:lnTo>
                      <a:pt x="264" y="279"/>
                    </a:lnTo>
                    <a:lnTo>
                      <a:pt x="335" y="279"/>
                    </a:lnTo>
                    <a:lnTo>
                      <a:pt x="340" y="284"/>
                    </a:lnTo>
                    <a:lnTo>
                      <a:pt x="340" y="359"/>
                    </a:lnTo>
                    <a:lnTo>
                      <a:pt x="374" y="359"/>
                    </a:lnTo>
                    <a:lnTo>
                      <a:pt x="379" y="365"/>
                    </a:lnTo>
                    <a:lnTo>
                      <a:pt x="379" y="555"/>
                    </a:lnTo>
                    <a:lnTo>
                      <a:pt x="374" y="563"/>
                    </a:lnTo>
                    <a:lnTo>
                      <a:pt x="340" y="563"/>
                    </a:lnTo>
                    <a:lnTo>
                      <a:pt x="340" y="637"/>
                    </a:lnTo>
                    <a:lnTo>
                      <a:pt x="335" y="645"/>
                    </a:lnTo>
                    <a:lnTo>
                      <a:pt x="264" y="645"/>
                    </a:lnTo>
                    <a:lnTo>
                      <a:pt x="264" y="678"/>
                    </a:lnTo>
                    <a:lnTo>
                      <a:pt x="259" y="683"/>
                    </a:lnTo>
                    <a:lnTo>
                      <a:pt x="114" y="683"/>
                    </a:lnTo>
                    <a:lnTo>
                      <a:pt x="109" y="678"/>
                    </a:lnTo>
                    <a:lnTo>
                      <a:pt x="109" y="645"/>
                    </a:lnTo>
                    <a:lnTo>
                      <a:pt x="42" y="645"/>
                    </a:lnTo>
                    <a:lnTo>
                      <a:pt x="37" y="637"/>
                    </a:lnTo>
                    <a:lnTo>
                      <a:pt x="37" y="563"/>
                    </a:lnTo>
                    <a:lnTo>
                      <a:pt x="4" y="563"/>
                    </a:lnTo>
                    <a:lnTo>
                      <a:pt x="0" y="555"/>
                    </a:lnTo>
                    <a:lnTo>
                      <a:pt x="0" y="242"/>
                    </a:lnTo>
                    <a:lnTo>
                      <a:pt x="4" y="237"/>
                    </a:lnTo>
                    <a:lnTo>
                      <a:pt x="37" y="237"/>
                    </a:lnTo>
                    <a:lnTo>
                      <a:pt x="37" y="169"/>
                    </a:lnTo>
                    <a:lnTo>
                      <a:pt x="42" y="162"/>
                    </a:lnTo>
                    <a:lnTo>
                      <a:pt x="75" y="162"/>
                    </a:lnTo>
                    <a:lnTo>
                      <a:pt x="75" y="128"/>
                    </a:lnTo>
                    <a:lnTo>
                      <a:pt x="82" y="122"/>
                    </a:lnTo>
                    <a:lnTo>
                      <a:pt x="109" y="122"/>
                    </a:lnTo>
                    <a:lnTo>
                      <a:pt x="109" y="88"/>
                    </a:lnTo>
                    <a:lnTo>
                      <a:pt x="114" y="80"/>
                    </a:lnTo>
                    <a:lnTo>
                      <a:pt x="146" y="80"/>
                    </a:lnTo>
                    <a:lnTo>
                      <a:pt x="146" y="46"/>
                    </a:lnTo>
                    <a:lnTo>
                      <a:pt x="151" y="41"/>
                    </a:lnTo>
                    <a:lnTo>
                      <a:pt x="222" y="41"/>
                    </a:lnTo>
                    <a:lnTo>
                      <a:pt x="222" y="7"/>
                    </a:lnTo>
                    <a:lnTo>
                      <a:pt x="227" y="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36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9870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"/>
          <p:cNvSpPr>
            <a:spLocks noGrp="1" noChangeArrowheads="1"/>
          </p:cNvSpPr>
          <p:nvPr>
            <p:ph type="title"/>
          </p:nvPr>
        </p:nvSpPr>
        <p:spPr>
          <a:xfrm>
            <a:off x="328997" y="1361176"/>
            <a:ext cx="2688825" cy="854869"/>
          </a:xfrm>
          <a:solidFill>
            <a:srgbClr val="FFFF00"/>
          </a:solidFill>
        </p:spPr>
        <p:txBody>
          <a:bodyPr vert="horz" lIns="13500" tIns="35100" rIns="13500" bIns="35100" rtlCol="0" anchor="ctr">
            <a:normAutofit/>
          </a:bodyPr>
          <a:lstStyle/>
          <a:p>
            <a:pPr>
              <a:spcBef>
                <a:spcPts val="806"/>
              </a:spcBef>
            </a:pPr>
            <a:r>
              <a:rPr lang="en-GB" altLang="en-US" sz="3600" b="1" dirty="0"/>
              <a:t>Bad Design</a:t>
            </a:r>
          </a:p>
        </p:txBody>
      </p:sp>
      <p:grpSp>
        <p:nvGrpSpPr>
          <p:cNvPr id="60419" name="Group 35"/>
          <p:cNvGrpSpPr>
            <a:grpSpLocks/>
          </p:cNvGrpSpPr>
          <p:nvPr/>
        </p:nvGrpSpPr>
        <p:grpSpPr bwMode="auto">
          <a:xfrm>
            <a:off x="3124200" y="438150"/>
            <a:ext cx="5543550" cy="4000500"/>
            <a:chOff x="632" y="1104"/>
            <a:chExt cx="3542" cy="2182"/>
          </a:xfrm>
        </p:grpSpPr>
        <p:sp>
          <p:nvSpPr>
            <p:cNvPr id="60420" name="AutoShape 2"/>
            <p:cNvSpPr>
              <a:spLocks noChangeArrowheads="1"/>
            </p:cNvSpPr>
            <p:nvPr/>
          </p:nvSpPr>
          <p:spPr bwMode="auto">
            <a:xfrm>
              <a:off x="2312" y="1104"/>
              <a:ext cx="670" cy="238"/>
            </a:xfrm>
            <a:prstGeom prst="roundRect">
              <a:avLst>
                <a:gd name="adj" fmla="val 417"/>
              </a:avLst>
            </a:prstGeom>
            <a:solidFill>
              <a:srgbClr val="00B0F0"/>
            </a:solidFill>
            <a:ln w="9525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60421" name="AutoShape 3"/>
            <p:cNvSpPr>
              <a:spLocks noChangeArrowheads="1"/>
            </p:cNvSpPr>
            <p:nvPr/>
          </p:nvSpPr>
          <p:spPr bwMode="auto">
            <a:xfrm>
              <a:off x="1880" y="2208"/>
              <a:ext cx="670" cy="238"/>
            </a:xfrm>
            <a:prstGeom prst="roundRect">
              <a:avLst>
                <a:gd name="adj" fmla="val 417"/>
              </a:avLst>
            </a:prstGeom>
            <a:solidFill>
              <a:srgbClr val="00B0F0"/>
            </a:solidFill>
            <a:ln w="9525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60422" name="AutoShape 4"/>
            <p:cNvSpPr>
              <a:spLocks noChangeArrowheads="1"/>
            </p:cNvSpPr>
            <p:nvPr/>
          </p:nvSpPr>
          <p:spPr bwMode="auto">
            <a:xfrm>
              <a:off x="2696" y="2208"/>
              <a:ext cx="670" cy="238"/>
            </a:xfrm>
            <a:prstGeom prst="roundRect">
              <a:avLst>
                <a:gd name="adj" fmla="val 417"/>
              </a:avLst>
            </a:prstGeom>
            <a:solidFill>
              <a:srgbClr val="00B0F0"/>
            </a:solidFill>
            <a:ln w="9525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60423" name="AutoShape 5"/>
            <p:cNvSpPr>
              <a:spLocks noChangeArrowheads="1"/>
            </p:cNvSpPr>
            <p:nvPr/>
          </p:nvSpPr>
          <p:spPr bwMode="auto">
            <a:xfrm>
              <a:off x="1880" y="1584"/>
              <a:ext cx="670" cy="238"/>
            </a:xfrm>
            <a:prstGeom prst="roundRect">
              <a:avLst>
                <a:gd name="adj" fmla="val 417"/>
              </a:avLst>
            </a:prstGeom>
            <a:solidFill>
              <a:srgbClr val="00B0F0"/>
            </a:solidFill>
            <a:ln w="9525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60424" name="AutoShape 6"/>
            <p:cNvSpPr>
              <a:spLocks noChangeArrowheads="1"/>
            </p:cNvSpPr>
            <p:nvPr/>
          </p:nvSpPr>
          <p:spPr bwMode="auto">
            <a:xfrm>
              <a:off x="2840" y="1584"/>
              <a:ext cx="670" cy="238"/>
            </a:xfrm>
            <a:prstGeom prst="roundRect">
              <a:avLst>
                <a:gd name="adj" fmla="val 417"/>
              </a:avLst>
            </a:prstGeom>
            <a:solidFill>
              <a:srgbClr val="00B0F0"/>
            </a:solidFill>
            <a:ln w="9525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60425" name="AutoShape 7"/>
            <p:cNvSpPr>
              <a:spLocks noChangeArrowheads="1"/>
            </p:cNvSpPr>
            <p:nvPr/>
          </p:nvSpPr>
          <p:spPr bwMode="auto">
            <a:xfrm>
              <a:off x="1064" y="2208"/>
              <a:ext cx="670" cy="238"/>
            </a:xfrm>
            <a:prstGeom prst="roundRect">
              <a:avLst>
                <a:gd name="adj" fmla="val 417"/>
              </a:avLst>
            </a:prstGeom>
            <a:solidFill>
              <a:srgbClr val="00B0F0"/>
            </a:solidFill>
            <a:ln w="9525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60426" name="Line 8"/>
            <p:cNvSpPr>
              <a:spLocks noChangeShapeType="1"/>
            </p:cNvSpPr>
            <p:nvPr/>
          </p:nvSpPr>
          <p:spPr bwMode="auto">
            <a:xfrm flipH="1">
              <a:off x="2216" y="1344"/>
              <a:ext cx="384" cy="240"/>
            </a:xfrm>
            <a:prstGeom prst="line">
              <a:avLst/>
            </a:prstGeom>
            <a:noFill/>
            <a:ln w="38160">
              <a:solidFill>
                <a:srgbClr val="00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0427" name="Line 9"/>
            <p:cNvSpPr>
              <a:spLocks noChangeShapeType="1"/>
            </p:cNvSpPr>
            <p:nvPr/>
          </p:nvSpPr>
          <p:spPr bwMode="auto">
            <a:xfrm>
              <a:off x="2600" y="1344"/>
              <a:ext cx="528" cy="240"/>
            </a:xfrm>
            <a:prstGeom prst="line">
              <a:avLst/>
            </a:prstGeom>
            <a:noFill/>
            <a:ln w="38160">
              <a:solidFill>
                <a:srgbClr val="00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0428" name="Line 10"/>
            <p:cNvSpPr>
              <a:spLocks noChangeShapeType="1"/>
            </p:cNvSpPr>
            <p:nvPr/>
          </p:nvSpPr>
          <p:spPr bwMode="auto">
            <a:xfrm flipH="1">
              <a:off x="1400" y="1824"/>
              <a:ext cx="816" cy="384"/>
            </a:xfrm>
            <a:prstGeom prst="line">
              <a:avLst/>
            </a:prstGeom>
            <a:noFill/>
            <a:ln w="38160">
              <a:solidFill>
                <a:srgbClr val="00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0429" name="Line 11"/>
            <p:cNvSpPr>
              <a:spLocks noChangeShapeType="1"/>
            </p:cNvSpPr>
            <p:nvPr/>
          </p:nvSpPr>
          <p:spPr bwMode="auto">
            <a:xfrm>
              <a:off x="2216" y="1824"/>
              <a:ext cx="0" cy="384"/>
            </a:xfrm>
            <a:prstGeom prst="line">
              <a:avLst/>
            </a:prstGeom>
            <a:noFill/>
            <a:ln w="38160">
              <a:solidFill>
                <a:srgbClr val="00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0430" name="Line 12"/>
            <p:cNvSpPr>
              <a:spLocks noChangeShapeType="1"/>
            </p:cNvSpPr>
            <p:nvPr/>
          </p:nvSpPr>
          <p:spPr bwMode="auto">
            <a:xfrm>
              <a:off x="2216" y="1824"/>
              <a:ext cx="816" cy="384"/>
            </a:xfrm>
            <a:prstGeom prst="line">
              <a:avLst/>
            </a:prstGeom>
            <a:noFill/>
            <a:ln w="38160">
              <a:solidFill>
                <a:srgbClr val="00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grpSp>
          <p:nvGrpSpPr>
            <p:cNvPr id="60431" name="Group 13"/>
            <p:cNvGrpSpPr>
              <a:grpSpLocks/>
            </p:cNvGrpSpPr>
            <p:nvPr/>
          </p:nvGrpSpPr>
          <p:grpSpPr bwMode="auto">
            <a:xfrm>
              <a:off x="2504" y="1152"/>
              <a:ext cx="278" cy="154"/>
              <a:chOff x="2504" y="1152"/>
              <a:chExt cx="278" cy="154"/>
            </a:xfrm>
          </p:grpSpPr>
          <p:sp>
            <p:nvSpPr>
              <p:cNvPr id="60450" name="Freeform 14"/>
              <p:cNvSpPr>
                <a:spLocks noChangeArrowheads="1"/>
              </p:cNvSpPr>
              <p:nvPr/>
            </p:nvSpPr>
            <p:spPr bwMode="auto">
              <a:xfrm>
                <a:off x="2504" y="1152"/>
                <a:ext cx="187" cy="154"/>
              </a:xfrm>
              <a:custGeom>
                <a:avLst/>
                <a:gdLst>
                  <a:gd name="T0" fmla="*/ 0 w 830"/>
                  <a:gd name="T1" fmla="*/ 0 h 685"/>
                  <a:gd name="T2" fmla="*/ 0 w 830"/>
                  <a:gd name="T3" fmla="*/ 0 h 685"/>
                  <a:gd name="T4" fmla="*/ 0 w 830"/>
                  <a:gd name="T5" fmla="*/ 0 h 685"/>
                  <a:gd name="T6" fmla="*/ 0 w 830"/>
                  <a:gd name="T7" fmla="*/ 0 h 685"/>
                  <a:gd name="T8" fmla="*/ 0 w 830"/>
                  <a:gd name="T9" fmla="*/ 0 h 685"/>
                  <a:gd name="T10" fmla="*/ 0 w 830"/>
                  <a:gd name="T11" fmla="*/ 0 h 685"/>
                  <a:gd name="T12" fmla="*/ 0 w 830"/>
                  <a:gd name="T13" fmla="*/ 0 h 685"/>
                  <a:gd name="T14" fmla="*/ 0 w 830"/>
                  <a:gd name="T15" fmla="*/ 0 h 685"/>
                  <a:gd name="T16" fmla="*/ 0 w 830"/>
                  <a:gd name="T17" fmla="*/ 0 h 685"/>
                  <a:gd name="T18" fmla="*/ 0 w 830"/>
                  <a:gd name="T19" fmla="*/ 0 h 685"/>
                  <a:gd name="T20" fmla="*/ 0 w 830"/>
                  <a:gd name="T21" fmla="*/ 0 h 685"/>
                  <a:gd name="T22" fmla="*/ 0 w 830"/>
                  <a:gd name="T23" fmla="*/ 0 h 685"/>
                  <a:gd name="T24" fmla="*/ 0 w 830"/>
                  <a:gd name="T25" fmla="*/ 0 h 685"/>
                  <a:gd name="T26" fmla="*/ 0 w 830"/>
                  <a:gd name="T27" fmla="*/ 0 h 685"/>
                  <a:gd name="T28" fmla="*/ 0 w 830"/>
                  <a:gd name="T29" fmla="*/ 0 h 685"/>
                  <a:gd name="T30" fmla="*/ 0 w 830"/>
                  <a:gd name="T31" fmla="*/ 0 h 685"/>
                  <a:gd name="T32" fmla="*/ 0 w 830"/>
                  <a:gd name="T33" fmla="*/ 0 h 685"/>
                  <a:gd name="T34" fmla="*/ 0 w 830"/>
                  <a:gd name="T35" fmla="*/ 0 h 685"/>
                  <a:gd name="T36" fmla="*/ 0 w 830"/>
                  <a:gd name="T37" fmla="*/ 0 h 685"/>
                  <a:gd name="T38" fmla="*/ 0 w 830"/>
                  <a:gd name="T39" fmla="*/ 0 h 685"/>
                  <a:gd name="T40" fmla="*/ 0 w 830"/>
                  <a:gd name="T41" fmla="*/ 0 h 685"/>
                  <a:gd name="T42" fmla="*/ 0 w 830"/>
                  <a:gd name="T43" fmla="*/ 0 h 685"/>
                  <a:gd name="T44" fmla="*/ 0 w 830"/>
                  <a:gd name="T45" fmla="*/ 0 h 685"/>
                  <a:gd name="T46" fmla="*/ 0 w 830"/>
                  <a:gd name="T47" fmla="*/ 0 h 685"/>
                  <a:gd name="T48" fmla="*/ 0 w 830"/>
                  <a:gd name="T49" fmla="*/ 0 h 685"/>
                  <a:gd name="T50" fmla="*/ 0 w 830"/>
                  <a:gd name="T51" fmla="*/ 0 h 685"/>
                  <a:gd name="T52" fmla="*/ 0 w 830"/>
                  <a:gd name="T53" fmla="*/ 0 h 685"/>
                  <a:gd name="T54" fmla="*/ 0 w 830"/>
                  <a:gd name="T55" fmla="*/ 0 h 685"/>
                  <a:gd name="T56" fmla="*/ 0 w 830"/>
                  <a:gd name="T57" fmla="*/ 0 h 685"/>
                  <a:gd name="T58" fmla="*/ 0 w 830"/>
                  <a:gd name="T59" fmla="*/ 0 h 685"/>
                  <a:gd name="T60" fmla="*/ 0 w 830"/>
                  <a:gd name="T61" fmla="*/ 0 h 685"/>
                  <a:gd name="T62" fmla="*/ 0 w 830"/>
                  <a:gd name="T63" fmla="*/ 0 h 685"/>
                  <a:gd name="T64" fmla="*/ 0 w 830"/>
                  <a:gd name="T65" fmla="*/ 0 h 685"/>
                  <a:gd name="T66" fmla="*/ 0 w 830"/>
                  <a:gd name="T67" fmla="*/ 0 h 685"/>
                  <a:gd name="T68" fmla="*/ 0 w 830"/>
                  <a:gd name="T69" fmla="*/ 0 h 685"/>
                  <a:gd name="T70" fmla="*/ 0 w 830"/>
                  <a:gd name="T71" fmla="*/ 0 h 685"/>
                  <a:gd name="T72" fmla="*/ 0 w 830"/>
                  <a:gd name="T73" fmla="*/ 0 h 685"/>
                  <a:gd name="T74" fmla="*/ 0 w 830"/>
                  <a:gd name="T75" fmla="*/ 0 h 685"/>
                  <a:gd name="T76" fmla="*/ 0 w 830"/>
                  <a:gd name="T77" fmla="*/ 0 h 685"/>
                  <a:gd name="T78" fmla="*/ 0 w 830"/>
                  <a:gd name="T79" fmla="*/ 0 h 685"/>
                  <a:gd name="T80" fmla="*/ 0 w 830"/>
                  <a:gd name="T81" fmla="*/ 0 h 685"/>
                  <a:gd name="T82" fmla="*/ 0 w 830"/>
                  <a:gd name="T83" fmla="*/ 0 h 685"/>
                  <a:gd name="T84" fmla="*/ 0 w 830"/>
                  <a:gd name="T85" fmla="*/ 0 h 685"/>
                  <a:gd name="T86" fmla="*/ 0 w 830"/>
                  <a:gd name="T87" fmla="*/ 0 h 685"/>
                  <a:gd name="T88" fmla="*/ 0 w 830"/>
                  <a:gd name="T89" fmla="*/ 0 h 685"/>
                  <a:gd name="T90" fmla="*/ 0 w 830"/>
                  <a:gd name="T91" fmla="*/ 0 h 685"/>
                  <a:gd name="T92" fmla="*/ 0 w 830"/>
                  <a:gd name="T93" fmla="*/ 0 h 685"/>
                  <a:gd name="T94" fmla="*/ 0 w 830"/>
                  <a:gd name="T95" fmla="*/ 0 h 685"/>
                  <a:gd name="T96" fmla="*/ 0 w 830"/>
                  <a:gd name="T97" fmla="*/ 0 h 685"/>
                  <a:gd name="T98" fmla="*/ 0 w 830"/>
                  <a:gd name="T99" fmla="*/ 0 h 685"/>
                  <a:gd name="T100" fmla="*/ 0 w 830"/>
                  <a:gd name="T101" fmla="*/ 0 h 685"/>
                  <a:gd name="T102" fmla="*/ 0 w 830"/>
                  <a:gd name="T103" fmla="*/ 0 h 685"/>
                  <a:gd name="T104" fmla="*/ 0 w 830"/>
                  <a:gd name="T105" fmla="*/ 0 h 685"/>
                  <a:gd name="T106" fmla="*/ 0 w 830"/>
                  <a:gd name="T107" fmla="*/ 0 h 685"/>
                  <a:gd name="T108" fmla="*/ 0 w 830"/>
                  <a:gd name="T109" fmla="*/ 0 h 685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830"/>
                  <a:gd name="T166" fmla="*/ 0 h 685"/>
                  <a:gd name="T167" fmla="*/ 830 w 830"/>
                  <a:gd name="T168" fmla="*/ 685 h 685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830" h="685">
                    <a:moveTo>
                      <a:pt x="5" y="0"/>
                    </a:moveTo>
                    <a:lnTo>
                      <a:pt x="154" y="0"/>
                    </a:lnTo>
                    <a:lnTo>
                      <a:pt x="160" y="7"/>
                    </a:lnTo>
                    <a:lnTo>
                      <a:pt x="160" y="80"/>
                    </a:lnTo>
                    <a:lnTo>
                      <a:pt x="193" y="80"/>
                    </a:lnTo>
                    <a:lnTo>
                      <a:pt x="201" y="88"/>
                    </a:lnTo>
                    <a:lnTo>
                      <a:pt x="201" y="162"/>
                    </a:lnTo>
                    <a:lnTo>
                      <a:pt x="234" y="162"/>
                    </a:lnTo>
                    <a:lnTo>
                      <a:pt x="240" y="170"/>
                    </a:lnTo>
                    <a:lnTo>
                      <a:pt x="240" y="237"/>
                    </a:lnTo>
                    <a:lnTo>
                      <a:pt x="274" y="237"/>
                    </a:lnTo>
                    <a:lnTo>
                      <a:pt x="281" y="242"/>
                    </a:lnTo>
                    <a:lnTo>
                      <a:pt x="281" y="318"/>
                    </a:lnTo>
                    <a:lnTo>
                      <a:pt x="315" y="318"/>
                    </a:lnTo>
                    <a:lnTo>
                      <a:pt x="320" y="324"/>
                    </a:lnTo>
                    <a:lnTo>
                      <a:pt x="320" y="400"/>
                    </a:lnTo>
                    <a:lnTo>
                      <a:pt x="356" y="400"/>
                    </a:lnTo>
                    <a:lnTo>
                      <a:pt x="361" y="405"/>
                    </a:lnTo>
                    <a:lnTo>
                      <a:pt x="361" y="480"/>
                    </a:lnTo>
                    <a:lnTo>
                      <a:pt x="395" y="480"/>
                    </a:lnTo>
                    <a:lnTo>
                      <a:pt x="401" y="485"/>
                    </a:lnTo>
                    <a:lnTo>
                      <a:pt x="401" y="556"/>
                    </a:lnTo>
                    <a:lnTo>
                      <a:pt x="429" y="556"/>
                    </a:lnTo>
                    <a:lnTo>
                      <a:pt x="429" y="485"/>
                    </a:lnTo>
                    <a:lnTo>
                      <a:pt x="434" y="480"/>
                    </a:lnTo>
                    <a:lnTo>
                      <a:pt x="470" y="480"/>
                    </a:lnTo>
                    <a:lnTo>
                      <a:pt x="470" y="366"/>
                    </a:lnTo>
                    <a:lnTo>
                      <a:pt x="475" y="360"/>
                    </a:lnTo>
                    <a:lnTo>
                      <a:pt x="509" y="360"/>
                    </a:lnTo>
                    <a:lnTo>
                      <a:pt x="509" y="284"/>
                    </a:lnTo>
                    <a:lnTo>
                      <a:pt x="515" y="279"/>
                    </a:lnTo>
                    <a:lnTo>
                      <a:pt x="548" y="279"/>
                    </a:lnTo>
                    <a:lnTo>
                      <a:pt x="548" y="170"/>
                    </a:lnTo>
                    <a:lnTo>
                      <a:pt x="554" y="162"/>
                    </a:lnTo>
                    <a:lnTo>
                      <a:pt x="589" y="162"/>
                    </a:lnTo>
                    <a:lnTo>
                      <a:pt x="589" y="88"/>
                    </a:lnTo>
                    <a:lnTo>
                      <a:pt x="595" y="80"/>
                    </a:lnTo>
                    <a:lnTo>
                      <a:pt x="629" y="80"/>
                    </a:lnTo>
                    <a:lnTo>
                      <a:pt x="629" y="7"/>
                    </a:lnTo>
                    <a:lnTo>
                      <a:pt x="634" y="0"/>
                    </a:lnTo>
                    <a:lnTo>
                      <a:pt x="824" y="0"/>
                    </a:lnTo>
                    <a:lnTo>
                      <a:pt x="829" y="7"/>
                    </a:lnTo>
                    <a:lnTo>
                      <a:pt x="829" y="41"/>
                    </a:lnTo>
                    <a:lnTo>
                      <a:pt x="824" y="46"/>
                    </a:lnTo>
                    <a:lnTo>
                      <a:pt x="750" y="46"/>
                    </a:lnTo>
                    <a:lnTo>
                      <a:pt x="750" y="638"/>
                    </a:lnTo>
                    <a:lnTo>
                      <a:pt x="824" y="638"/>
                    </a:lnTo>
                    <a:lnTo>
                      <a:pt x="829" y="645"/>
                    </a:lnTo>
                    <a:lnTo>
                      <a:pt x="829" y="679"/>
                    </a:lnTo>
                    <a:lnTo>
                      <a:pt x="824" y="684"/>
                    </a:lnTo>
                    <a:lnTo>
                      <a:pt x="595" y="684"/>
                    </a:lnTo>
                    <a:lnTo>
                      <a:pt x="589" y="679"/>
                    </a:lnTo>
                    <a:lnTo>
                      <a:pt x="589" y="645"/>
                    </a:lnTo>
                    <a:lnTo>
                      <a:pt x="595" y="638"/>
                    </a:lnTo>
                    <a:lnTo>
                      <a:pt x="670" y="638"/>
                    </a:lnTo>
                    <a:lnTo>
                      <a:pt x="670" y="88"/>
                    </a:lnTo>
                    <a:lnTo>
                      <a:pt x="634" y="88"/>
                    </a:lnTo>
                    <a:lnTo>
                      <a:pt x="634" y="162"/>
                    </a:lnTo>
                    <a:lnTo>
                      <a:pt x="629" y="170"/>
                    </a:lnTo>
                    <a:lnTo>
                      <a:pt x="595" y="170"/>
                    </a:lnTo>
                    <a:lnTo>
                      <a:pt x="595" y="279"/>
                    </a:lnTo>
                    <a:lnTo>
                      <a:pt x="589" y="284"/>
                    </a:lnTo>
                    <a:lnTo>
                      <a:pt x="554" y="284"/>
                    </a:lnTo>
                    <a:lnTo>
                      <a:pt x="554" y="360"/>
                    </a:lnTo>
                    <a:lnTo>
                      <a:pt x="548" y="366"/>
                    </a:lnTo>
                    <a:lnTo>
                      <a:pt x="515" y="366"/>
                    </a:lnTo>
                    <a:lnTo>
                      <a:pt x="515" y="480"/>
                    </a:lnTo>
                    <a:lnTo>
                      <a:pt x="509" y="485"/>
                    </a:lnTo>
                    <a:lnTo>
                      <a:pt x="475" y="485"/>
                    </a:lnTo>
                    <a:lnTo>
                      <a:pt x="475" y="556"/>
                    </a:lnTo>
                    <a:lnTo>
                      <a:pt x="470" y="564"/>
                    </a:lnTo>
                    <a:lnTo>
                      <a:pt x="434" y="564"/>
                    </a:lnTo>
                    <a:lnTo>
                      <a:pt x="434" y="679"/>
                    </a:lnTo>
                    <a:lnTo>
                      <a:pt x="429" y="684"/>
                    </a:lnTo>
                    <a:lnTo>
                      <a:pt x="401" y="684"/>
                    </a:lnTo>
                    <a:lnTo>
                      <a:pt x="395" y="679"/>
                    </a:lnTo>
                    <a:lnTo>
                      <a:pt x="395" y="645"/>
                    </a:lnTo>
                    <a:lnTo>
                      <a:pt x="361" y="645"/>
                    </a:lnTo>
                    <a:lnTo>
                      <a:pt x="356" y="638"/>
                    </a:lnTo>
                    <a:lnTo>
                      <a:pt x="356" y="564"/>
                    </a:lnTo>
                    <a:lnTo>
                      <a:pt x="320" y="564"/>
                    </a:lnTo>
                    <a:lnTo>
                      <a:pt x="315" y="556"/>
                    </a:lnTo>
                    <a:lnTo>
                      <a:pt x="315" y="485"/>
                    </a:lnTo>
                    <a:lnTo>
                      <a:pt x="281" y="485"/>
                    </a:lnTo>
                    <a:lnTo>
                      <a:pt x="274" y="480"/>
                    </a:lnTo>
                    <a:lnTo>
                      <a:pt x="274" y="405"/>
                    </a:lnTo>
                    <a:lnTo>
                      <a:pt x="240" y="405"/>
                    </a:lnTo>
                    <a:lnTo>
                      <a:pt x="234" y="400"/>
                    </a:lnTo>
                    <a:lnTo>
                      <a:pt x="234" y="324"/>
                    </a:lnTo>
                    <a:lnTo>
                      <a:pt x="201" y="324"/>
                    </a:lnTo>
                    <a:lnTo>
                      <a:pt x="193" y="318"/>
                    </a:lnTo>
                    <a:lnTo>
                      <a:pt x="193" y="242"/>
                    </a:lnTo>
                    <a:lnTo>
                      <a:pt x="160" y="242"/>
                    </a:lnTo>
                    <a:lnTo>
                      <a:pt x="154" y="237"/>
                    </a:lnTo>
                    <a:lnTo>
                      <a:pt x="154" y="170"/>
                    </a:lnTo>
                    <a:lnTo>
                      <a:pt x="119" y="170"/>
                    </a:lnTo>
                    <a:lnTo>
                      <a:pt x="119" y="638"/>
                    </a:lnTo>
                    <a:lnTo>
                      <a:pt x="193" y="638"/>
                    </a:lnTo>
                    <a:lnTo>
                      <a:pt x="201" y="645"/>
                    </a:lnTo>
                    <a:lnTo>
                      <a:pt x="201" y="679"/>
                    </a:lnTo>
                    <a:lnTo>
                      <a:pt x="193" y="684"/>
                    </a:lnTo>
                    <a:lnTo>
                      <a:pt x="5" y="684"/>
                    </a:lnTo>
                    <a:lnTo>
                      <a:pt x="0" y="679"/>
                    </a:lnTo>
                    <a:lnTo>
                      <a:pt x="0" y="645"/>
                    </a:lnTo>
                    <a:lnTo>
                      <a:pt x="5" y="638"/>
                    </a:lnTo>
                    <a:lnTo>
                      <a:pt x="79" y="638"/>
                    </a:lnTo>
                    <a:lnTo>
                      <a:pt x="79" y="46"/>
                    </a:lnTo>
                    <a:lnTo>
                      <a:pt x="5" y="46"/>
                    </a:lnTo>
                    <a:lnTo>
                      <a:pt x="0" y="41"/>
                    </a:lnTo>
                    <a:lnTo>
                      <a:pt x="0" y="7"/>
                    </a:lnTo>
                    <a:lnTo>
                      <a:pt x="5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60451" name="Freeform 15"/>
              <p:cNvSpPr>
                <a:spLocks noChangeArrowheads="1"/>
              </p:cNvSpPr>
              <p:nvPr/>
            </p:nvSpPr>
            <p:spPr bwMode="auto">
              <a:xfrm>
                <a:off x="2712" y="1152"/>
                <a:ext cx="70" cy="154"/>
              </a:xfrm>
              <a:custGeom>
                <a:avLst/>
                <a:gdLst>
                  <a:gd name="T0" fmla="*/ 0 w 314"/>
                  <a:gd name="T1" fmla="*/ 0 h 685"/>
                  <a:gd name="T2" fmla="*/ 0 w 314"/>
                  <a:gd name="T3" fmla="*/ 0 h 685"/>
                  <a:gd name="T4" fmla="*/ 0 w 314"/>
                  <a:gd name="T5" fmla="*/ 0 h 685"/>
                  <a:gd name="T6" fmla="*/ 0 w 314"/>
                  <a:gd name="T7" fmla="*/ 0 h 685"/>
                  <a:gd name="T8" fmla="*/ 0 w 314"/>
                  <a:gd name="T9" fmla="*/ 0 h 685"/>
                  <a:gd name="T10" fmla="*/ 0 w 314"/>
                  <a:gd name="T11" fmla="*/ 0 h 685"/>
                  <a:gd name="T12" fmla="*/ 0 w 314"/>
                  <a:gd name="T13" fmla="*/ 0 h 685"/>
                  <a:gd name="T14" fmla="*/ 0 w 314"/>
                  <a:gd name="T15" fmla="*/ 0 h 685"/>
                  <a:gd name="T16" fmla="*/ 0 w 314"/>
                  <a:gd name="T17" fmla="*/ 0 h 685"/>
                  <a:gd name="T18" fmla="*/ 0 w 314"/>
                  <a:gd name="T19" fmla="*/ 0 h 685"/>
                  <a:gd name="T20" fmla="*/ 0 w 314"/>
                  <a:gd name="T21" fmla="*/ 0 h 685"/>
                  <a:gd name="T22" fmla="*/ 0 w 314"/>
                  <a:gd name="T23" fmla="*/ 0 h 685"/>
                  <a:gd name="T24" fmla="*/ 0 w 314"/>
                  <a:gd name="T25" fmla="*/ 0 h 685"/>
                  <a:gd name="T26" fmla="*/ 0 w 314"/>
                  <a:gd name="T27" fmla="*/ 0 h 685"/>
                  <a:gd name="T28" fmla="*/ 0 w 314"/>
                  <a:gd name="T29" fmla="*/ 0 h 685"/>
                  <a:gd name="T30" fmla="*/ 0 w 314"/>
                  <a:gd name="T31" fmla="*/ 0 h 685"/>
                  <a:gd name="T32" fmla="*/ 0 w 314"/>
                  <a:gd name="T33" fmla="*/ 0 h 685"/>
                  <a:gd name="T34" fmla="*/ 0 w 314"/>
                  <a:gd name="T35" fmla="*/ 0 h 685"/>
                  <a:gd name="T36" fmla="*/ 0 w 314"/>
                  <a:gd name="T37" fmla="*/ 0 h 685"/>
                  <a:gd name="T38" fmla="*/ 0 w 314"/>
                  <a:gd name="T39" fmla="*/ 0 h 685"/>
                  <a:gd name="T40" fmla="*/ 0 w 314"/>
                  <a:gd name="T41" fmla="*/ 0 h 685"/>
                  <a:gd name="T42" fmla="*/ 0 w 314"/>
                  <a:gd name="T43" fmla="*/ 0 h 685"/>
                  <a:gd name="T44" fmla="*/ 0 w 314"/>
                  <a:gd name="T45" fmla="*/ 0 h 685"/>
                  <a:gd name="T46" fmla="*/ 0 w 314"/>
                  <a:gd name="T47" fmla="*/ 0 h 685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314"/>
                  <a:gd name="T73" fmla="*/ 0 h 685"/>
                  <a:gd name="T74" fmla="*/ 314 w 314"/>
                  <a:gd name="T75" fmla="*/ 685 h 685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314" h="685">
                    <a:moveTo>
                      <a:pt x="155" y="0"/>
                    </a:moveTo>
                    <a:lnTo>
                      <a:pt x="191" y="0"/>
                    </a:lnTo>
                    <a:lnTo>
                      <a:pt x="196" y="7"/>
                    </a:lnTo>
                    <a:lnTo>
                      <a:pt x="196" y="638"/>
                    </a:lnTo>
                    <a:lnTo>
                      <a:pt x="307" y="638"/>
                    </a:lnTo>
                    <a:lnTo>
                      <a:pt x="313" y="645"/>
                    </a:lnTo>
                    <a:lnTo>
                      <a:pt x="313" y="679"/>
                    </a:lnTo>
                    <a:lnTo>
                      <a:pt x="307" y="684"/>
                    </a:lnTo>
                    <a:lnTo>
                      <a:pt x="5" y="684"/>
                    </a:lnTo>
                    <a:lnTo>
                      <a:pt x="0" y="679"/>
                    </a:lnTo>
                    <a:lnTo>
                      <a:pt x="0" y="645"/>
                    </a:lnTo>
                    <a:lnTo>
                      <a:pt x="5" y="638"/>
                    </a:lnTo>
                    <a:lnTo>
                      <a:pt x="113" y="638"/>
                    </a:lnTo>
                    <a:lnTo>
                      <a:pt x="113" y="128"/>
                    </a:lnTo>
                    <a:lnTo>
                      <a:pt x="46" y="128"/>
                    </a:lnTo>
                    <a:lnTo>
                      <a:pt x="38" y="122"/>
                    </a:lnTo>
                    <a:lnTo>
                      <a:pt x="38" y="88"/>
                    </a:lnTo>
                    <a:lnTo>
                      <a:pt x="46" y="80"/>
                    </a:lnTo>
                    <a:lnTo>
                      <a:pt x="113" y="80"/>
                    </a:lnTo>
                    <a:lnTo>
                      <a:pt x="113" y="46"/>
                    </a:lnTo>
                    <a:lnTo>
                      <a:pt x="119" y="41"/>
                    </a:lnTo>
                    <a:lnTo>
                      <a:pt x="152" y="41"/>
                    </a:lnTo>
                    <a:lnTo>
                      <a:pt x="152" y="7"/>
                    </a:lnTo>
                    <a:lnTo>
                      <a:pt x="155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9pPr>
              </a:lstStyle>
              <a:p>
                <a:endParaRPr lang="en-US" altLang="en-US" sz="1800"/>
              </a:p>
            </p:txBody>
          </p:sp>
        </p:grpSp>
        <p:grpSp>
          <p:nvGrpSpPr>
            <p:cNvPr id="60432" name="Group 16"/>
            <p:cNvGrpSpPr>
              <a:grpSpLocks/>
            </p:cNvGrpSpPr>
            <p:nvPr/>
          </p:nvGrpSpPr>
          <p:grpSpPr bwMode="auto">
            <a:xfrm>
              <a:off x="2072" y="1620"/>
              <a:ext cx="278" cy="154"/>
              <a:chOff x="2072" y="1620"/>
              <a:chExt cx="278" cy="154"/>
            </a:xfrm>
          </p:grpSpPr>
          <p:sp>
            <p:nvSpPr>
              <p:cNvPr id="60448" name="Freeform 17"/>
              <p:cNvSpPr>
                <a:spLocks noChangeArrowheads="1"/>
              </p:cNvSpPr>
              <p:nvPr/>
            </p:nvSpPr>
            <p:spPr bwMode="auto">
              <a:xfrm>
                <a:off x="2072" y="1620"/>
                <a:ext cx="181" cy="154"/>
              </a:xfrm>
              <a:custGeom>
                <a:avLst/>
                <a:gdLst>
                  <a:gd name="T0" fmla="*/ 0 w 804"/>
                  <a:gd name="T1" fmla="*/ 0 h 684"/>
                  <a:gd name="T2" fmla="*/ 0 w 804"/>
                  <a:gd name="T3" fmla="*/ 0 h 684"/>
                  <a:gd name="T4" fmla="*/ 0 w 804"/>
                  <a:gd name="T5" fmla="*/ 0 h 684"/>
                  <a:gd name="T6" fmla="*/ 0 w 804"/>
                  <a:gd name="T7" fmla="*/ 0 h 684"/>
                  <a:gd name="T8" fmla="*/ 0 w 804"/>
                  <a:gd name="T9" fmla="*/ 0 h 684"/>
                  <a:gd name="T10" fmla="*/ 0 w 804"/>
                  <a:gd name="T11" fmla="*/ 0 h 684"/>
                  <a:gd name="T12" fmla="*/ 0 w 804"/>
                  <a:gd name="T13" fmla="*/ 0 h 684"/>
                  <a:gd name="T14" fmla="*/ 0 w 804"/>
                  <a:gd name="T15" fmla="*/ 0 h 684"/>
                  <a:gd name="T16" fmla="*/ 0 w 804"/>
                  <a:gd name="T17" fmla="*/ 0 h 684"/>
                  <a:gd name="T18" fmla="*/ 0 w 804"/>
                  <a:gd name="T19" fmla="*/ 0 h 684"/>
                  <a:gd name="T20" fmla="*/ 0 w 804"/>
                  <a:gd name="T21" fmla="*/ 0 h 684"/>
                  <a:gd name="T22" fmla="*/ 0 w 804"/>
                  <a:gd name="T23" fmla="*/ 0 h 684"/>
                  <a:gd name="T24" fmla="*/ 0 w 804"/>
                  <a:gd name="T25" fmla="*/ 0 h 684"/>
                  <a:gd name="T26" fmla="*/ 0 w 804"/>
                  <a:gd name="T27" fmla="*/ 0 h 684"/>
                  <a:gd name="T28" fmla="*/ 0 w 804"/>
                  <a:gd name="T29" fmla="*/ 0 h 684"/>
                  <a:gd name="T30" fmla="*/ 0 w 804"/>
                  <a:gd name="T31" fmla="*/ 0 h 684"/>
                  <a:gd name="T32" fmla="*/ 0 w 804"/>
                  <a:gd name="T33" fmla="*/ 0 h 684"/>
                  <a:gd name="T34" fmla="*/ 0 w 804"/>
                  <a:gd name="T35" fmla="*/ 0 h 684"/>
                  <a:gd name="T36" fmla="*/ 0 w 804"/>
                  <a:gd name="T37" fmla="*/ 0 h 684"/>
                  <a:gd name="T38" fmla="*/ 0 w 804"/>
                  <a:gd name="T39" fmla="*/ 0 h 684"/>
                  <a:gd name="T40" fmla="*/ 0 w 804"/>
                  <a:gd name="T41" fmla="*/ 0 h 684"/>
                  <a:gd name="T42" fmla="*/ 0 w 804"/>
                  <a:gd name="T43" fmla="*/ 0 h 684"/>
                  <a:gd name="T44" fmla="*/ 0 w 804"/>
                  <a:gd name="T45" fmla="*/ 0 h 684"/>
                  <a:gd name="T46" fmla="*/ 0 w 804"/>
                  <a:gd name="T47" fmla="*/ 0 h 684"/>
                  <a:gd name="T48" fmla="*/ 0 w 804"/>
                  <a:gd name="T49" fmla="*/ 0 h 684"/>
                  <a:gd name="T50" fmla="*/ 0 w 804"/>
                  <a:gd name="T51" fmla="*/ 0 h 684"/>
                  <a:gd name="T52" fmla="*/ 0 w 804"/>
                  <a:gd name="T53" fmla="*/ 0 h 684"/>
                  <a:gd name="T54" fmla="*/ 0 w 804"/>
                  <a:gd name="T55" fmla="*/ 0 h 684"/>
                  <a:gd name="T56" fmla="*/ 0 w 804"/>
                  <a:gd name="T57" fmla="*/ 0 h 684"/>
                  <a:gd name="T58" fmla="*/ 0 w 804"/>
                  <a:gd name="T59" fmla="*/ 0 h 684"/>
                  <a:gd name="T60" fmla="*/ 0 w 804"/>
                  <a:gd name="T61" fmla="*/ 0 h 684"/>
                  <a:gd name="T62" fmla="*/ 0 w 804"/>
                  <a:gd name="T63" fmla="*/ 0 h 684"/>
                  <a:gd name="T64" fmla="*/ 0 w 804"/>
                  <a:gd name="T65" fmla="*/ 0 h 684"/>
                  <a:gd name="T66" fmla="*/ 0 w 804"/>
                  <a:gd name="T67" fmla="*/ 0 h 684"/>
                  <a:gd name="T68" fmla="*/ 0 w 804"/>
                  <a:gd name="T69" fmla="*/ 0 h 684"/>
                  <a:gd name="T70" fmla="*/ 0 w 804"/>
                  <a:gd name="T71" fmla="*/ 0 h 684"/>
                  <a:gd name="T72" fmla="*/ 0 w 804"/>
                  <a:gd name="T73" fmla="*/ 0 h 684"/>
                  <a:gd name="T74" fmla="*/ 0 w 804"/>
                  <a:gd name="T75" fmla="*/ 0 h 684"/>
                  <a:gd name="T76" fmla="*/ 0 w 804"/>
                  <a:gd name="T77" fmla="*/ 0 h 684"/>
                  <a:gd name="T78" fmla="*/ 0 w 804"/>
                  <a:gd name="T79" fmla="*/ 0 h 684"/>
                  <a:gd name="T80" fmla="*/ 0 w 804"/>
                  <a:gd name="T81" fmla="*/ 0 h 684"/>
                  <a:gd name="T82" fmla="*/ 0 w 804"/>
                  <a:gd name="T83" fmla="*/ 0 h 684"/>
                  <a:gd name="T84" fmla="*/ 0 w 804"/>
                  <a:gd name="T85" fmla="*/ 0 h 684"/>
                  <a:gd name="T86" fmla="*/ 0 w 804"/>
                  <a:gd name="T87" fmla="*/ 0 h 684"/>
                  <a:gd name="T88" fmla="*/ 0 w 804"/>
                  <a:gd name="T89" fmla="*/ 0 h 684"/>
                  <a:gd name="T90" fmla="*/ 0 w 804"/>
                  <a:gd name="T91" fmla="*/ 0 h 684"/>
                  <a:gd name="T92" fmla="*/ 0 w 804"/>
                  <a:gd name="T93" fmla="*/ 0 h 684"/>
                  <a:gd name="T94" fmla="*/ 0 w 804"/>
                  <a:gd name="T95" fmla="*/ 0 h 684"/>
                  <a:gd name="T96" fmla="*/ 0 w 804"/>
                  <a:gd name="T97" fmla="*/ 0 h 684"/>
                  <a:gd name="T98" fmla="*/ 0 w 804"/>
                  <a:gd name="T99" fmla="*/ 0 h 684"/>
                  <a:gd name="T100" fmla="*/ 0 w 804"/>
                  <a:gd name="T101" fmla="*/ 0 h 684"/>
                  <a:gd name="T102" fmla="*/ 0 w 804"/>
                  <a:gd name="T103" fmla="*/ 0 h 684"/>
                  <a:gd name="T104" fmla="*/ 0 w 804"/>
                  <a:gd name="T105" fmla="*/ 0 h 684"/>
                  <a:gd name="T106" fmla="*/ 0 w 804"/>
                  <a:gd name="T107" fmla="*/ 0 h 684"/>
                  <a:gd name="T108" fmla="*/ 0 w 804"/>
                  <a:gd name="T109" fmla="*/ 0 h 684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804"/>
                  <a:gd name="T166" fmla="*/ 0 h 684"/>
                  <a:gd name="T167" fmla="*/ 804 w 804"/>
                  <a:gd name="T168" fmla="*/ 684 h 684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804" h="684">
                    <a:moveTo>
                      <a:pt x="4" y="0"/>
                    </a:moveTo>
                    <a:lnTo>
                      <a:pt x="149" y="0"/>
                    </a:lnTo>
                    <a:lnTo>
                      <a:pt x="155" y="7"/>
                    </a:lnTo>
                    <a:lnTo>
                      <a:pt x="155" y="80"/>
                    </a:lnTo>
                    <a:lnTo>
                      <a:pt x="187" y="80"/>
                    </a:lnTo>
                    <a:lnTo>
                      <a:pt x="194" y="88"/>
                    </a:lnTo>
                    <a:lnTo>
                      <a:pt x="194" y="162"/>
                    </a:lnTo>
                    <a:lnTo>
                      <a:pt x="227" y="162"/>
                    </a:lnTo>
                    <a:lnTo>
                      <a:pt x="232" y="169"/>
                    </a:lnTo>
                    <a:lnTo>
                      <a:pt x="232" y="237"/>
                    </a:lnTo>
                    <a:lnTo>
                      <a:pt x="265" y="237"/>
                    </a:lnTo>
                    <a:lnTo>
                      <a:pt x="272" y="242"/>
                    </a:lnTo>
                    <a:lnTo>
                      <a:pt x="272" y="317"/>
                    </a:lnTo>
                    <a:lnTo>
                      <a:pt x="305" y="317"/>
                    </a:lnTo>
                    <a:lnTo>
                      <a:pt x="310" y="324"/>
                    </a:lnTo>
                    <a:lnTo>
                      <a:pt x="310" y="399"/>
                    </a:lnTo>
                    <a:lnTo>
                      <a:pt x="344" y="399"/>
                    </a:lnTo>
                    <a:lnTo>
                      <a:pt x="350" y="404"/>
                    </a:lnTo>
                    <a:lnTo>
                      <a:pt x="350" y="480"/>
                    </a:lnTo>
                    <a:lnTo>
                      <a:pt x="382" y="480"/>
                    </a:lnTo>
                    <a:lnTo>
                      <a:pt x="388" y="484"/>
                    </a:lnTo>
                    <a:lnTo>
                      <a:pt x="388" y="555"/>
                    </a:lnTo>
                    <a:lnTo>
                      <a:pt x="415" y="555"/>
                    </a:lnTo>
                    <a:lnTo>
                      <a:pt x="415" y="484"/>
                    </a:lnTo>
                    <a:lnTo>
                      <a:pt x="420" y="480"/>
                    </a:lnTo>
                    <a:lnTo>
                      <a:pt x="455" y="480"/>
                    </a:lnTo>
                    <a:lnTo>
                      <a:pt x="455" y="365"/>
                    </a:lnTo>
                    <a:lnTo>
                      <a:pt x="460" y="359"/>
                    </a:lnTo>
                    <a:lnTo>
                      <a:pt x="493" y="359"/>
                    </a:lnTo>
                    <a:lnTo>
                      <a:pt x="493" y="284"/>
                    </a:lnTo>
                    <a:lnTo>
                      <a:pt x="498" y="279"/>
                    </a:lnTo>
                    <a:lnTo>
                      <a:pt x="531" y="279"/>
                    </a:lnTo>
                    <a:lnTo>
                      <a:pt x="531" y="169"/>
                    </a:lnTo>
                    <a:lnTo>
                      <a:pt x="536" y="162"/>
                    </a:lnTo>
                    <a:lnTo>
                      <a:pt x="570" y="162"/>
                    </a:lnTo>
                    <a:lnTo>
                      <a:pt x="570" y="88"/>
                    </a:lnTo>
                    <a:lnTo>
                      <a:pt x="576" y="80"/>
                    </a:lnTo>
                    <a:lnTo>
                      <a:pt x="608" y="80"/>
                    </a:lnTo>
                    <a:lnTo>
                      <a:pt x="608" y="7"/>
                    </a:lnTo>
                    <a:lnTo>
                      <a:pt x="614" y="0"/>
                    </a:lnTo>
                    <a:lnTo>
                      <a:pt x="797" y="0"/>
                    </a:lnTo>
                    <a:lnTo>
                      <a:pt x="803" y="7"/>
                    </a:lnTo>
                    <a:lnTo>
                      <a:pt x="803" y="41"/>
                    </a:lnTo>
                    <a:lnTo>
                      <a:pt x="797" y="46"/>
                    </a:lnTo>
                    <a:lnTo>
                      <a:pt x="725" y="46"/>
                    </a:lnTo>
                    <a:lnTo>
                      <a:pt x="725" y="637"/>
                    </a:lnTo>
                    <a:lnTo>
                      <a:pt x="797" y="637"/>
                    </a:lnTo>
                    <a:lnTo>
                      <a:pt x="803" y="645"/>
                    </a:lnTo>
                    <a:lnTo>
                      <a:pt x="803" y="678"/>
                    </a:lnTo>
                    <a:lnTo>
                      <a:pt x="797" y="683"/>
                    </a:lnTo>
                    <a:lnTo>
                      <a:pt x="576" y="683"/>
                    </a:lnTo>
                    <a:lnTo>
                      <a:pt x="570" y="678"/>
                    </a:lnTo>
                    <a:lnTo>
                      <a:pt x="570" y="645"/>
                    </a:lnTo>
                    <a:lnTo>
                      <a:pt x="576" y="637"/>
                    </a:lnTo>
                    <a:lnTo>
                      <a:pt x="648" y="637"/>
                    </a:lnTo>
                    <a:lnTo>
                      <a:pt x="648" y="88"/>
                    </a:lnTo>
                    <a:lnTo>
                      <a:pt x="614" y="88"/>
                    </a:lnTo>
                    <a:lnTo>
                      <a:pt x="614" y="162"/>
                    </a:lnTo>
                    <a:lnTo>
                      <a:pt x="608" y="169"/>
                    </a:lnTo>
                    <a:lnTo>
                      <a:pt x="576" y="169"/>
                    </a:lnTo>
                    <a:lnTo>
                      <a:pt x="576" y="279"/>
                    </a:lnTo>
                    <a:lnTo>
                      <a:pt x="570" y="284"/>
                    </a:lnTo>
                    <a:lnTo>
                      <a:pt x="536" y="284"/>
                    </a:lnTo>
                    <a:lnTo>
                      <a:pt x="536" y="359"/>
                    </a:lnTo>
                    <a:lnTo>
                      <a:pt x="531" y="365"/>
                    </a:lnTo>
                    <a:lnTo>
                      <a:pt x="498" y="365"/>
                    </a:lnTo>
                    <a:lnTo>
                      <a:pt x="498" y="480"/>
                    </a:lnTo>
                    <a:lnTo>
                      <a:pt x="493" y="484"/>
                    </a:lnTo>
                    <a:lnTo>
                      <a:pt x="460" y="484"/>
                    </a:lnTo>
                    <a:lnTo>
                      <a:pt x="460" y="555"/>
                    </a:lnTo>
                    <a:lnTo>
                      <a:pt x="455" y="563"/>
                    </a:lnTo>
                    <a:lnTo>
                      <a:pt x="420" y="563"/>
                    </a:lnTo>
                    <a:lnTo>
                      <a:pt x="420" y="678"/>
                    </a:lnTo>
                    <a:lnTo>
                      <a:pt x="415" y="683"/>
                    </a:lnTo>
                    <a:lnTo>
                      <a:pt x="388" y="683"/>
                    </a:lnTo>
                    <a:lnTo>
                      <a:pt x="382" y="678"/>
                    </a:lnTo>
                    <a:lnTo>
                      <a:pt x="382" y="645"/>
                    </a:lnTo>
                    <a:lnTo>
                      <a:pt x="350" y="645"/>
                    </a:lnTo>
                    <a:lnTo>
                      <a:pt x="344" y="637"/>
                    </a:lnTo>
                    <a:lnTo>
                      <a:pt x="344" y="563"/>
                    </a:lnTo>
                    <a:lnTo>
                      <a:pt x="310" y="563"/>
                    </a:lnTo>
                    <a:lnTo>
                      <a:pt x="305" y="555"/>
                    </a:lnTo>
                    <a:lnTo>
                      <a:pt x="305" y="484"/>
                    </a:lnTo>
                    <a:lnTo>
                      <a:pt x="272" y="484"/>
                    </a:lnTo>
                    <a:lnTo>
                      <a:pt x="265" y="480"/>
                    </a:lnTo>
                    <a:lnTo>
                      <a:pt x="265" y="404"/>
                    </a:lnTo>
                    <a:lnTo>
                      <a:pt x="232" y="404"/>
                    </a:lnTo>
                    <a:lnTo>
                      <a:pt x="227" y="399"/>
                    </a:lnTo>
                    <a:lnTo>
                      <a:pt x="227" y="324"/>
                    </a:lnTo>
                    <a:lnTo>
                      <a:pt x="194" y="324"/>
                    </a:lnTo>
                    <a:lnTo>
                      <a:pt x="187" y="317"/>
                    </a:lnTo>
                    <a:lnTo>
                      <a:pt x="187" y="242"/>
                    </a:lnTo>
                    <a:lnTo>
                      <a:pt x="155" y="242"/>
                    </a:lnTo>
                    <a:lnTo>
                      <a:pt x="149" y="237"/>
                    </a:lnTo>
                    <a:lnTo>
                      <a:pt x="149" y="169"/>
                    </a:lnTo>
                    <a:lnTo>
                      <a:pt x="115" y="169"/>
                    </a:lnTo>
                    <a:lnTo>
                      <a:pt x="115" y="637"/>
                    </a:lnTo>
                    <a:lnTo>
                      <a:pt x="187" y="637"/>
                    </a:lnTo>
                    <a:lnTo>
                      <a:pt x="194" y="645"/>
                    </a:lnTo>
                    <a:lnTo>
                      <a:pt x="194" y="678"/>
                    </a:lnTo>
                    <a:lnTo>
                      <a:pt x="187" y="683"/>
                    </a:lnTo>
                    <a:lnTo>
                      <a:pt x="4" y="683"/>
                    </a:lnTo>
                    <a:lnTo>
                      <a:pt x="0" y="678"/>
                    </a:lnTo>
                    <a:lnTo>
                      <a:pt x="0" y="645"/>
                    </a:lnTo>
                    <a:lnTo>
                      <a:pt x="4" y="637"/>
                    </a:lnTo>
                    <a:lnTo>
                      <a:pt x="77" y="637"/>
                    </a:lnTo>
                    <a:lnTo>
                      <a:pt x="77" y="46"/>
                    </a:lnTo>
                    <a:lnTo>
                      <a:pt x="4" y="46"/>
                    </a:lnTo>
                    <a:lnTo>
                      <a:pt x="0" y="41"/>
                    </a:lnTo>
                    <a:lnTo>
                      <a:pt x="0" y="7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60449" name="Freeform 18"/>
              <p:cNvSpPr>
                <a:spLocks noChangeArrowheads="1"/>
              </p:cNvSpPr>
              <p:nvPr/>
            </p:nvSpPr>
            <p:spPr bwMode="auto">
              <a:xfrm>
                <a:off x="2265" y="1620"/>
                <a:ext cx="85" cy="154"/>
              </a:xfrm>
              <a:custGeom>
                <a:avLst/>
                <a:gdLst>
                  <a:gd name="T0" fmla="*/ 0 w 380"/>
                  <a:gd name="T1" fmla="*/ 0 h 684"/>
                  <a:gd name="T2" fmla="*/ 0 w 380"/>
                  <a:gd name="T3" fmla="*/ 0 h 684"/>
                  <a:gd name="T4" fmla="*/ 0 w 380"/>
                  <a:gd name="T5" fmla="*/ 0 h 684"/>
                  <a:gd name="T6" fmla="*/ 0 w 380"/>
                  <a:gd name="T7" fmla="*/ 0 h 684"/>
                  <a:gd name="T8" fmla="*/ 0 w 380"/>
                  <a:gd name="T9" fmla="*/ 0 h 684"/>
                  <a:gd name="T10" fmla="*/ 0 w 380"/>
                  <a:gd name="T11" fmla="*/ 0 h 684"/>
                  <a:gd name="T12" fmla="*/ 0 w 380"/>
                  <a:gd name="T13" fmla="*/ 0 h 684"/>
                  <a:gd name="T14" fmla="*/ 0 w 380"/>
                  <a:gd name="T15" fmla="*/ 0 h 684"/>
                  <a:gd name="T16" fmla="*/ 0 w 380"/>
                  <a:gd name="T17" fmla="*/ 0 h 684"/>
                  <a:gd name="T18" fmla="*/ 0 w 380"/>
                  <a:gd name="T19" fmla="*/ 0 h 684"/>
                  <a:gd name="T20" fmla="*/ 0 w 380"/>
                  <a:gd name="T21" fmla="*/ 0 h 684"/>
                  <a:gd name="T22" fmla="*/ 0 w 380"/>
                  <a:gd name="T23" fmla="*/ 0 h 684"/>
                  <a:gd name="T24" fmla="*/ 0 w 380"/>
                  <a:gd name="T25" fmla="*/ 0 h 684"/>
                  <a:gd name="T26" fmla="*/ 0 w 380"/>
                  <a:gd name="T27" fmla="*/ 0 h 684"/>
                  <a:gd name="T28" fmla="*/ 0 w 380"/>
                  <a:gd name="T29" fmla="*/ 0 h 684"/>
                  <a:gd name="T30" fmla="*/ 0 w 380"/>
                  <a:gd name="T31" fmla="*/ 0 h 684"/>
                  <a:gd name="T32" fmla="*/ 0 w 380"/>
                  <a:gd name="T33" fmla="*/ 0 h 684"/>
                  <a:gd name="T34" fmla="*/ 0 w 380"/>
                  <a:gd name="T35" fmla="*/ 0 h 684"/>
                  <a:gd name="T36" fmla="*/ 0 w 380"/>
                  <a:gd name="T37" fmla="*/ 0 h 684"/>
                  <a:gd name="T38" fmla="*/ 0 w 380"/>
                  <a:gd name="T39" fmla="*/ 0 h 684"/>
                  <a:gd name="T40" fmla="*/ 0 w 380"/>
                  <a:gd name="T41" fmla="*/ 0 h 684"/>
                  <a:gd name="T42" fmla="*/ 0 w 380"/>
                  <a:gd name="T43" fmla="*/ 0 h 684"/>
                  <a:gd name="T44" fmla="*/ 0 w 380"/>
                  <a:gd name="T45" fmla="*/ 0 h 684"/>
                  <a:gd name="T46" fmla="*/ 0 w 380"/>
                  <a:gd name="T47" fmla="*/ 0 h 684"/>
                  <a:gd name="T48" fmla="*/ 0 w 380"/>
                  <a:gd name="T49" fmla="*/ 0 h 684"/>
                  <a:gd name="T50" fmla="*/ 0 w 380"/>
                  <a:gd name="T51" fmla="*/ 0 h 684"/>
                  <a:gd name="T52" fmla="*/ 0 w 380"/>
                  <a:gd name="T53" fmla="*/ 0 h 684"/>
                  <a:gd name="T54" fmla="*/ 0 w 380"/>
                  <a:gd name="T55" fmla="*/ 0 h 684"/>
                  <a:gd name="T56" fmla="*/ 0 w 380"/>
                  <a:gd name="T57" fmla="*/ 0 h 684"/>
                  <a:gd name="T58" fmla="*/ 0 w 380"/>
                  <a:gd name="T59" fmla="*/ 0 h 684"/>
                  <a:gd name="T60" fmla="*/ 0 w 380"/>
                  <a:gd name="T61" fmla="*/ 0 h 684"/>
                  <a:gd name="T62" fmla="*/ 0 w 380"/>
                  <a:gd name="T63" fmla="*/ 0 h 684"/>
                  <a:gd name="T64" fmla="*/ 0 w 380"/>
                  <a:gd name="T65" fmla="*/ 0 h 684"/>
                  <a:gd name="T66" fmla="*/ 0 w 380"/>
                  <a:gd name="T67" fmla="*/ 0 h 684"/>
                  <a:gd name="T68" fmla="*/ 0 w 380"/>
                  <a:gd name="T69" fmla="*/ 0 h 684"/>
                  <a:gd name="T70" fmla="*/ 0 w 380"/>
                  <a:gd name="T71" fmla="*/ 0 h 684"/>
                  <a:gd name="T72" fmla="*/ 0 w 380"/>
                  <a:gd name="T73" fmla="*/ 0 h 684"/>
                  <a:gd name="T74" fmla="*/ 0 w 380"/>
                  <a:gd name="T75" fmla="*/ 0 h 684"/>
                  <a:gd name="T76" fmla="*/ 0 w 380"/>
                  <a:gd name="T77" fmla="*/ 0 h 684"/>
                  <a:gd name="T78" fmla="*/ 0 w 380"/>
                  <a:gd name="T79" fmla="*/ 0 h 684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380"/>
                  <a:gd name="T121" fmla="*/ 0 h 684"/>
                  <a:gd name="T122" fmla="*/ 380 w 380"/>
                  <a:gd name="T123" fmla="*/ 684 h 684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380" h="684">
                    <a:moveTo>
                      <a:pt x="114" y="0"/>
                    </a:moveTo>
                    <a:lnTo>
                      <a:pt x="222" y="0"/>
                    </a:lnTo>
                    <a:lnTo>
                      <a:pt x="227" y="7"/>
                    </a:lnTo>
                    <a:lnTo>
                      <a:pt x="227" y="41"/>
                    </a:lnTo>
                    <a:lnTo>
                      <a:pt x="297" y="41"/>
                    </a:lnTo>
                    <a:lnTo>
                      <a:pt x="302" y="46"/>
                    </a:lnTo>
                    <a:lnTo>
                      <a:pt x="302" y="80"/>
                    </a:lnTo>
                    <a:lnTo>
                      <a:pt x="335" y="80"/>
                    </a:lnTo>
                    <a:lnTo>
                      <a:pt x="340" y="88"/>
                    </a:lnTo>
                    <a:lnTo>
                      <a:pt x="340" y="279"/>
                    </a:lnTo>
                    <a:lnTo>
                      <a:pt x="335" y="284"/>
                    </a:lnTo>
                    <a:lnTo>
                      <a:pt x="302" y="284"/>
                    </a:lnTo>
                    <a:lnTo>
                      <a:pt x="302" y="359"/>
                    </a:lnTo>
                    <a:lnTo>
                      <a:pt x="297" y="365"/>
                    </a:lnTo>
                    <a:lnTo>
                      <a:pt x="264" y="365"/>
                    </a:lnTo>
                    <a:lnTo>
                      <a:pt x="264" y="399"/>
                    </a:lnTo>
                    <a:lnTo>
                      <a:pt x="259" y="404"/>
                    </a:lnTo>
                    <a:lnTo>
                      <a:pt x="227" y="404"/>
                    </a:lnTo>
                    <a:lnTo>
                      <a:pt x="227" y="480"/>
                    </a:lnTo>
                    <a:lnTo>
                      <a:pt x="222" y="484"/>
                    </a:lnTo>
                    <a:lnTo>
                      <a:pt x="188" y="484"/>
                    </a:lnTo>
                    <a:lnTo>
                      <a:pt x="188" y="521"/>
                    </a:lnTo>
                    <a:lnTo>
                      <a:pt x="184" y="526"/>
                    </a:lnTo>
                    <a:lnTo>
                      <a:pt x="151" y="526"/>
                    </a:lnTo>
                    <a:lnTo>
                      <a:pt x="151" y="555"/>
                    </a:lnTo>
                    <a:lnTo>
                      <a:pt x="146" y="563"/>
                    </a:lnTo>
                    <a:lnTo>
                      <a:pt x="114" y="563"/>
                    </a:lnTo>
                    <a:lnTo>
                      <a:pt x="114" y="597"/>
                    </a:lnTo>
                    <a:lnTo>
                      <a:pt x="335" y="597"/>
                    </a:lnTo>
                    <a:lnTo>
                      <a:pt x="335" y="563"/>
                    </a:lnTo>
                    <a:lnTo>
                      <a:pt x="340" y="555"/>
                    </a:lnTo>
                    <a:lnTo>
                      <a:pt x="374" y="555"/>
                    </a:lnTo>
                    <a:lnTo>
                      <a:pt x="379" y="563"/>
                    </a:lnTo>
                    <a:lnTo>
                      <a:pt x="379" y="637"/>
                    </a:lnTo>
                    <a:lnTo>
                      <a:pt x="374" y="645"/>
                    </a:lnTo>
                    <a:lnTo>
                      <a:pt x="340" y="645"/>
                    </a:lnTo>
                    <a:lnTo>
                      <a:pt x="340" y="678"/>
                    </a:lnTo>
                    <a:lnTo>
                      <a:pt x="335" y="683"/>
                    </a:lnTo>
                    <a:lnTo>
                      <a:pt x="4" y="683"/>
                    </a:lnTo>
                    <a:lnTo>
                      <a:pt x="0" y="678"/>
                    </a:lnTo>
                    <a:lnTo>
                      <a:pt x="0" y="603"/>
                    </a:lnTo>
                    <a:lnTo>
                      <a:pt x="4" y="597"/>
                    </a:lnTo>
                    <a:lnTo>
                      <a:pt x="37" y="597"/>
                    </a:lnTo>
                    <a:lnTo>
                      <a:pt x="37" y="563"/>
                    </a:lnTo>
                    <a:lnTo>
                      <a:pt x="42" y="555"/>
                    </a:lnTo>
                    <a:lnTo>
                      <a:pt x="75" y="555"/>
                    </a:lnTo>
                    <a:lnTo>
                      <a:pt x="75" y="526"/>
                    </a:lnTo>
                    <a:lnTo>
                      <a:pt x="82" y="521"/>
                    </a:lnTo>
                    <a:lnTo>
                      <a:pt x="109" y="521"/>
                    </a:lnTo>
                    <a:lnTo>
                      <a:pt x="109" y="484"/>
                    </a:lnTo>
                    <a:lnTo>
                      <a:pt x="114" y="480"/>
                    </a:lnTo>
                    <a:lnTo>
                      <a:pt x="146" y="480"/>
                    </a:lnTo>
                    <a:lnTo>
                      <a:pt x="146" y="446"/>
                    </a:lnTo>
                    <a:lnTo>
                      <a:pt x="151" y="441"/>
                    </a:lnTo>
                    <a:lnTo>
                      <a:pt x="184" y="441"/>
                    </a:lnTo>
                    <a:lnTo>
                      <a:pt x="184" y="365"/>
                    </a:lnTo>
                    <a:lnTo>
                      <a:pt x="188" y="359"/>
                    </a:lnTo>
                    <a:lnTo>
                      <a:pt x="222" y="359"/>
                    </a:lnTo>
                    <a:lnTo>
                      <a:pt x="222" y="284"/>
                    </a:lnTo>
                    <a:lnTo>
                      <a:pt x="227" y="279"/>
                    </a:lnTo>
                    <a:lnTo>
                      <a:pt x="259" y="279"/>
                    </a:lnTo>
                    <a:lnTo>
                      <a:pt x="259" y="128"/>
                    </a:lnTo>
                    <a:lnTo>
                      <a:pt x="227" y="128"/>
                    </a:lnTo>
                    <a:lnTo>
                      <a:pt x="222" y="122"/>
                    </a:lnTo>
                    <a:lnTo>
                      <a:pt x="222" y="88"/>
                    </a:lnTo>
                    <a:lnTo>
                      <a:pt x="82" y="88"/>
                    </a:lnTo>
                    <a:lnTo>
                      <a:pt x="82" y="122"/>
                    </a:lnTo>
                    <a:lnTo>
                      <a:pt x="75" y="128"/>
                    </a:lnTo>
                    <a:lnTo>
                      <a:pt x="42" y="128"/>
                    </a:lnTo>
                    <a:lnTo>
                      <a:pt x="42" y="203"/>
                    </a:lnTo>
                    <a:lnTo>
                      <a:pt x="37" y="208"/>
                    </a:lnTo>
                    <a:lnTo>
                      <a:pt x="4" y="208"/>
                    </a:lnTo>
                    <a:lnTo>
                      <a:pt x="0" y="203"/>
                    </a:lnTo>
                    <a:lnTo>
                      <a:pt x="0" y="128"/>
                    </a:lnTo>
                    <a:lnTo>
                      <a:pt x="4" y="122"/>
                    </a:lnTo>
                    <a:lnTo>
                      <a:pt x="37" y="122"/>
                    </a:lnTo>
                    <a:lnTo>
                      <a:pt x="37" y="46"/>
                    </a:lnTo>
                    <a:lnTo>
                      <a:pt x="42" y="41"/>
                    </a:lnTo>
                    <a:lnTo>
                      <a:pt x="109" y="41"/>
                    </a:lnTo>
                    <a:lnTo>
                      <a:pt x="109" y="7"/>
                    </a:lnTo>
                    <a:lnTo>
                      <a:pt x="114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9pPr>
              </a:lstStyle>
              <a:p>
                <a:endParaRPr lang="en-US" altLang="en-US" sz="1800"/>
              </a:p>
            </p:txBody>
          </p:sp>
        </p:grpSp>
        <p:grpSp>
          <p:nvGrpSpPr>
            <p:cNvPr id="60433" name="Group 19"/>
            <p:cNvGrpSpPr>
              <a:grpSpLocks/>
            </p:cNvGrpSpPr>
            <p:nvPr/>
          </p:nvGrpSpPr>
          <p:grpSpPr bwMode="auto">
            <a:xfrm>
              <a:off x="2992" y="1620"/>
              <a:ext cx="278" cy="154"/>
              <a:chOff x="2992" y="1620"/>
              <a:chExt cx="278" cy="154"/>
            </a:xfrm>
          </p:grpSpPr>
          <p:sp>
            <p:nvSpPr>
              <p:cNvPr id="60446" name="Freeform 20"/>
              <p:cNvSpPr>
                <a:spLocks noChangeArrowheads="1"/>
              </p:cNvSpPr>
              <p:nvPr/>
            </p:nvSpPr>
            <p:spPr bwMode="auto">
              <a:xfrm>
                <a:off x="2992" y="1620"/>
                <a:ext cx="187" cy="154"/>
              </a:xfrm>
              <a:custGeom>
                <a:avLst/>
                <a:gdLst>
                  <a:gd name="T0" fmla="*/ 0 w 827"/>
                  <a:gd name="T1" fmla="*/ 0 h 684"/>
                  <a:gd name="T2" fmla="*/ 0 w 827"/>
                  <a:gd name="T3" fmla="*/ 0 h 684"/>
                  <a:gd name="T4" fmla="*/ 0 w 827"/>
                  <a:gd name="T5" fmla="*/ 0 h 684"/>
                  <a:gd name="T6" fmla="*/ 0 w 827"/>
                  <a:gd name="T7" fmla="*/ 0 h 684"/>
                  <a:gd name="T8" fmla="*/ 0 w 827"/>
                  <a:gd name="T9" fmla="*/ 0 h 684"/>
                  <a:gd name="T10" fmla="*/ 0 w 827"/>
                  <a:gd name="T11" fmla="*/ 0 h 684"/>
                  <a:gd name="T12" fmla="*/ 0 w 827"/>
                  <a:gd name="T13" fmla="*/ 0 h 684"/>
                  <a:gd name="T14" fmla="*/ 0 w 827"/>
                  <a:gd name="T15" fmla="*/ 0 h 684"/>
                  <a:gd name="T16" fmla="*/ 0 w 827"/>
                  <a:gd name="T17" fmla="*/ 0 h 684"/>
                  <a:gd name="T18" fmla="*/ 0 w 827"/>
                  <a:gd name="T19" fmla="*/ 0 h 684"/>
                  <a:gd name="T20" fmla="*/ 0 w 827"/>
                  <a:gd name="T21" fmla="*/ 0 h 684"/>
                  <a:gd name="T22" fmla="*/ 0 w 827"/>
                  <a:gd name="T23" fmla="*/ 0 h 684"/>
                  <a:gd name="T24" fmla="*/ 0 w 827"/>
                  <a:gd name="T25" fmla="*/ 0 h 684"/>
                  <a:gd name="T26" fmla="*/ 0 w 827"/>
                  <a:gd name="T27" fmla="*/ 0 h 684"/>
                  <a:gd name="T28" fmla="*/ 0 w 827"/>
                  <a:gd name="T29" fmla="*/ 0 h 684"/>
                  <a:gd name="T30" fmla="*/ 0 w 827"/>
                  <a:gd name="T31" fmla="*/ 0 h 684"/>
                  <a:gd name="T32" fmla="*/ 0 w 827"/>
                  <a:gd name="T33" fmla="*/ 0 h 684"/>
                  <a:gd name="T34" fmla="*/ 0 w 827"/>
                  <a:gd name="T35" fmla="*/ 0 h 684"/>
                  <a:gd name="T36" fmla="*/ 0 w 827"/>
                  <a:gd name="T37" fmla="*/ 0 h 684"/>
                  <a:gd name="T38" fmla="*/ 0 w 827"/>
                  <a:gd name="T39" fmla="*/ 0 h 684"/>
                  <a:gd name="T40" fmla="*/ 0 w 827"/>
                  <a:gd name="T41" fmla="*/ 0 h 684"/>
                  <a:gd name="T42" fmla="*/ 0 w 827"/>
                  <a:gd name="T43" fmla="*/ 0 h 684"/>
                  <a:gd name="T44" fmla="*/ 0 w 827"/>
                  <a:gd name="T45" fmla="*/ 0 h 684"/>
                  <a:gd name="T46" fmla="*/ 0 w 827"/>
                  <a:gd name="T47" fmla="*/ 0 h 684"/>
                  <a:gd name="T48" fmla="*/ 0 w 827"/>
                  <a:gd name="T49" fmla="*/ 0 h 684"/>
                  <a:gd name="T50" fmla="*/ 0 w 827"/>
                  <a:gd name="T51" fmla="*/ 0 h 684"/>
                  <a:gd name="T52" fmla="*/ 0 w 827"/>
                  <a:gd name="T53" fmla="*/ 0 h 684"/>
                  <a:gd name="T54" fmla="*/ 0 w 827"/>
                  <a:gd name="T55" fmla="*/ 0 h 684"/>
                  <a:gd name="T56" fmla="*/ 0 w 827"/>
                  <a:gd name="T57" fmla="*/ 0 h 684"/>
                  <a:gd name="T58" fmla="*/ 0 w 827"/>
                  <a:gd name="T59" fmla="*/ 0 h 684"/>
                  <a:gd name="T60" fmla="*/ 0 w 827"/>
                  <a:gd name="T61" fmla="*/ 0 h 684"/>
                  <a:gd name="T62" fmla="*/ 0 w 827"/>
                  <a:gd name="T63" fmla="*/ 0 h 684"/>
                  <a:gd name="T64" fmla="*/ 0 w 827"/>
                  <a:gd name="T65" fmla="*/ 0 h 684"/>
                  <a:gd name="T66" fmla="*/ 0 w 827"/>
                  <a:gd name="T67" fmla="*/ 0 h 684"/>
                  <a:gd name="T68" fmla="*/ 0 w 827"/>
                  <a:gd name="T69" fmla="*/ 0 h 684"/>
                  <a:gd name="T70" fmla="*/ 0 w 827"/>
                  <a:gd name="T71" fmla="*/ 0 h 684"/>
                  <a:gd name="T72" fmla="*/ 0 w 827"/>
                  <a:gd name="T73" fmla="*/ 0 h 684"/>
                  <a:gd name="T74" fmla="*/ 0 w 827"/>
                  <a:gd name="T75" fmla="*/ 0 h 684"/>
                  <a:gd name="T76" fmla="*/ 0 w 827"/>
                  <a:gd name="T77" fmla="*/ 0 h 684"/>
                  <a:gd name="T78" fmla="*/ 0 w 827"/>
                  <a:gd name="T79" fmla="*/ 0 h 684"/>
                  <a:gd name="T80" fmla="*/ 0 w 827"/>
                  <a:gd name="T81" fmla="*/ 0 h 684"/>
                  <a:gd name="T82" fmla="*/ 0 w 827"/>
                  <a:gd name="T83" fmla="*/ 0 h 684"/>
                  <a:gd name="T84" fmla="*/ 0 w 827"/>
                  <a:gd name="T85" fmla="*/ 0 h 684"/>
                  <a:gd name="T86" fmla="*/ 0 w 827"/>
                  <a:gd name="T87" fmla="*/ 0 h 684"/>
                  <a:gd name="T88" fmla="*/ 0 w 827"/>
                  <a:gd name="T89" fmla="*/ 0 h 684"/>
                  <a:gd name="T90" fmla="*/ 0 w 827"/>
                  <a:gd name="T91" fmla="*/ 0 h 684"/>
                  <a:gd name="T92" fmla="*/ 0 w 827"/>
                  <a:gd name="T93" fmla="*/ 0 h 684"/>
                  <a:gd name="T94" fmla="*/ 0 w 827"/>
                  <a:gd name="T95" fmla="*/ 0 h 684"/>
                  <a:gd name="T96" fmla="*/ 0 w 827"/>
                  <a:gd name="T97" fmla="*/ 0 h 684"/>
                  <a:gd name="T98" fmla="*/ 0 w 827"/>
                  <a:gd name="T99" fmla="*/ 0 h 684"/>
                  <a:gd name="T100" fmla="*/ 0 w 827"/>
                  <a:gd name="T101" fmla="*/ 0 h 684"/>
                  <a:gd name="T102" fmla="*/ 0 w 827"/>
                  <a:gd name="T103" fmla="*/ 0 h 684"/>
                  <a:gd name="T104" fmla="*/ 0 w 827"/>
                  <a:gd name="T105" fmla="*/ 0 h 684"/>
                  <a:gd name="T106" fmla="*/ 0 w 827"/>
                  <a:gd name="T107" fmla="*/ 0 h 684"/>
                  <a:gd name="T108" fmla="*/ 0 w 827"/>
                  <a:gd name="T109" fmla="*/ 0 h 684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827"/>
                  <a:gd name="T166" fmla="*/ 0 h 684"/>
                  <a:gd name="T167" fmla="*/ 827 w 827"/>
                  <a:gd name="T168" fmla="*/ 684 h 684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827" h="684">
                    <a:moveTo>
                      <a:pt x="5" y="0"/>
                    </a:moveTo>
                    <a:lnTo>
                      <a:pt x="153" y="0"/>
                    </a:lnTo>
                    <a:lnTo>
                      <a:pt x="159" y="7"/>
                    </a:lnTo>
                    <a:lnTo>
                      <a:pt x="159" y="80"/>
                    </a:lnTo>
                    <a:lnTo>
                      <a:pt x="192" y="80"/>
                    </a:lnTo>
                    <a:lnTo>
                      <a:pt x="200" y="88"/>
                    </a:lnTo>
                    <a:lnTo>
                      <a:pt x="200" y="162"/>
                    </a:lnTo>
                    <a:lnTo>
                      <a:pt x="233" y="162"/>
                    </a:lnTo>
                    <a:lnTo>
                      <a:pt x="239" y="169"/>
                    </a:lnTo>
                    <a:lnTo>
                      <a:pt x="239" y="237"/>
                    </a:lnTo>
                    <a:lnTo>
                      <a:pt x="273" y="237"/>
                    </a:lnTo>
                    <a:lnTo>
                      <a:pt x="280" y="242"/>
                    </a:lnTo>
                    <a:lnTo>
                      <a:pt x="280" y="317"/>
                    </a:lnTo>
                    <a:lnTo>
                      <a:pt x="314" y="317"/>
                    </a:lnTo>
                    <a:lnTo>
                      <a:pt x="319" y="324"/>
                    </a:lnTo>
                    <a:lnTo>
                      <a:pt x="319" y="399"/>
                    </a:lnTo>
                    <a:lnTo>
                      <a:pt x="355" y="399"/>
                    </a:lnTo>
                    <a:lnTo>
                      <a:pt x="360" y="404"/>
                    </a:lnTo>
                    <a:lnTo>
                      <a:pt x="360" y="480"/>
                    </a:lnTo>
                    <a:lnTo>
                      <a:pt x="393" y="480"/>
                    </a:lnTo>
                    <a:lnTo>
                      <a:pt x="399" y="484"/>
                    </a:lnTo>
                    <a:lnTo>
                      <a:pt x="399" y="555"/>
                    </a:lnTo>
                    <a:lnTo>
                      <a:pt x="427" y="555"/>
                    </a:lnTo>
                    <a:lnTo>
                      <a:pt x="427" y="484"/>
                    </a:lnTo>
                    <a:lnTo>
                      <a:pt x="432" y="480"/>
                    </a:lnTo>
                    <a:lnTo>
                      <a:pt x="468" y="480"/>
                    </a:lnTo>
                    <a:lnTo>
                      <a:pt x="468" y="365"/>
                    </a:lnTo>
                    <a:lnTo>
                      <a:pt x="473" y="359"/>
                    </a:lnTo>
                    <a:lnTo>
                      <a:pt x="507" y="359"/>
                    </a:lnTo>
                    <a:lnTo>
                      <a:pt x="507" y="284"/>
                    </a:lnTo>
                    <a:lnTo>
                      <a:pt x="513" y="279"/>
                    </a:lnTo>
                    <a:lnTo>
                      <a:pt x="546" y="279"/>
                    </a:lnTo>
                    <a:lnTo>
                      <a:pt x="546" y="169"/>
                    </a:lnTo>
                    <a:lnTo>
                      <a:pt x="552" y="162"/>
                    </a:lnTo>
                    <a:lnTo>
                      <a:pt x="587" y="162"/>
                    </a:lnTo>
                    <a:lnTo>
                      <a:pt x="587" y="88"/>
                    </a:lnTo>
                    <a:lnTo>
                      <a:pt x="593" y="80"/>
                    </a:lnTo>
                    <a:lnTo>
                      <a:pt x="626" y="80"/>
                    </a:lnTo>
                    <a:lnTo>
                      <a:pt x="626" y="7"/>
                    </a:lnTo>
                    <a:lnTo>
                      <a:pt x="631" y="0"/>
                    </a:lnTo>
                    <a:lnTo>
                      <a:pt x="821" y="0"/>
                    </a:lnTo>
                    <a:lnTo>
                      <a:pt x="826" y="7"/>
                    </a:lnTo>
                    <a:lnTo>
                      <a:pt x="826" y="41"/>
                    </a:lnTo>
                    <a:lnTo>
                      <a:pt x="821" y="46"/>
                    </a:lnTo>
                    <a:lnTo>
                      <a:pt x="747" y="46"/>
                    </a:lnTo>
                    <a:lnTo>
                      <a:pt x="747" y="637"/>
                    </a:lnTo>
                    <a:lnTo>
                      <a:pt x="821" y="637"/>
                    </a:lnTo>
                    <a:lnTo>
                      <a:pt x="826" y="645"/>
                    </a:lnTo>
                    <a:lnTo>
                      <a:pt x="826" y="678"/>
                    </a:lnTo>
                    <a:lnTo>
                      <a:pt x="821" y="683"/>
                    </a:lnTo>
                    <a:lnTo>
                      <a:pt x="593" y="683"/>
                    </a:lnTo>
                    <a:lnTo>
                      <a:pt x="587" y="678"/>
                    </a:lnTo>
                    <a:lnTo>
                      <a:pt x="587" y="645"/>
                    </a:lnTo>
                    <a:lnTo>
                      <a:pt x="593" y="637"/>
                    </a:lnTo>
                    <a:lnTo>
                      <a:pt x="667" y="637"/>
                    </a:lnTo>
                    <a:lnTo>
                      <a:pt x="667" y="88"/>
                    </a:lnTo>
                    <a:lnTo>
                      <a:pt x="631" y="88"/>
                    </a:lnTo>
                    <a:lnTo>
                      <a:pt x="631" y="162"/>
                    </a:lnTo>
                    <a:lnTo>
                      <a:pt x="626" y="169"/>
                    </a:lnTo>
                    <a:lnTo>
                      <a:pt x="593" y="169"/>
                    </a:lnTo>
                    <a:lnTo>
                      <a:pt x="593" y="279"/>
                    </a:lnTo>
                    <a:lnTo>
                      <a:pt x="587" y="284"/>
                    </a:lnTo>
                    <a:lnTo>
                      <a:pt x="552" y="284"/>
                    </a:lnTo>
                    <a:lnTo>
                      <a:pt x="552" y="359"/>
                    </a:lnTo>
                    <a:lnTo>
                      <a:pt x="546" y="365"/>
                    </a:lnTo>
                    <a:lnTo>
                      <a:pt x="513" y="365"/>
                    </a:lnTo>
                    <a:lnTo>
                      <a:pt x="513" y="480"/>
                    </a:lnTo>
                    <a:lnTo>
                      <a:pt x="507" y="484"/>
                    </a:lnTo>
                    <a:lnTo>
                      <a:pt x="473" y="484"/>
                    </a:lnTo>
                    <a:lnTo>
                      <a:pt x="473" y="555"/>
                    </a:lnTo>
                    <a:lnTo>
                      <a:pt x="468" y="563"/>
                    </a:lnTo>
                    <a:lnTo>
                      <a:pt x="432" y="563"/>
                    </a:lnTo>
                    <a:lnTo>
                      <a:pt x="432" y="678"/>
                    </a:lnTo>
                    <a:lnTo>
                      <a:pt x="427" y="683"/>
                    </a:lnTo>
                    <a:lnTo>
                      <a:pt x="399" y="683"/>
                    </a:lnTo>
                    <a:lnTo>
                      <a:pt x="393" y="678"/>
                    </a:lnTo>
                    <a:lnTo>
                      <a:pt x="393" y="645"/>
                    </a:lnTo>
                    <a:lnTo>
                      <a:pt x="360" y="645"/>
                    </a:lnTo>
                    <a:lnTo>
                      <a:pt x="355" y="637"/>
                    </a:lnTo>
                    <a:lnTo>
                      <a:pt x="355" y="563"/>
                    </a:lnTo>
                    <a:lnTo>
                      <a:pt x="319" y="563"/>
                    </a:lnTo>
                    <a:lnTo>
                      <a:pt x="314" y="555"/>
                    </a:lnTo>
                    <a:lnTo>
                      <a:pt x="314" y="484"/>
                    </a:lnTo>
                    <a:lnTo>
                      <a:pt x="280" y="484"/>
                    </a:lnTo>
                    <a:lnTo>
                      <a:pt x="273" y="480"/>
                    </a:lnTo>
                    <a:lnTo>
                      <a:pt x="273" y="404"/>
                    </a:lnTo>
                    <a:lnTo>
                      <a:pt x="239" y="404"/>
                    </a:lnTo>
                    <a:lnTo>
                      <a:pt x="233" y="399"/>
                    </a:lnTo>
                    <a:lnTo>
                      <a:pt x="233" y="324"/>
                    </a:lnTo>
                    <a:lnTo>
                      <a:pt x="200" y="324"/>
                    </a:lnTo>
                    <a:lnTo>
                      <a:pt x="192" y="317"/>
                    </a:lnTo>
                    <a:lnTo>
                      <a:pt x="192" y="242"/>
                    </a:lnTo>
                    <a:lnTo>
                      <a:pt x="159" y="242"/>
                    </a:lnTo>
                    <a:lnTo>
                      <a:pt x="153" y="237"/>
                    </a:lnTo>
                    <a:lnTo>
                      <a:pt x="153" y="169"/>
                    </a:lnTo>
                    <a:lnTo>
                      <a:pt x="119" y="169"/>
                    </a:lnTo>
                    <a:lnTo>
                      <a:pt x="119" y="637"/>
                    </a:lnTo>
                    <a:lnTo>
                      <a:pt x="192" y="637"/>
                    </a:lnTo>
                    <a:lnTo>
                      <a:pt x="200" y="645"/>
                    </a:lnTo>
                    <a:lnTo>
                      <a:pt x="200" y="678"/>
                    </a:lnTo>
                    <a:lnTo>
                      <a:pt x="192" y="683"/>
                    </a:lnTo>
                    <a:lnTo>
                      <a:pt x="5" y="683"/>
                    </a:lnTo>
                    <a:lnTo>
                      <a:pt x="0" y="678"/>
                    </a:lnTo>
                    <a:lnTo>
                      <a:pt x="0" y="645"/>
                    </a:lnTo>
                    <a:lnTo>
                      <a:pt x="5" y="637"/>
                    </a:lnTo>
                    <a:lnTo>
                      <a:pt x="79" y="637"/>
                    </a:lnTo>
                    <a:lnTo>
                      <a:pt x="79" y="46"/>
                    </a:lnTo>
                    <a:lnTo>
                      <a:pt x="5" y="46"/>
                    </a:lnTo>
                    <a:lnTo>
                      <a:pt x="0" y="41"/>
                    </a:lnTo>
                    <a:lnTo>
                      <a:pt x="0" y="7"/>
                    </a:lnTo>
                    <a:lnTo>
                      <a:pt x="5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60447" name="Freeform 21"/>
              <p:cNvSpPr>
                <a:spLocks noChangeArrowheads="1"/>
              </p:cNvSpPr>
              <p:nvPr/>
            </p:nvSpPr>
            <p:spPr bwMode="auto">
              <a:xfrm>
                <a:off x="3191" y="1620"/>
                <a:ext cx="79" cy="154"/>
              </a:xfrm>
              <a:custGeom>
                <a:avLst/>
                <a:gdLst>
                  <a:gd name="T0" fmla="*/ 0 w 353"/>
                  <a:gd name="T1" fmla="*/ 0 h 684"/>
                  <a:gd name="T2" fmla="*/ 0 w 353"/>
                  <a:gd name="T3" fmla="*/ 0 h 684"/>
                  <a:gd name="T4" fmla="*/ 0 w 353"/>
                  <a:gd name="T5" fmla="*/ 0 h 684"/>
                  <a:gd name="T6" fmla="*/ 0 w 353"/>
                  <a:gd name="T7" fmla="*/ 0 h 684"/>
                  <a:gd name="T8" fmla="*/ 0 w 353"/>
                  <a:gd name="T9" fmla="*/ 0 h 684"/>
                  <a:gd name="T10" fmla="*/ 0 w 353"/>
                  <a:gd name="T11" fmla="*/ 0 h 684"/>
                  <a:gd name="T12" fmla="*/ 0 w 353"/>
                  <a:gd name="T13" fmla="*/ 0 h 684"/>
                  <a:gd name="T14" fmla="*/ 0 w 353"/>
                  <a:gd name="T15" fmla="*/ 0 h 684"/>
                  <a:gd name="T16" fmla="*/ 0 w 353"/>
                  <a:gd name="T17" fmla="*/ 0 h 684"/>
                  <a:gd name="T18" fmla="*/ 0 w 353"/>
                  <a:gd name="T19" fmla="*/ 0 h 684"/>
                  <a:gd name="T20" fmla="*/ 0 w 353"/>
                  <a:gd name="T21" fmla="*/ 0 h 684"/>
                  <a:gd name="T22" fmla="*/ 0 w 353"/>
                  <a:gd name="T23" fmla="*/ 0 h 684"/>
                  <a:gd name="T24" fmla="*/ 0 w 353"/>
                  <a:gd name="T25" fmla="*/ 0 h 684"/>
                  <a:gd name="T26" fmla="*/ 0 w 353"/>
                  <a:gd name="T27" fmla="*/ 0 h 684"/>
                  <a:gd name="T28" fmla="*/ 0 w 353"/>
                  <a:gd name="T29" fmla="*/ 0 h 684"/>
                  <a:gd name="T30" fmla="*/ 0 w 353"/>
                  <a:gd name="T31" fmla="*/ 0 h 684"/>
                  <a:gd name="T32" fmla="*/ 0 w 353"/>
                  <a:gd name="T33" fmla="*/ 0 h 684"/>
                  <a:gd name="T34" fmla="*/ 0 w 353"/>
                  <a:gd name="T35" fmla="*/ 0 h 684"/>
                  <a:gd name="T36" fmla="*/ 0 w 353"/>
                  <a:gd name="T37" fmla="*/ 0 h 684"/>
                  <a:gd name="T38" fmla="*/ 0 w 353"/>
                  <a:gd name="T39" fmla="*/ 0 h 684"/>
                  <a:gd name="T40" fmla="*/ 0 w 353"/>
                  <a:gd name="T41" fmla="*/ 0 h 684"/>
                  <a:gd name="T42" fmla="*/ 0 w 353"/>
                  <a:gd name="T43" fmla="*/ 0 h 684"/>
                  <a:gd name="T44" fmla="*/ 0 w 353"/>
                  <a:gd name="T45" fmla="*/ 0 h 684"/>
                  <a:gd name="T46" fmla="*/ 0 w 353"/>
                  <a:gd name="T47" fmla="*/ 0 h 684"/>
                  <a:gd name="T48" fmla="*/ 0 w 353"/>
                  <a:gd name="T49" fmla="*/ 0 h 684"/>
                  <a:gd name="T50" fmla="*/ 0 w 353"/>
                  <a:gd name="T51" fmla="*/ 0 h 684"/>
                  <a:gd name="T52" fmla="*/ 0 w 353"/>
                  <a:gd name="T53" fmla="*/ 0 h 684"/>
                  <a:gd name="T54" fmla="*/ 0 w 353"/>
                  <a:gd name="T55" fmla="*/ 0 h 684"/>
                  <a:gd name="T56" fmla="*/ 0 w 353"/>
                  <a:gd name="T57" fmla="*/ 0 h 684"/>
                  <a:gd name="T58" fmla="*/ 0 w 353"/>
                  <a:gd name="T59" fmla="*/ 0 h 684"/>
                  <a:gd name="T60" fmla="*/ 0 w 353"/>
                  <a:gd name="T61" fmla="*/ 0 h 684"/>
                  <a:gd name="T62" fmla="*/ 0 w 353"/>
                  <a:gd name="T63" fmla="*/ 0 h 684"/>
                  <a:gd name="T64" fmla="*/ 0 w 353"/>
                  <a:gd name="T65" fmla="*/ 0 h 684"/>
                  <a:gd name="T66" fmla="*/ 0 w 353"/>
                  <a:gd name="T67" fmla="*/ 0 h 684"/>
                  <a:gd name="T68" fmla="*/ 0 w 353"/>
                  <a:gd name="T69" fmla="*/ 0 h 684"/>
                  <a:gd name="T70" fmla="*/ 0 w 353"/>
                  <a:gd name="T71" fmla="*/ 0 h 684"/>
                  <a:gd name="T72" fmla="*/ 0 w 353"/>
                  <a:gd name="T73" fmla="*/ 0 h 684"/>
                  <a:gd name="T74" fmla="*/ 0 w 353"/>
                  <a:gd name="T75" fmla="*/ 0 h 684"/>
                  <a:gd name="T76" fmla="*/ 0 w 353"/>
                  <a:gd name="T77" fmla="*/ 0 h 684"/>
                  <a:gd name="T78" fmla="*/ 0 w 353"/>
                  <a:gd name="T79" fmla="*/ 0 h 684"/>
                  <a:gd name="T80" fmla="*/ 0 w 353"/>
                  <a:gd name="T81" fmla="*/ 0 h 684"/>
                  <a:gd name="T82" fmla="*/ 0 w 353"/>
                  <a:gd name="T83" fmla="*/ 0 h 684"/>
                  <a:gd name="T84" fmla="*/ 0 w 353"/>
                  <a:gd name="T85" fmla="*/ 0 h 684"/>
                  <a:gd name="T86" fmla="*/ 0 w 353"/>
                  <a:gd name="T87" fmla="*/ 0 h 684"/>
                  <a:gd name="T88" fmla="*/ 0 w 353"/>
                  <a:gd name="T89" fmla="*/ 0 h 684"/>
                  <a:gd name="T90" fmla="*/ 0 w 353"/>
                  <a:gd name="T91" fmla="*/ 0 h 684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353"/>
                  <a:gd name="T139" fmla="*/ 0 h 684"/>
                  <a:gd name="T140" fmla="*/ 353 w 353"/>
                  <a:gd name="T141" fmla="*/ 684 h 684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353" h="684">
                    <a:moveTo>
                      <a:pt x="119" y="0"/>
                    </a:moveTo>
                    <a:lnTo>
                      <a:pt x="230" y="0"/>
                    </a:lnTo>
                    <a:lnTo>
                      <a:pt x="235" y="7"/>
                    </a:lnTo>
                    <a:lnTo>
                      <a:pt x="235" y="41"/>
                    </a:lnTo>
                    <a:lnTo>
                      <a:pt x="269" y="41"/>
                    </a:lnTo>
                    <a:lnTo>
                      <a:pt x="275" y="46"/>
                    </a:lnTo>
                    <a:lnTo>
                      <a:pt x="275" y="80"/>
                    </a:lnTo>
                    <a:lnTo>
                      <a:pt x="308" y="80"/>
                    </a:lnTo>
                    <a:lnTo>
                      <a:pt x="313" y="88"/>
                    </a:lnTo>
                    <a:lnTo>
                      <a:pt x="313" y="203"/>
                    </a:lnTo>
                    <a:lnTo>
                      <a:pt x="308" y="208"/>
                    </a:lnTo>
                    <a:lnTo>
                      <a:pt x="275" y="208"/>
                    </a:lnTo>
                    <a:lnTo>
                      <a:pt x="275" y="237"/>
                    </a:lnTo>
                    <a:lnTo>
                      <a:pt x="269" y="242"/>
                    </a:lnTo>
                    <a:lnTo>
                      <a:pt x="235" y="242"/>
                    </a:lnTo>
                    <a:lnTo>
                      <a:pt x="235" y="279"/>
                    </a:lnTo>
                    <a:lnTo>
                      <a:pt x="269" y="279"/>
                    </a:lnTo>
                    <a:lnTo>
                      <a:pt x="275" y="284"/>
                    </a:lnTo>
                    <a:lnTo>
                      <a:pt x="275" y="317"/>
                    </a:lnTo>
                    <a:lnTo>
                      <a:pt x="308" y="317"/>
                    </a:lnTo>
                    <a:lnTo>
                      <a:pt x="313" y="324"/>
                    </a:lnTo>
                    <a:lnTo>
                      <a:pt x="313" y="359"/>
                    </a:lnTo>
                    <a:lnTo>
                      <a:pt x="346" y="359"/>
                    </a:lnTo>
                    <a:lnTo>
                      <a:pt x="352" y="365"/>
                    </a:lnTo>
                    <a:lnTo>
                      <a:pt x="352" y="521"/>
                    </a:lnTo>
                    <a:lnTo>
                      <a:pt x="346" y="526"/>
                    </a:lnTo>
                    <a:lnTo>
                      <a:pt x="313" y="526"/>
                    </a:lnTo>
                    <a:lnTo>
                      <a:pt x="313" y="597"/>
                    </a:lnTo>
                    <a:lnTo>
                      <a:pt x="308" y="603"/>
                    </a:lnTo>
                    <a:lnTo>
                      <a:pt x="275" y="603"/>
                    </a:lnTo>
                    <a:lnTo>
                      <a:pt x="275" y="637"/>
                    </a:lnTo>
                    <a:lnTo>
                      <a:pt x="269" y="645"/>
                    </a:lnTo>
                    <a:lnTo>
                      <a:pt x="195" y="645"/>
                    </a:lnTo>
                    <a:lnTo>
                      <a:pt x="195" y="678"/>
                    </a:lnTo>
                    <a:lnTo>
                      <a:pt x="191" y="683"/>
                    </a:lnTo>
                    <a:lnTo>
                      <a:pt x="44" y="683"/>
                    </a:lnTo>
                    <a:lnTo>
                      <a:pt x="38" y="678"/>
                    </a:lnTo>
                    <a:lnTo>
                      <a:pt x="38" y="645"/>
                    </a:lnTo>
                    <a:lnTo>
                      <a:pt x="5" y="645"/>
                    </a:lnTo>
                    <a:lnTo>
                      <a:pt x="0" y="637"/>
                    </a:lnTo>
                    <a:lnTo>
                      <a:pt x="0" y="563"/>
                    </a:lnTo>
                    <a:lnTo>
                      <a:pt x="5" y="555"/>
                    </a:lnTo>
                    <a:lnTo>
                      <a:pt x="77" y="555"/>
                    </a:lnTo>
                    <a:lnTo>
                      <a:pt x="85" y="563"/>
                    </a:lnTo>
                    <a:lnTo>
                      <a:pt x="85" y="597"/>
                    </a:lnTo>
                    <a:lnTo>
                      <a:pt x="113" y="597"/>
                    </a:lnTo>
                    <a:lnTo>
                      <a:pt x="119" y="603"/>
                    </a:lnTo>
                    <a:lnTo>
                      <a:pt x="119" y="637"/>
                    </a:lnTo>
                    <a:lnTo>
                      <a:pt x="191" y="637"/>
                    </a:lnTo>
                    <a:lnTo>
                      <a:pt x="191" y="603"/>
                    </a:lnTo>
                    <a:lnTo>
                      <a:pt x="195" y="597"/>
                    </a:lnTo>
                    <a:lnTo>
                      <a:pt x="230" y="597"/>
                    </a:lnTo>
                    <a:lnTo>
                      <a:pt x="230" y="563"/>
                    </a:lnTo>
                    <a:lnTo>
                      <a:pt x="235" y="555"/>
                    </a:lnTo>
                    <a:lnTo>
                      <a:pt x="269" y="555"/>
                    </a:lnTo>
                    <a:lnTo>
                      <a:pt x="269" y="404"/>
                    </a:lnTo>
                    <a:lnTo>
                      <a:pt x="235" y="404"/>
                    </a:lnTo>
                    <a:lnTo>
                      <a:pt x="230" y="399"/>
                    </a:lnTo>
                    <a:lnTo>
                      <a:pt x="230" y="365"/>
                    </a:lnTo>
                    <a:lnTo>
                      <a:pt x="195" y="365"/>
                    </a:lnTo>
                    <a:lnTo>
                      <a:pt x="191" y="359"/>
                    </a:lnTo>
                    <a:lnTo>
                      <a:pt x="191" y="324"/>
                    </a:lnTo>
                    <a:lnTo>
                      <a:pt x="119" y="324"/>
                    </a:lnTo>
                    <a:lnTo>
                      <a:pt x="113" y="317"/>
                    </a:lnTo>
                    <a:lnTo>
                      <a:pt x="113" y="284"/>
                    </a:lnTo>
                    <a:lnTo>
                      <a:pt x="119" y="279"/>
                    </a:lnTo>
                    <a:lnTo>
                      <a:pt x="152" y="279"/>
                    </a:lnTo>
                    <a:lnTo>
                      <a:pt x="152" y="242"/>
                    </a:lnTo>
                    <a:lnTo>
                      <a:pt x="158" y="237"/>
                    </a:lnTo>
                    <a:lnTo>
                      <a:pt x="191" y="237"/>
                    </a:lnTo>
                    <a:lnTo>
                      <a:pt x="191" y="208"/>
                    </a:lnTo>
                    <a:lnTo>
                      <a:pt x="195" y="203"/>
                    </a:lnTo>
                    <a:lnTo>
                      <a:pt x="230" y="203"/>
                    </a:lnTo>
                    <a:lnTo>
                      <a:pt x="230" y="128"/>
                    </a:lnTo>
                    <a:lnTo>
                      <a:pt x="195" y="128"/>
                    </a:lnTo>
                    <a:lnTo>
                      <a:pt x="191" y="122"/>
                    </a:lnTo>
                    <a:lnTo>
                      <a:pt x="191" y="88"/>
                    </a:lnTo>
                    <a:lnTo>
                      <a:pt x="85" y="88"/>
                    </a:lnTo>
                    <a:lnTo>
                      <a:pt x="85" y="122"/>
                    </a:lnTo>
                    <a:lnTo>
                      <a:pt x="77" y="128"/>
                    </a:lnTo>
                    <a:lnTo>
                      <a:pt x="44" y="128"/>
                    </a:lnTo>
                    <a:lnTo>
                      <a:pt x="44" y="203"/>
                    </a:lnTo>
                    <a:lnTo>
                      <a:pt x="38" y="208"/>
                    </a:lnTo>
                    <a:lnTo>
                      <a:pt x="5" y="208"/>
                    </a:lnTo>
                    <a:lnTo>
                      <a:pt x="0" y="203"/>
                    </a:lnTo>
                    <a:lnTo>
                      <a:pt x="0" y="128"/>
                    </a:lnTo>
                    <a:lnTo>
                      <a:pt x="5" y="122"/>
                    </a:lnTo>
                    <a:lnTo>
                      <a:pt x="38" y="122"/>
                    </a:lnTo>
                    <a:lnTo>
                      <a:pt x="38" y="46"/>
                    </a:lnTo>
                    <a:lnTo>
                      <a:pt x="44" y="41"/>
                    </a:lnTo>
                    <a:lnTo>
                      <a:pt x="113" y="41"/>
                    </a:lnTo>
                    <a:lnTo>
                      <a:pt x="113" y="7"/>
                    </a:lnTo>
                    <a:lnTo>
                      <a:pt x="119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9pPr>
              </a:lstStyle>
              <a:p>
                <a:endParaRPr lang="en-US" altLang="en-US" sz="1800"/>
              </a:p>
            </p:txBody>
          </p:sp>
        </p:grpSp>
        <p:grpSp>
          <p:nvGrpSpPr>
            <p:cNvPr id="60434" name="Group 22"/>
            <p:cNvGrpSpPr>
              <a:grpSpLocks/>
            </p:cNvGrpSpPr>
            <p:nvPr/>
          </p:nvGrpSpPr>
          <p:grpSpPr bwMode="auto">
            <a:xfrm>
              <a:off x="1256" y="2244"/>
              <a:ext cx="278" cy="154"/>
              <a:chOff x="1256" y="2244"/>
              <a:chExt cx="278" cy="154"/>
            </a:xfrm>
          </p:grpSpPr>
          <p:sp>
            <p:nvSpPr>
              <p:cNvPr id="60444" name="Freeform 23"/>
              <p:cNvSpPr>
                <a:spLocks noChangeArrowheads="1"/>
              </p:cNvSpPr>
              <p:nvPr/>
            </p:nvSpPr>
            <p:spPr bwMode="auto">
              <a:xfrm>
                <a:off x="1256" y="2244"/>
                <a:ext cx="180" cy="154"/>
              </a:xfrm>
              <a:custGeom>
                <a:avLst/>
                <a:gdLst>
                  <a:gd name="T0" fmla="*/ 0 w 799"/>
                  <a:gd name="T1" fmla="*/ 0 h 685"/>
                  <a:gd name="T2" fmla="*/ 0 w 799"/>
                  <a:gd name="T3" fmla="*/ 0 h 685"/>
                  <a:gd name="T4" fmla="*/ 0 w 799"/>
                  <a:gd name="T5" fmla="*/ 0 h 685"/>
                  <a:gd name="T6" fmla="*/ 0 w 799"/>
                  <a:gd name="T7" fmla="*/ 0 h 685"/>
                  <a:gd name="T8" fmla="*/ 0 w 799"/>
                  <a:gd name="T9" fmla="*/ 0 h 685"/>
                  <a:gd name="T10" fmla="*/ 0 w 799"/>
                  <a:gd name="T11" fmla="*/ 0 h 685"/>
                  <a:gd name="T12" fmla="*/ 0 w 799"/>
                  <a:gd name="T13" fmla="*/ 0 h 685"/>
                  <a:gd name="T14" fmla="*/ 0 w 799"/>
                  <a:gd name="T15" fmla="*/ 0 h 685"/>
                  <a:gd name="T16" fmla="*/ 0 w 799"/>
                  <a:gd name="T17" fmla="*/ 0 h 685"/>
                  <a:gd name="T18" fmla="*/ 0 w 799"/>
                  <a:gd name="T19" fmla="*/ 0 h 685"/>
                  <a:gd name="T20" fmla="*/ 0 w 799"/>
                  <a:gd name="T21" fmla="*/ 0 h 685"/>
                  <a:gd name="T22" fmla="*/ 0 w 799"/>
                  <a:gd name="T23" fmla="*/ 0 h 685"/>
                  <a:gd name="T24" fmla="*/ 0 w 799"/>
                  <a:gd name="T25" fmla="*/ 0 h 685"/>
                  <a:gd name="T26" fmla="*/ 0 w 799"/>
                  <a:gd name="T27" fmla="*/ 0 h 685"/>
                  <a:gd name="T28" fmla="*/ 0 w 799"/>
                  <a:gd name="T29" fmla="*/ 0 h 685"/>
                  <a:gd name="T30" fmla="*/ 0 w 799"/>
                  <a:gd name="T31" fmla="*/ 0 h 685"/>
                  <a:gd name="T32" fmla="*/ 0 w 799"/>
                  <a:gd name="T33" fmla="*/ 0 h 685"/>
                  <a:gd name="T34" fmla="*/ 0 w 799"/>
                  <a:gd name="T35" fmla="*/ 0 h 685"/>
                  <a:gd name="T36" fmla="*/ 0 w 799"/>
                  <a:gd name="T37" fmla="*/ 0 h 685"/>
                  <a:gd name="T38" fmla="*/ 0 w 799"/>
                  <a:gd name="T39" fmla="*/ 0 h 685"/>
                  <a:gd name="T40" fmla="*/ 0 w 799"/>
                  <a:gd name="T41" fmla="*/ 0 h 685"/>
                  <a:gd name="T42" fmla="*/ 0 w 799"/>
                  <a:gd name="T43" fmla="*/ 0 h 685"/>
                  <a:gd name="T44" fmla="*/ 0 w 799"/>
                  <a:gd name="T45" fmla="*/ 0 h 685"/>
                  <a:gd name="T46" fmla="*/ 0 w 799"/>
                  <a:gd name="T47" fmla="*/ 0 h 685"/>
                  <a:gd name="T48" fmla="*/ 0 w 799"/>
                  <a:gd name="T49" fmla="*/ 0 h 685"/>
                  <a:gd name="T50" fmla="*/ 0 w 799"/>
                  <a:gd name="T51" fmla="*/ 0 h 685"/>
                  <a:gd name="T52" fmla="*/ 0 w 799"/>
                  <a:gd name="T53" fmla="*/ 0 h 685"/>
                  <a:gd name="T54" fmla="*/ 0 w 799"/>
                  <a:gd name="T55" fmla="*/ 0 h 685"/>
                  <a:gd name="T56" fmla="*/ 0 w 799"/>
                  <a:gd name="T57" fmla="*/ 0 h 685"/>
                  <a:gd name="T58" fmla="*/ 0 w 799"/>
                  <a:gd name="T59" fmla="*/ 0 h 685"/>
                  <a:gd name="T60" fmla="*/ 0 w 799"/>
                  <a:gd name="T61" fmla="*/ 0 h 685"/>
                  <a:gd name="T62" fmla="*/ 0 w 799"/>
                  <a:gd name="T63" fmla="*/ 0 h 685"/>
                  <a:gd name="T64" fmla="*/ 0 w 799"/>
                  <a:gd name="T65" fmla="*/ 0 h 685"/>
                  <a:gd name="T66" fmla="*/ 0 w 799"/>
                  <a:gd name="T67" fmla="*/ 0 h 685"/>
                  <a:gd name="T68" fmla="*/ 0 w 799"/>
                  <a:gd name="T69" fmla="*/ 0 h 685"/>
                  <a:gd name="T70" fmla="*/ 0 w 799"/>
                  <a:gd name="T71" fmla="*/ 0 h 685"/>
                  <a:gd name="T72" fmla="*/ 0 w 799"/>
                  <a:gd name="T73" fmla="*/ 0 h 685"/>
                  <a:gd name="T74" fmla="*/ 0 w 799"/>
                  <a:gd name="T75" fmla="*/ 0 h 685"/>
                  <a:gd name="T76" fmla="*/ 0 w 799"/>
                  <a:gd name="T77" fmla="*/ 0 h 685"/>
                  <a:gd name="T78" fmla="*/ 0 w 799"/>
                  <a:gd name="T79" fmla="*/ 0 h 685"/>
                  <a:gd name="T80" fmla="*/ 0 w 799"/>
                  <a:gd name="T81" fmla="*/ 0 h 685"/>
                  <a:gd name="T82" fmla="*/ 0 w 799"/>
                  <a:gd name="T83" fmla="*/ 0 h 685"/>
                  <a:gd name="T84" fmla="*/ 0 w 799"/>
                  <a:gd name="T85" fmla="*/ 0 h 685"/>
                  <a:gd name="T86" fmla="*/ 0 w 799"/>
                  <a:gd name="T87" fmla="*/ 0 h 685"/>
                  <a:gd name="T88" fmla="*/ 0 w 799"/>
                  <a:gd name="T89" fmla="*/ 0 h 685"/>
                  <a:gd name="T90" fmla="*/ 0 w 799"/>
                  <a:gd name="T91" fmla="*/ 0 h 685"/>
                  <a:gd name="T92" fmla="*/ 0 w 799"/>
                  <a:gd name="T93" fmla="*/ 0 h 685"/>
                  <a:gd name="T94" fmla="*/ 0 w 799"/>
                  <a:gd name="T95" fmla="*/ 0 h 685"/>
                  <a:gd name="T96" fmla="*/ 0 w 799"/>
                  <a:gd name="T97" fmla="*/ 0 h 685"/>
                  <a:gd name="T98" fmla="*/ 0 w 799"/>
                  <a:gd name="T99" fmla="*/ 0 h 685"/>
                  <a:gd name="T100" fmla="*/ 0 w 799"/>
                  <a:gd name="T101" fmla="*/ 0 h 685"/>
                  <a:gd name="T102" fmla="*/ 0 w 799"/>
                  <a:gd name="T103" fmla="*/ 0 h 685"/>
                  <a:gd name="T104" fmla="*/ 0 w 799"/>
                  <a:gd name="T105" fmla="*/ 0 h 685"/>
                  <a:gd name="T106" fmla="*/ 0 w 799"/>
                  <a:gd name="T107" fmla="*/ 0 h 685"/>
                  <a:gd name="T108" fmla="*/ 0 w 799"/>
                  <a:gd name="T109" fmla="*/ 0 h 685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799"/>
                  <a:gd name="T166" fmla="*/ 0 h 685"/>
                  <a:gd name="T167" fmla="*/ 799 w 799"/>
                  <a:gd name="T168" fmla="*/ 685 h 685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799" h="685">
                    <a:moveTo>
                      <a:pt x="4" y="0"/>
                    </a:moveTo>
                    <a:lnTo>
                      <a:pt x="149" y="0"/>
                    </a:lnTo>
                    <a:lnTo>
                      <a:pt x="155" y="7"/>
                    </a:lnTo>
                    <a:lnTo>
                      <a:pt x="155" y="80"/>
                    </a:lnTo>
                    <a:lnTo>
                      <a:pt x="187" y="80"/>
                    </a:lnTo>
                    <a:lnTo>
                      <a:pt x="192" y="88"/>
                    </a:lnTo>
                    <a:lnTo>
                      <a:pt x="192" y="162"/>
                    </a:lnTo>
                    <a:lnTo>
                      <a:pt x="226" y="162"/>
                    </a:lnTo>
                    <a:lnTo>
                      <a:pt x="231" y="170"/>
                    </a:lnTo>
                    <a:lnTo>
                      <a:pt x="231" y="237"/>
                    </a:lnTo>
                    <a:lnTo>
                      <a:pt x="264" y="237"/>
                    </a:lnTo>
                    <a:lnTo>
                      <a:pt x="269" y="242"/>
                    </a:lnTo>
                    <a:lnTo>
                      <a:pt x="269" y="318"/>
                    </a:lnTo>
                    <a:lnTo>
                      <a:pt x="302" y="318"/>
                    </a:lnTo>
                    <a:lnTo>
                      <a:pt x="309" y="324"/>
                    </a:lnTo>
                    <a:lnTo>
                      <a:pt x="309" y="400"/>
                    </a:lnTo>
                    <a:lnTo>
                      <a:pt x="342" y="400"/>
                    </a:lnTo>
                    <a:lnTo>
                      <a:pt x="347" y="405"/>
                    </a:lnTo>
                    <a:lnTo>
                      <a:pt x="347" y="480"/>
                    </a:lnTo>
                    <a:lnTo>
                      <a:pt x="380" y="480"/>
                    </a:lnTo>
                    <a:lnTo>
                      <a:pt x="386" y="485"/>
                    </a:lnTo>
                    <a:lnTo>
                      <a:pt x="386" y="556"/>
                    </a:lnTo>
                    <a:lnTo>
                      <a:pt x="413" y="556"/>
                    </a:lnTo>
                    <a:lnTo>
                      <a:pt x="413" y="485"/>
                    </a:lnTo>
                    <a:lnTo>
                      <a:pt x="419" y="480"/>
                    </a:lnTo>
                    <a:lnTo>
                      <a:pt x="451" y="480"/>
                    </a:lnTo>
                    <a:lnTo>
                      <a:pt x="451" y="366"/>
                    </a:lnTo>
                    <a:lnTo>
                      <a:pt x="458" y="360"/>
                    </a:lnTo>
                    <a:lnTo>
                      <a:pt x="491" y="360"/>
                    </a:lnTo>
                    <a:lnTo>
                      <a:pt x="491" y="284"/>
                    </a:lnTo>
                    <a:lnTo>
                      <a:pt x="496" y="279"/>
                    </a:lnTo>
                    <a:lnTo>
                      <a:pt x="529" y="279"/>
                    </a:lnTo>
                    <a:lnTo>
                      <a:pt x="529" y="170"/>
                    </a:lnTo>
                    <a:lnTo>
                      <a:pt x="534" y="162"/>
                    </a:lnTo>
                    <a:lnTo>
                      <a:pt x="568" y="162"/>
                    </a:lnTo>
                    <a:lnTo>
                      <a:pt x="568" y="88"/>
                    </a:lnTo>
                    <a:lnTo>
                      <a:pt x="573" y="80"/>
                    </a:lnTo>
                    <a:lnTo>
                      <a:pt x="606" y="80"/>
                    </a:lnTo>
                    <a:lnTo>
                      <a:pt x="606" y="7"/>
                    </a:lnTo>
                    <a:lnTo>
                      <a:pt x="611" y="0"/>
                    </a:lnTo>
                    <a:lnTo>
                      <a:pt x="793" y="0"/>
                    </a:lnTo>
                    <a:lnTo>
                      <a:pt x="798" y="7"/>
                    </a:lnTo>
                    <a:lnTo>
                      <a:pt x="798" y="41"/>
                    </a:lnTo>
                    <a:lnTo>
                      <a:pt x="793" y="46"/>
                    </a:lnTo>
                    <a:lnTo>
                      <a:pt x="722" y="46"/>
                    </a:lnTo>
                    <a:lnTo>
                      <a:pt x="722" y="638"/>
                    </a:lnTo>
                    <a:lnTo>
                      <a:pt x="793" y="638"/>
                    </a:lnTo>
                    <a:lnTo>
                      <a:pt x="798" y="645"/>
                    </a:lnTo>
                    <a:lnTo>
                      <a:pt x="798" y="679"/>
                    </a:lnTo>
                    <a:lnTo>
                      <a:pt x="793" y="684"/>
                    </a:lnTo>
                    <a:lnTo>
                      <a:pt x="573" y="684"/>
                    </a:lnTo>
                    <a:lnTo>
                      <a:pt x="568" y="679"/>
                    </a:lnTo>
                    <a:lnTo>
                      <a:pt x="568" y="645"/>
                    </a:lnTo>
                    <a:lnTo>
                      <a:pt x="573" y="638"/>
                    </a:lnTo>
                    <a:lnTo>
                      <a:pt x="644" y="638"/>
                    </a:lnTo>
                    <a:lnTo>
                      <a:pt x="644" y="88"/>
                    </a:lnTo>
                    <a:lnTo>
                      <a:pt x="611" y="88"/>
                    </a:lnTo>
                    <a:lnTo>
                      <a:pt x="611" y="162"/>
                    </a:lnTo>
                    <a:lnTo>
                      <a:pt x="606" y="170"/>
                    </a:lnTo>
                    <a:lnTo>
                      <a:pt x="573" y="170"/>
                    </a:lnTo>
                    <a:lnTo>
                      <a:pt x="573" y="279"/>
                    </a:lnTo>
                    <a:lnTo>
                      <a:pt x="568" y="284"/>
                    </a:lnTo>
                    <a:lnTo>
                      <a:pt x="534" y="284"/>
                    </a:lnTo>
                    <a:lnTo>
                      <a:pt x="534" y="360"/>
                    </a:lnTo>
                    <a:lnTo>
                      <a:pt x="529" y="366"/>
                    </a:lnTo>
                    <a:lnTo>
                      <a:pt x="496" y="366"/>
                    </a:lnTo>
                    <a:lnTo>
                      <a:pt x="496" y="480"/>
                    </a:lnTo>
                    <a:lnTo>
                      <a:pt x="491" y="485"/>
                    </a:lnTo>
                    <a:lnTo>
                      <a:pt x="458" y="485"/>
                    </a:lnTo>
                    <a:lnTo>
                      <a:pt x="458" y="556"/>
                    </a:lnTo>
                    <a:lnTo>
                      <a:pt x="451" y="564"/>
                    </a:lnTo>
                    <a:lnTo>
                      <a:pt x="419" y="564"/>
                    </a:lnTo>
                    <a:lnTo>
                      <a:pt x="419" y="679"/>
                    </a:lnTo>
                    <a:lnTo>
                      <a:pt x="413" y="684"/>
                    </a:lnTo>
                    <a:lnTo>
                      <a:pt x="386" y="684"/>
                    </a:lnTo>
                    <a:lnTo>
                      <a:pt x="380" y="679"/>
                    </a:lnTo>
                    <a:lnTo>
                      <a:pt x="380" y="645"/>
                    </a:lnTo>
                    <a:lnTo>
                      <a:pt x="347" y="645"/>
                    </a:lnTo>
                    <a:lnTo>
                      <a:pt x="342" y="638"/>
                    </a:lnTo>
                    <a:lnTo>
                      <a:pt x="342" y="564"/>
                    </a:lnTo>
                    <a:lnTo>
                      <a:pt x="309" y="564"/>
                    </a:lnTo>
                    <a:lnTo>
                      <a:pt x="302" y="556"/>
                    </a:lnTo>
                    <a:lnTo>
                      <a:pt x="302" y="485"/>
                    </a:lnTo>
                    <a:lnTo>
                      <a:pt x="269" y="485"/>
                    </a:lnTo>
                    <a:lnTo>
                      <a:pt x="264" y="480"/>
                    </a:lnTo>
                    <a:lnTo>
                      <a:pt x="264" y="405"/>
                    </a:lnTo>
                    <a:lnTo>
                      <a:pt x="231" y="405"/>
                    </a:lnTo>
                    <a:lnTo>
                      <a:pt x="226" y="400"/>
                    </a:lnTo>
                    <a:lnTo>
                      <a:pt x="226" y="324"/>
                    </a:lnTo>
                    <a:lnTo>
                      <a:pt x="192" y="324"/>
                    </a:lnTo>
                    <a:lnTo>
                      <a:pt x="187" y="318"/>
                    </a:lnTo>
                    <a:lnTo>
                      <a:pt x="187" y="242"/>
                    </a:lnTo>
                    <a:lnTo>
                      <a:pt x="155" y="242"/>
                    </a:lnTo>
                    <a:lnTo>
                      <a:pt x="149" y="237"/>
                    </a:lnTo>
                    <a:lnTo>
                      <a:pt x="149" y="170"/>
                    </a:lnTo>
                    <a:lnTo>
                      <a:pt x="115" y="170"/>
                    </a:lnTo>
                    <a:lnTo>
                      <a:pt x="115" y="638"/>
                    </a:lnTo>
                    <a:lnTo>
                      <a:pt x="187" y="638"/>
                    </a:lnTo>
                    <a:lnTo>
                      <a:pt x="192" y="645"/>
                    </a:lnTo>
                    <a:lnTo>
                      <a:pt x="192" y="679"/>
                    </a:lnTo>
                    <a:lnTo>
                      <a:pt x="187" y="684"/>
                    </a:lnTo>
                    <a:lnTo>
                      <a:pt x="4" y="684"/>
                    </a:lnTo>
                    <a:lnTo>
                      <a:pt x="0" y="679"/>
                    </a:lnTo>
                    <a:lnTo>
                      <a:pt x="0" y="645"/>
                    </a:lnTo>
                    <a:lnTo>
                      <a:pt x="4" y="638"/>
                    </a:lnTo>
                    <a:lnTo>
                      <a:pt x="77" y="638"/>
                    </a:lnTo>
                    <a:lnTo>
                      <a:pt x="77" y="46"/>
                    </a:lnTo>
                    <a:lnTo>
                      <a:pt x="4" y="46"/>
                    </a:lnTo>
                    <a:lnTo>
                      <a:pt x="0" y="41"/>
                    </a:lnTo>
                    <a:lnTo>
                      <a:pt x="0" y="7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60445" name="Freeform 24"/>
              <p:cNvSpPr>
                <a:spLocks noChangeArrowheads="1"/>
              </p:cNvSpPr>
              <p:nvPr/>
            </p:nvSpPr>
            <p:spPr bwMode="auto">
              <a:xfrm>
                <a:off x="1449" y="2244"/>
                <a:ext cx="85" cy="154"/>
              </a:xfrm>
              <a:custGeom>
                <a:avLst/>
                <a:gdLst>
                  <a:gd name="T0" fmla="*/ 0 w 380"/>
                  <a:gd name="T1" fmla="*/ 0 h 685"/>
                  <a:gd name="T2" fmla="*/ 0 w 380"/>
                  <a:gd name="T3" fmla="*/ 0 h 685"/>
                  <a:gd name="T4" fmla="*/ 0 w 380"/>
                  <a:gd name="T5" fmla="*/ 0 h 685"/>
                  <a:gd name="T6" fmla="*/ 0 w 380"/>
                  <a:gd name="T7" fmla="*/ 0 h 685"/>
                  <a:gd name="T8" fmla="*/ 0 w 380"/>
                  <a:gd name="T9" fmla="*/ 0 h 685"/>
                  <a:gd name="T10" fmla="*/ 0 w 380"/>
                  <a:gd name="T11" fmla="*/ 0 h 685"/>
                  <a:gd name="T12" fmla="*/ 0 w 380"/>
                  <a:gd name="T13" fmla="*/ 0 h 685"/>
                  <a:gd name="T14" fmla="*/ 0 w 380"/>
                  <a:gd name="T15" fmla="*/ 0 h 685"/>
                  <a:gd name="T16" fmla="*/ 0 w 380"/>
                  <a:gd name="T17" fmla="*/ 0 h 685"/>
                  <a:gd name="T18" fmla="*/ 0 w 380"/>
                  <a:gd name="T19" fmla="*/ 0 h 685"/>
                  <a:gd name="T20" fmla="*/ 0 w 380"/>
                  <a:gd name="T21" fmla="*/ 0 h 685"/>
                  <a:gd name="T22" fmla="*/ 0 w 380"/>
                  <a:gd name="T23" fmla="*/ 0 h 685"/>
                  <a:gd name="T24" fmla="*/ 0 w 380"/>
                  <a:gd name="T25" fmla="*/ 0 h 685"/>
                  <a:gd name="T26" fmla="*/ 0 w 380"/>
                  <a:gd name="T27" fmla="*/ 0 h 685"/>
                  <a:gd name="T28" fmla="*/ 0 w 380"/>
                  <a:gd name="T29" fmla="*/ 0 h 685"/>
                  <a:gd name="T30" fmla="*/ 0 w 380"/>
                  <a:gd name="T31" fmla="*/ 0 h 685"/>
                  <a:gd name="T32" fmla="*/ 0 w 380"/>
                  <a:gd name="T33" fmla="*/ 0 h 685"/>
                  <a:gd name="T34" fmla="*/ 0 w 380"/>
                  <a:gd name="T35" fmla="*/ 0 h 685"/>
                  <a:gd name="T36" fmla="*/ 0 w 380"/>
                  <a:gd name="T37" fmla="*/ 0 h 685"/>
                  <a:gd name="T38" fmla="*/ 0 w 380"/>
                  <a:gd name="T39" fmla="*/ 0 h 685"/>
                  <a:gd name="T40" fmla="*/ 0 w 380"/>
                  <a:gd name="T41" fmla="*/ 0 h 685"/>
                  <a:gd name="T42" fmla="*/ 0 w 380"/>
                  <a:gd name="T43" fmla="*/ 0 h 685"/>
                  <a:gd name="T44" fmla="*/ 0 w 380"/>
                  <a:gd name="T45" fmla="*/ 0 h 685"/>
                  <a:gd name="T46" fmla="*/ 0 w 380"/>
                  <a:gd name="T47" fmla="*/ 0 h 685"/>
                  <a:gd name="T48" fmla="*/ 0 w 380"/>
                  <a:gd name="T49" fmla="*/ 0 h 685"/>
                  <a:gd name="T50" fmla="*/ 0 w 380"/>
                  <a:gd name="T51" fmla="*/ 0 h 685"/>
                  <a:gd name="T52" fmla="*/ 0 w 380"/>
                  <a:gd name="T53" fmla="*/ 0 h 685"/>
                  <a:gd name="T54" fmla="*/ 0 w 380"/>
                  <a:gd name="T55" fmla="*/ 0 h 685"/>
                  <a:gd name="T56" fmla="*/ 0 w 380"/>
                  <a:gd name="T57" fmla="*/ 0 h 685"/>
                  <a:gd name="T58" fmla="*/ 0 w 380"/>
                  <a:gd name="T59" fmla="*/ 0 h 685"/>
                  <a:gd name="T60" fmla="*/ 0 w 380"/>
                  <a:gd name="T61" fmla="*/ 0 h 685"/>
                  <a:gd name="T62" fmla="*/ 0 w 380"/>
                  <a:gd name="T63" fmla="*/ 0 h 685"/>
                  <a:gd name="T64" fmla="*/ 0 w 380"/>
                  <a:gd name="T65" fmla="*/ 0 h 685"/>
                  <a:gd name="T66" fmla="*/ 0 w 380"/>
                  <a:gd name="T67" fmla="*/ 0 h 685"/>
                  <a:gd name="T68" fmla="*/ 0 w 380"/>
                  <a:gd name="T69" fmla="*/ 0 h 685"/>
                  <a:gd name="T70" fmla="*/ 0 w 380"/>
                  <a:gd name="T71" fmla="*/ 0 h 685"/>
                  <a:gd name="T72" fmla="*/ 0 w 380"/>
                  <a:gd name="T73" fmla="*/ 0 h 685"/>
                  <a:gd name="T74" fmla="*/ 0 w 380"/>
                  <a:gd name="T75" fmla="*/ 0 h 685"/>
                  <a:gd name="T76" fmla="*/ 0 w 380"/>
                  <a:gd name="T77" fmla="*/ 0 h 685"/>
                  <a:gd name="T78" fmla="*/ 0 w 380"/>
                  <a:gd name="T79" fmla="*/ 0 h 685"/>
                  <a:gd name="T80" fmla="*/ 0 w 380"/>
                  <a:gd name="T81" fmla="*/ 0 h 685"/>
                  <a:gd name="T82" fmla="*/ 0 w 380"/>
                  <a:gd name="T83" fmla="*/ 0 h 685"/>
                  <a:gd name="T84" fmla="*/ 0 w 380"/>
                  <a:gd name="T85" fmla="*/ 0 h 685"/>
                  <a:gd name="T86" fmla="*/ 0 w 380"/>
                  <a:gd name="T87" fmla="*/ 0 h 685"/>
                  <a:gd name="T88" fmla="*/ 0 w 380"/>
                  <a:gd name="T89" fmla="*/ 0 h 685"/>
                  <a:gd name="T90" fmla="*/ 0 w 380"/>
                  <a:gd name="T91" fmla="*/ 0 h 685"/>
                  <a:gd name="T92" fmla="*/ 0 w 380"/>
                  <a:gd name="T93" fmla="*/ 0 h 685"/>
                  <a:gd name="T94" fmla="*/ 0 w 380"/>
                  <a:gd name="T95" fmla="*/ 0 h 685"/>
                  <a:gd name="T96" fmla="*/ 0 w 380"/>
                  <a:gd name="T97" fmla="*/ 0 h 685"/>
                  <a:gd name="T98" fmla="*/ 0 w 380"/>
                  <a:gd name="T99" fmla="*/ 0 h 685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380"/>
                  <a:gd name="T151" fmla="*/ 0 h 685"/>
                  <a:gd name="T152" fmla="*/ 380 w 380"/>
                  <a:gd name="T153" fmla="*/ 685 h 685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380" h="685">
                    <a:moveTo>
                      <a:pt x="189" y="128"/>
                    </a:moveTo>
                    <a:lnTo>
                      <a:pt x="222" y="128"/>
                    </a:lnTo>
                    <a:lnTo>
                      <a:pt x="222" y="441"/>
                    </a:lnTo>
                    <a:lnTo>
                      <a:pt x="82" y="441"/>
                    </a:lnTo>
                    <a:lnTo>
                      <a:pt x="82" y="366"/>
                    </a:lnTo>
                    <a:lnTo>
                      <a:pt x="109" y="366"/>
                    </a:lnTo>
                    <a:lnTo>
                      <a:pt x="114" y="360"/>
                    </a:lnTo>
                    <a:lnTo>
                      <a:pt x="114" y="284"/>
                    </a:lnTo>
                    <a:lnTo>
                      <a:pt x="147" y="284"/>
                    </a:lnTo>
                    <a:lnTo>
                      <a:pt x="152" y="279"/>
                    </a:lnTo>
                    <a:lnTo>
                      <a:pt x="152" y="208"/>
                    </a:lnTo>
                    <a:lnTo>
                      <a:pt x="185" y="208"/>
                    </a:lnTo>
                    <a:lnTo>
                      <a:pt x="189" y="204"/>
                    </a:lnTo>
                    <a:lnTo>
                      <a:pt x="189" y="128"/>
                    </a:lnTo>
                    <a:close/>
                    <a:moveTo>
                      <a:pt x="227" y="0"/>
                    </a:moveTo>
                    <a:lnTo>
                      <a:pt x="297" y="0"/>
                    </a:lnTo>
                    <a:lnTo>
                      <a:pt x="302" y="7"/>
                    </a:lnTo>
                    <a:lnTo>
                      <a:pt x="302" y="441"/>
                    </a:lnTo>
                    <a:lnTo>
                      <a:pt x="374" y="441"/>
                    </a:lnTo>
                    <a:lnTo>
                      <a:pt x="379" y="446"/>
                    </a:lnTo>
                    <a:lnTo>
                      <a:pt x="379" y="522"/>
                    </a:lnTo>
                    <a:lnTo>
                      <a:pt x="374" y="527"/>
                    </a:lnTo>
                    <a:lnTo>
                      <a:pt x="302" y="527"/>
                    </a:lnTo>
                    <a:lnTo>
                      <a:pt x="302" y="679"/>
                    </a:lnTo>
                    <a:lnTo>
                      <a:pt x="297" y="684"/>
                    </a:lnTo>
                    <a:lnTo>
                      <a:pt x="227" y="684"/>
                    </a:lnTo>
                    <a:lnTo>
                      <a:pt x="222" y="679"/>
                    </a:lnTo>
                    <a:lnTo>
                      <a:pt x="222" y="527"/>
                    </a:lnTo>
                    <a:lnTo>
                      <a:pt x="5" y="527"/>
                    </a:lnTo>
                    <a:lnTo>
                      <a:pt x="0" y="522"/>
                    </a:lnTo>
                    <a:lnTo>
                      <a:pt x="0" y="405"/>
                    </a:lnTo>
                    <a:lnTo>
                      <a:pt x="5" y="400"/>
                    </a:lnTo>
                    <a:lnTo>
                      <a:pt x="37" y="400"/>
                    </a:lnTo>
                    <a:lnTo>
                      <a:pt x="37" y="324"/>
                    </a:lnTo>
                    <a:lnTo>
                      <a:pt x="45" y="318"/>
                    </a:lnTo>
                    <a:lnTo>
                      <a:pt x="77" y="318"/>
                    </a:lnTo>
                    <a:lnTo>
                      <a:pt x="77" y="242"/>
                    </a:lnTo>
                    <a:lnTo>
                      <a:pt x="82" y="237"/>
                    </a:lnTo>
                    <a:lnTo>
                      <a:pt x="109" y="237"/>
                    </a:lnTo>
                    <a:lnTo>
                      <a:pt x="109" y="170"/>
                    </a:lnTo>
                    <a:lnTo>
                      <a:pt x="114" y="162"/>
                    </a:lnTo>
                    <a:lnTo>
                      <a:pt x="147" y="162"/>
                    </a:lnTo>
                    <a:lnTo>
                      <a:pt x="147" y="128"/>
                    </a:lnTo>
                    <a:lnTo>
                      <a:pt x="152" y="122"/>
                    </a:lnTo>
                    <a:lnTo>
                      <a:pt x="185" y="122"/>
                    </a:lnTo>
                    <a:lnTo>
                      <a:pt x="185" y="46"/>
                    </a:lnTo>
                    <a:lnTo>
                      <a:pt x="189" y="41"/>
                    </a:lnTo>
                    <a:lnTo>
                      <a:pt x="222" y="41"/>
                    </a:lnTo>
                    <a:lnTo>
                      <a:pt x="222" y="7"/>
                    </a:lnTo>
                    <a:lnTo>
                      <a:pt x="227" y="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9pPr>
              </a:lstStyle>
              <a:p>
                <a:endParaRPr lang="en-US" altLang="en-US" sz="1800"/>
              </a:p>
            </p:txBody>
          </p:sp>
        </p:grpSp>
        <p:grpSp>
          <p:nvGrpSpPr>
            <p:cNvPr id="60435" name="Group 25"/>
            <p:cNvGrpSpPr>
              <a:grpSpLocks/>
            </p:cNvGrpSpPr>
            <p:nvPr/>
          </p:nvGrpSpPr>
          <p:grpSpPr bwMode="auto">
            <a:xfrm>
              <a:off x="2072" y="2244"/>
              <a:ext cx="278" cy="154"/>
              <a:chOff x="2072" y="2244"/>
              <a:chExt cx="278" cy="154"/>
            </a:xfrm>
          </p:grpSpPr>
          <p:sp>
            <p:nvSpPr>
              <p:cNvPr id="60442" name="Freeform 26"/>
              <p:cNvSpPr>
                <a:spLocks noChangeArrowheads="1"/>
              </p:cNvSpPr>
              <p:nvPr/>
            </p:nvSpPr>
            <p:spPr bwMode="auto">
              <a:xfrm>
                <a:off x="2072" y="2244"/>
                <a:ext cx="181" cy="154"/>
              </a:xfrm>
              <a:custGeom>
                <a:avLst/>
                <a:gdLst>
                  <a:gd name="T0" fmla="*/ 0 w 804"/>
                  <a:gd name="T1" fmla="*/ 0 h 685"/>
                  <a:gd name="T2" fmla="*/ 0 w 804"/>
                  <a:gd name="T3" fmla="*/ 0 h 685"/>
                  <a:gd name="T4" fmla="*/ 0 w 804"/>
                  <a:gd name="T5" fmla="*/ 0 h 685"/>
                  <a:gd name="T6" fmla="*/ 0 w 804"/>
                  <a:gd name="T7" fmla="*/ 0 h 685"/>
                  <a:gd name="T8" fmla="*/ 0 w 804"/>
                  <a:gd name="T9" fmla="*/ 0 h 685"/>
                  <a:gd name="T10" fmla="*/ 0 w 804"/>
                  <a:gd name="T11" fmla="*/ 0 h 685"/>
                  <a:gd name="T12" fmla="*/ 0 w 804"/>
                  <a:gd name="T13" fmla="*/ 0 h 685"/>
                  <a:gd name="T14" fmla="*/ 0 w 804"/>
                  <a:gd name="T15" fmla="*/ 0 h 685"/>
                  <a:gd name="T16" fmla="*/ 0 w 804"/>
                  <a:gd name="T17" fmla="*/ 0 h 685"/>
                  <a:gd name="T18" fmla="*/ 0 w 804"/>
                  <a:gd name="T19" fmla="*/ 0 h 685"/>
                  <a:gd name="T20" fmla="*/ 0 w 804"/>
                  <a:gd name="T21" fmla="*/ 0 h 685"/>
                  <a:gd name="T22" fmla="*/ 0 w 804"/>
                  <a:gd name="T23" fmla="*/ 0 h 685"/>
                  <a:gd name="T24" fmla="*/ 0 w 804"/>
                  <a:gd name="T25" fmla="*/ 0 h 685"/>
                  <a:gd name="T26" fmla="*/ 0 w 804"/>
                  <a:gd name="T27" fmla="*/ 0 h 685"/>
                  <a:gd name="T28" fmla="*/ 0 w 804"/>
                  <a:gd name="T29" fmla="*/ 0 h 685"/>
                  <a:gd name="T30" fmla="*/ 0 w 804"/>
                  <a:gd name="T31" fmla="*/ 0 h 685"/>
                  <a:gd name="T32" fmla="*/ 0 w 804"/>
                  <a:gd name="T33" fmla="*/ 0 h 685"/>
                  <a:gd name="T34" fmla="*/ 0 w 804"/>
                  <a:gd name="T35" fmla="*/ 0 h 685"/>
                  <a:gd name="T36" fmla="*/ 0 w 804"/>
                  <a:gd name="T37" fmla="*/ 0 h 685"/>
                  <a:gd name="T38" fmla="*/ 0 w 804"/>
                  <a:gd name="T39" fmla="*/ 0 h 685"/>
                  <a:gd name="T40" fmla="*/ 0 w 804"/>
                  <a:gd name="T41" fmla="*/ 0 h 685"/>
                  <a:gd name="T42" fmla="*/ 0 w 804"/>
                  <a:gd name="T43" fmla="*/ 0 h 685"/>
                  <a:gd name="T44" fmla="*/ 0 w 804"/>
                  <a:gd name="T45" fmla="*/ 0 h 685"/>
                  <a:gd name="T46" fmla="*/ 0 w 804"/>
                  <a:gd name="T47" fmla="*/ 0 h 685"/>
                  <a:gd name="T48" fmla="*/ 0 w 804"/>
                  <a:gd name="T49" fmla="*/ 0 h 685"/>
                  <a:gd name="T50" fmla="*/ 0 w 804"/>
                  <a:gd name="T51" fmla="*/ 0 h 685"/>
                  <a:gd name="T52" fmla="*/ 0 w 804"/>
                  <a:gd name="T53" fmla="*/ 0 h 685"/>
                  <a:gd name="T54" fmla="*/ 0 w 804"/>
                  <a:gd name="T55" fmla="*/ 0 h 685"/>
                  <a:gd name="T56" fmla="*/ 0 w 804"/>
                  <a:gd name="T57" fmla="*/ 0 h 685"/>
                  <a:gd name="T58" fmla="*/ 0 w 804"/>
                  <a:gd name="T59" fmla="*/ 0 h 685"/>
                  <a:gd name="T60" fmla="*/ 0 w 804"/>
                  <a:gd name="T61" fmla="*/ 0 h 685"/>
                  <a:gd name="T62" fmla="*/ 0 w 804"/>
                  <a:gd name="T63" fmla="*/ 0 h 685"/>
                  <a:gd name="T64" fmla="*/ 0 w 804"/>
                  <a:gd name="T65" fmla="*/ 0 h 685"/>
                  <a:gd name="T66" fmla="*/ 0 w 804"/>
                  <a:gd name="T67" fmla="*/ 0 h 685"/>
                  <a:gd name="T68" fmla="*/ 0 w 804"/>
                  <a:gd name="T69" fmla="*/ 0 h 685"/>
                  <a:gd name="T70" fmla="*/ 0 w 804"/>
                  <a:gd name="T71" fmla="*/ 0 h 685"/>
                  <a:gd name="T72" fmla="*/ 0 w 804"/>
                  <a:gd name="T73" fmla="*/ 0 h 685"/>
                  <a:gd name="T74" fmla="*/ 0 w 804"/>
                  <a:gd name="T75" fmla="*/ 0 h 685"/>
                  <a:gd name="T76" fmla="*/ 0 w 804"/>
                  <a:gd name="T77" fmla="*/ 0 h 685"/>
                  <a:gd name="T78" fmla="*/ 0 w 804"/>
                  <a:gd name="T79" fmla="*/ 0 h 685"/>
                  <a:gd name="T80" fmla="*/ 0 w 804"/>
                  <a:gd name="T81" fmla="*/ 0 h 685"/>
                  <a:gd name="T82" fmla="*/ 0 w 804"/>
                  <a:gd name="T83" fmla="*/ 0 h 685"/>
                  <a:gd name="T84" fmla="*/ 0 w 804"/>
                  <a:gd name="T85" fmla="*/ 0 h 685"/>
                  <a:gd name="T86" fmla="*/ 0 w 804"/>
                  <a:gd name="T87" fmla="*/ 0 h 685"/>
                  <a:gd name="T88" fmla="*/ 0 w 804"/>
                  <a:gd name="T89" fmla="*/ 0 h 685"/>
                  <a:gd name="T90" fmla="*/ 0 w 804"/>
                  <a:gd name="T91" fmla="*/ 0 h 685"/>
                  <a:gd name="T92" fmla="*/ 0 w 804"/>
                  <a:gd name="T93" fmla="*/ 0 h 685"/>
                  <a:gd name="T94" fmla="*/ 0 w 804"/>
                  <a:gd name="T95" fmla="*/ 0 h 685"/>
                  <a:gd name="T96" fmla="*/ 0 w 804"/>
                  <a:gd name="T97" fmla="*/ 0 h 685"/>
                  <a:gd name="T98" fmla="*/ 0 w 804"/>
                  <a:gd name="T99" fmla="*/ 0 h 685"/>
                  <a:gd name="T100" fmla="*/ 0 w 804"/>
                  <a:gd name="T101" fmla="*/ 0 h 685"/>
                  <a:gd name="T102" fmla="*/ 0 w 804"/>
                  <a:gd name="T103" fmla="*/ 0 h 685"/>
                  <a:gd name="T104" fmla="*/ 0 w 804"/>
                  <a:gd name="T105" fmla="*/ 0 h 685"/>
                  <a:gd name="T106" fmla="*/ 0 w 804"/>
                  <a:gd name="T107" fmla="*/ 0 h 685"/>
                  <a:gd name="T108" fmla="*/ 0 w 804"/>
                  <a:gd name="T109" fmla="*/ 0 h 685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804"/>
                  <a:gd name="T166" fmla="*/ 0 h 685"/>
                  <a:gd name="T167" fmla="*/ 804 w 804"/>
                  <a:gd name="T168" fmla="*/ 685 h 685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804" h="685">
                    <a:moveTo>
                      <a:pt x="4" y="0"/>
                    </a:moveTo>
                    <a:lnTo>
                      <a:pt x="149" y="0"/>
                    </a:lnTo>
                    <a:lnTo>
                      <a:pt x="155" y="7"/>
                    </a:lnTo>
                    <a:lnTo>
                      <a:pt x="155" y="80"/>
                    </a:lnTo>
                    <a:lnTo>
                      <a:pt x="187" y="80"/>
                    </a:lnTo>
                    <a:lnTo>
                      <a:pt x="194" y="88"/>
                    </a:lnTo>
                    <a:lnTo>
                      <a:pt x="194" y="162"/>
                    </a:lnTo>
                    <a:lnTo>
                      <a:pt x="227" y="162"/>
                    </a:lnTo>
                    <a:lnTo>
                      <a:pt x="232" y="170"/>
                    </a:lnTo>
                    <a:lnTo>
                      <a:pt x="232" y="237"/>
                    </a:lnTo>
                    <a:lnTo>
                      <a:pt x="265" y="237"/>
                    </a:lnTo>
                    <a:lnTo>
                      <a:pt x="272" y="242"/>
                    </a:lnTo>
                    <a:lnTo>
                      <a:pt x="272" y="318"/>
                    </a:lnTo>
                    <a:lnTo>
                      <a:pt x="305" y="318"/>
                    </a:lnTo>
                    <a:lnTo>
                      <a:pt x="310" y="324"/>
                    </a:lnTo>
                    <a:lnTo>
                      <a:pt x="310" y="400"/>
                    </a:lnTo>
                    <a:lnTo>
                      <a:pt x="344" y="400"/>
                    </a:lnTo>
                    <a:lnTo>
                      <a:pt x="350" y="405"/>
                    </a:lnTo>
                    <a:lnTo>
                      <a:pt x="350" y="480"/>
                    </a:lnTo>
                    <a:lnTo>
                      <a:pt x="382" y="480"/>
                    </a:lnTo>
                    <a:lnTo>
                      <a:pt x="388" y="485"/>
                    </a:lnTo>
                    <a:lnTo>
                      <a:pt x="388" y="556"/>
                    </a:lnTo>
                    <a:lnTo>
                      <a:pt x="415" y="556"/>
                    </a:lnTo>
                    <a:lnTo>
                      <a:pt x="415" y="485"/>
                    </a:lnTo>
                    <a:lnTo>
                      <a:pt x="420" y="480"/>
                    </a:lnTo>
                    <a:lnTo>
                      <a:pt x="455" y="480"/>
                    </a:lnTo>
                    <a:lnTo>
                      <a:pt x="455" y="366"/>
                    </a:lnTo>
                    <a:lnTo>
                      <a:pt x="460" y="360"/>
                    </a:lnTo>
                    <a:lnTo>
                      <a:pt x="493" y="360"/>
                    </a:lnTo>
                    <a:lnTo>
                      <a:pt x="493" y="284"/>
                    </a:lnTo>
                    <a:lnTo>
                      <a:pt x="498" y="279"/>
                    </a:lnTo>
                    <a:lnTo>
                      <a:pt x="531" y="279"/>
                    </a:lnTo>
                    <a:lnTo>
                      <a:pt x="531" y="170"/>
                    </a:lnTo>
                    <a:lnTo>
                      <a:pt x="536" y="162"/>
                    </a:lnTo>
                    <a:lnTo>
                      <a:pt x="570" y="162"/>
                    </a:lnTo>
                    <a:lnTo>
                      <a:pt x="570" y="88"/>
                    </a:lnTo>
                    <a:lnTo>
                      <a:pt x="576" y="80"/>
                    </a:lnTo>
                    <a:lnTo>
                      <a:pt x="608" y="80"/>
                    </a:lnTo>
                    <a:lnTo>
                      <a:pt x="608" y="7"/>
                    </a:lnTo>
                    <a:lnTo>
                      <a:pt x="614" y="0"/>
                    </a:lnTo>
                    <a:lnTo>
                      <a:pt x="797" y="0"/>
                    </a:lnTo>
                    <a:lnTo>
                      <a:pt x="803" y="7"/>
                    </a:lnTo>
                    <a:lnTo>
                      <a:pt x="803" y="41"/>
                    </a:lnTo>
                    <a:lnTo>
                      <a:pt x="797" y="46"/>
                    </a:lnTo>
                    <a:lnTo>
                      <a:pt x="725" y="46"/>
                    </a:lnTo>
                    <a:lnTo>
                      <a:pt x="725" y="638"/>
                    </a:lnTo>
                    <a:lnTo>
                      <a:pt x="797" y="638"/>
                    </a:lnTo>
                    <a:lnTo>
                      <a:pt x="803" y="645"/>
                    </a:lnTo>
                    <a:lnTo>
                      <a:pt x="803" y="679"/>
                    </a:lnTo>
                    <a:lnTo>
                      <a:pt x="797" y="684"/>
                    </a:lnTo>
                    <a:lnTo>
                      <a:pt x="576" y="684"/>
                    </a:lnTo>
                    <a:lnTo>
                      <a:pt x="570" y="679"/>
                    </a:lnTo>
                    <a:lnTo>
                      <a:pt x="570" y="645"/>
                    </a:lnTo>
                    <a:lnTo>
                      <a:pt x="576" y="638"/>
                    </a:lnTo>
                    <a:lnTo>
                      <a:pt x="648" y="638"/>
                    </a:lnTo>
                    <a:lnTo>
                      <a:pt x="648" y="88"/>
                    </a:lnTo>
                    <a:lnTo>
                      <a:pt x="614" y="88"/>
                    </a:lnTo>
                    <a:lnTo>
                      <a:pt x="614" y="162"/>
                    </a:lnTo>
                    <a:lnTo>
                      <a:pt x="608" y="170"/>
                    </a:lnTo>
                    <a:lnTo>
                      <a:pt x="576" y="170"/>
                    </a:lnTo>
                    <a:lnTo>
                      <a:pt x="576" y="279"/>
                    </a:lnTo>
                    <a:lnTo>
                      <a:pt x="570" y="284"/>
                    </a:lnTo>
                    <a:lnTo>
                      <a:pt x="536" y="284"/>
                    </a:lnTo>
                    <a:lnTo>
                      <a:pt x="536" y="360"/>
                    </a:lnTo>
                    <a:lnTo>
                      <a:pt x="531" y="366"/>
                    </a:lnTo>
                    <a:lnTo>
                      <a:pt x="498" y="366"/>
                    </a:lnTo>
                    <a:lnTo>
                      <a:pt x="498" y="480"/>
                    </a:lnTo>
                    <a:lnTo>
                      <a:pt x="493" y="485"/>
                    </a:lnTo>
                    <a:lnTo>
                      <a:pt x="460" y="485"/>
                    </a:lnTo>
                    <a:lnTo>
                      <a:pt x="460" y="556"/>
                    </a:lnTo>
                    <a:lnTo>
                      <a:pt x="455" y="564"/>
                    </a:lnTo>
                    <a:lnTo>
                      <a:pt x="420" y="564"/>
                    </a:lnTo>
                    <a:lnTo>
                      <a:pt x="420" y="679"/>
                    </a:lnTo>
                    <a:lnTo>
                      <a:pt x="415" y="684"/>
                    </a:lnTo>
                    <a:lnTo>
                      <a:pt x="388" y="684"/>
                    </a:lnTo>
                    <a:lnTo>
                      <a:pt x="382" y="679"/>
                    </a:lnTo>
                    <a:lnTo>
                      <a:pt x="382" y="645"/>
                    </a:lnTo>
                    <a:lnTo>
                      <a:pt x="350" y="645"/>
                    </a:lnTo>
                    <a:lnTo>
                      <a:pt x="344" y="638"/>
                    </a:lnTo>
                    <a:lnTo>
                      <a:pt x="344" y="564"/>
                    </a:lnTo>
                    <a:lnTo>
                      <a:pt x="310" y="564"/>
                    </a:lnTo>
                    <a:lnTo>
                      <a:pt x="305" y="556"/>
                    </a:lnTo>
                    <a:lnTo>
                      <a:pt x="305" y="485"/>
                    </a:lnTo>
                    <a:lnTo>
                      <a:pt x="272" y="485"/>
                    </a:lnTo>
                    <a:lnTo>
                      <a:pt x="265" y="480"/>
                    </a:lnTo>
                    <a:lnTo>
                      <a:pt x="265" y="405"/>
                    </a:lnTo>
                    <a:lnTo>
                      <a:pt x="232" y="405"/>
                    </a:lnTo>
                    <a:lnTo>
                      <a:pt x="227" y="400"/>
                    </a:lnTo>
                    <a:lnTo>
                      <a:pt x="227" y="324"/>
                    </a:lnTo>
                    <a:lnTo>
                      <a:pt x="194" y="324"/>
                    </a:lnTo>
                    <a:lnTo>
                      <a:pt x="187" y="318"/>
                    </a:lnTo>
                    <a:lnTo>
                      <a:pt x="187" y="242"/>
                    </a:lnTo>
                    <a:lnTo>
                      <a:pt x="155" y="242"/>
                    </a:lnTo>
                    <a:lnTo>
                      <a:pt x="149" y="237"/>
                    </a:lnTo>
                    <a:lnTo>
                      <a:pt x="149" y="170"/>
                    </a:lnTo>
                    <a:lnTo>
                      <a:pt x="115" y="170"/>
                    </a:lnTo>
                    <a:lnTo>
                      <a:pt x="115" y="638"/>
                    </a:lnTo>
                    <a:lnTo>
                      <a:pt x="187" y="638"/>
                    </a:lnTo>
                    <a:lnTo>
                      <a:pt x="194" y="645"/>
                    </a:lnTo>
                    <a:lnTo>
                      <a:pt x="194" y="679"/>
                    </a:lnTo>
                    <a:lnTo>
                      <a:pt x="187" y="684"/>
                    </a:lnTo>
                    <a:lnTo>
                      <a:pt x="4" y="684"/>
                    </a:lnTo>
                    <a:lnTo>
                      <a:pt x="0" y="679"/>
                    </a:lnTo>
                    <a:lnTo>
                      <a:pt x="0" y="645"/>
                    </a:lnTo>
                    <a:lnTo>
                      <a:pt x="4" y="638"/>
                    </a:lnTo>
                    <a:lnTo>
                      <a:pt x="77" y="638"/>
                    </a:lnTo>
                    <a:lnTo>
                      <a:pt x="77" y="46"/>
                    </a:lnTo>
                    <a:lnTo>
                      <a:pt x="4" y="46"/>
                    </a:lnTo>
                    <a:lnTo>
                      <a:pt x="0" y="41"/>
                    </a:lnTo>
                    <a:lnTo>
                      <a:pt x="0" y="7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60443" name="Freeform 27"/>
              <p:cNvSpPr>
                <a:spLocks noChangeArrowheads="1"/>
              </p:cNvSpPr>
              <p:nvPr/>
            </p:nvSpPr>
            <p:spPr bwMode="auto">
              <a:xfrm>
                <a:off x="2265" y="2244"/>
                <a:ext cx="85" cy="154"/>
              </a:xfrm>
              <a:custGeom>
                <a:avLst/>
                <a:gdLst>
                  <a:gd name="T0" fmla="*/ 0 w 380"/>
                  <a:gd name="T1" fmla="*/ 0 h 685"/>
                  <a:gd name="T2" fmla="*/ 0 w 380"/>
                  <a:gd name="T3" fmla="*/ 0 h 685"/>
                  <a:gd name="T4" fmla="*/ 0 w 380"/>
                  <a:gd name="T5" fmla="*/ 0 h 685"/>
                  <a:gd name="T6" fmla="*/ 0 w 380"/>
                  <a:gd name="T7" fmla="*/ 0 h 685"/>
                  <a:gd name="T8" fmla="*/ 0 w 380"/>
                  <a:gd name="T9" fmla="*/ 0 h 685"/>
                  <a:gd name="T10" fmla="*/ 0 w 380"/>
                  <a:gd name="T11" fmla="*/ 0 h 685"/>
                  <a:gd name="T12" fmla="*/ 0 w 380"/>
                  <a:gd name="T13" fmla="*/ 0 h 685"/>
                  <a:gd name="T14" fmla="*/ 0 w 380"/>
                  <a:gd name="T15" fmla="*/ 0 h 685"/>
                  <a:gd name="T16" fmla="*/ 0 w 380"/>
                  <a:gd name="T17" fmla="*/ 0 h 685"/>
                  <a:gd name="T18" fmla="*/ 0 w 380"/>
                  <a:gd name="T19" fmla="*/ 0 h 685"/>
                  <a:gd name="T20" fmla="*/ 0 w 380"/>
                  <a:gd name="T21" fmla="*/ 0 h 685"/>
                  <a:gd name="T22" fmla="*/ 0 w 380"/>
                  <a:gd name="T23" fmla="*/ 0 h 685"/>
                  <a:gd name="T24" fmla="*/ 0 w 380"/>
                  <a:gd name="T25" fmla="*/ 0 h 685"/>
                  <a:gd name="T26" fmla="*/ 0 w 380"/>
                  <a:gd name="T27" fmla="*/ 0 h 685"/>
                  <a:gd name="T28" fmla="*/ 0 w 380"/>
                  <a:gd name="T29" fmla="*/ 0 h 685"/>
                  <a:gd name="T30" fmla="*/ 0 w 380"/>
                  <a:gd name="T31" fmla="*/ 0 h 685"/>
                  <a:gd name="T32" fmla="*/ 0 w 380"/>
                  <a:gd name="T33" fmla="*/ 0 h 685"/>
                  <a:gd name="T34" fmla="*/ 0 w 380"/>
                  <a:gd name="T35" fmla="*/ 0 h 685"/>
                  <a:gd name="T36" fmla="*/ 0 w 380"/>
                  <a:gd name="T37" fmla="*/ 0 h 685"/>
                  <a:gd name="T38" fmla="*/ 0 w 380"/>
                  <a:gd name="T39" fmla="*/ 0 h 685"/>
                  <a:gd name="T40" fmla="*/ 0 w 380"/>
                  <a:gd name="T41" fmla="*/ 0 h 685"/>
                  <a:gd name="T42" fmla="*/ 0 w 380"/>
                  <a:gd name="T43" fmla="*/ 0 h 685"/>
                  <a:gd name="T44" fmla="*/ 0 w 380"/>
                  <a:gd name="T45" fmla="*/ 0 h 685"/>
                  <a:gd name="T46" fmla="*/ 0 w 380"/>
                  <a:gd name="T47" fmla="*/ 0 h 685"/>
                  <a:gd name="T48" fmla="*/ 0 w 380"/>
                  <a:gd name="T49" fmla="*/ 0 h 685"/>
                  <a:gd name="T50" fmla="*/ 0 w 380"/>
                  <a:gd name="T51" fmla="*/ 0 h 685"/>
                  <a:gd name="T52" fmla="*/ 0 w 380"/>
                  <a:gd name="T53" fmla="*/ 0 h 685"/>
                  <a:gd name="T54" fmla="*/ 0 w 380"/>
                  <a:gd name="T55" fmla="*/ 0 h 685"/>
                  <a:gd name="T56" fmla="*/ 0 w 380"/>
                  <a:gd name="T57" fmla="*/ 0 h 685"/>
                  <a:gd name="T58" fmla="*/ 0 w 380"/>
                  <a:gd name="T59" fmla="*/ 0 h 685"/>
                  <a:gd name="T60" fmla="*/ 0 w 380"/>
                  <a:gd name="T61" fmla="*/ 0 h 685"/>
                  <a:gd name="T62" fmla="*/ 0 w 380"/>
                  <a:gd name="T63" fmla="*/ 0 h 685"/>
                  <a:gd name="T64" fmla="*/ 0 w 380"/>
                  <a:gd name="T65" fmla="*/ 0 h 685"/>
                  <a:gd name="T66" fmla="*/ 0 w 380"/>
                  <a:gd name="T67" fmla="*/ 0 h 68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380"/>
                  <a:gd name="T103" fmla="*/ 0 h 685"/>
                  <a:gd name="T104" fmla="*/ 380 w 380"/>
                  <a:gd name="T105" fmla="*/ 685 h 685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380" h="685">
                    <a:moveTo>
                      <a:pt x="114" y="0"/>
                    </a:moveTo>
                    <a:lnTo>
                      <a:pt x="374" y="0"/>
                    </a:lnTo>
                    <a:lnTo>
                      <a:pt x="379" y="7"/>
                    </a:lnTo>
                    <a:lnTo>
                      <a:pt x="379" y="41"/>
                    </a:lnTo>
                    <a:lnTo>
                      <a:pt x="374" y="46"/>
                    </a:lnTo>
                    <a:lnTo>
                      <a:pt x="340" y="46"/>
                    </a:lnTo>
                    <a:lnTo>
                      <a:pt x="340" y="80"/>
                    </a:lnTo>
                    <a:lnTo>
                      <a:pt x="335" y="88"/>
                    </a:lnTo>
                    <a:lnTo>
                      <a:pt x="114" y="88"/>
                    </a:lnTo>
                    <a:lnTo>
                      <a:pt x="114" y="204"/>
                    </a:lnTo>
                    <a:lnTo>
                      <a:pt x="184" y="204"/>
                    </a:lnTo>
                    <a:lnTo>
                      <a:pt x="188" y="208"/>
                    </a:lnTo>
                    <a:lnTo>
                      <a:pt x="188" y="237"/>
                    </a:lnTo>
                    <a:lnTo>
                      <a:pt x="259" y="237"/>
                    </a:lnTo>
                    <a:lnTo>
                      <a:pt x="264" y="242"/>
                    </a:lnTo>
                    <a:lnTo>
                      <a:pt x="264" y="279"/>
                    </a:lnTo>
                    <a:lnTo>
                      <a:pt x="335" y="279"/>
                    </a:lnTo>
                    <a:lnTo>
                      <a:pt x="340" y="284"/>
                    </a:lnTo>
                    <a:lnTo>
                      <a:pt x="340" y="360"/>
                    </a:lnTo>
                    <a:lnTo>
                      <a:pt x="374" y="360"/>
                    </a:lnTo>
                    <a:lnTo>
                      <a:pt x="379" y="366"/>
                    </a:lnTo>
                    <a:lnTo>
                      <a:pt x="379" y="556"/>
                    </a:lnTo>
                    <a:lnTo>
                      <a:pt x="374" y="564"/>
                    </a:lnTo>
                    <a:lnTo>
                      <a:pt x="340" y="564"/>
                    </a:lnTo>
                    <a:lnTo>
                      <a:pt x="340" y="638"/>
                    </a:lnTo>
                    <a:lnTo>
                      <a:pt x="335" y="645"/>
                    </a:lnTo>
                    <a:lnTo>
                      <a:pt x="264" y="645"/>
                    </a:lnTo>
                    <a:lnTo>
                      <a:pt x="264" y="679"/>
                    </a:lnTo>
                    <a:lnTo>
                      <a:pt x="259" y="684"/>
                    </a:lnTo>
                    <a:lnTo>
                      <a:pt x="42" y="684"/>
                    </a:lnTo>
                    <a:lnTo>
                      <a:pt x="37" y="679"/>
                    </a:lnTo>
                    <a:lnTo>
                      <a:pt x="37" y="645"/>
                    </a:lnTo>
                    <a:lnTo>
                      <a:pt x="4" y="645"/>
                    </a:lnTo>
                    <a:lnTo>
                      <a:pt x="0" y="638"/>
                    </a:lnTo>
                    <a:lnTo>
                      <a:pt x="0" y="564"/>
                    </a:lnTo>
                    <a:lnTo>
                      <a:pt x="4" y="556"/>
                    </a:lnTo>
                    <a:lnTo>
                      <a:pt x="75" y="556"/>
                    </a:lnTo>
                    <a:lnTo>
                      <a:pt x="82" y="564"/>
                    </a:lnTo>
                    <a:lnTo>
                      <a:pt x="82" y="598"/>
                    </a:lnTo>
                    <a:lnTo>
                      <a:pt x="109" y="598"/>
                    </a:lnTo>
                    <a:lnTo>
                      <a:pt x="114" y="604"/>
                    </a:lnTo>
                    <a:lnTo>
                      <a:pt x="114" y="638"/>
                    </a:lnTo>
                    <a:lnTo>
                      <a:pt x="222" y="638"/>
                    </a:lnTo>
                    <a:lnTo>
                      <a:pt x="222" y="604"/>
                    </a:lnTo>
                    <a:lnTo>
                      <a:pt x="227" y="598"/>
                    </a:lnTo>
                    <a:lnTo>
                      <a:pt x="259" y="598"/>
                    </a:lnTo>
                    <a:lnTo>
                      <a:pt x="259" y="564"/>
                    </a:lnTo>
                    <a:lnTo>
                      <a:pt x="264" y="556"/>
                    </a:lnTo>
                    <a:lnTo>
                      <a:pt x="297" y="556"/>
                    </a:lnTo>
                    <a:lnTo>
                      <a:pt x="297" y="405"/>
                    </a:lnTo>
                    <a:lnTo>
                      <a:pt x="264" y="405"/>
                    </a:lnTo>
                    <a:lnTo>
                      <a:pt x="259" y="400"/>
                    </a:lnTo>
                    <a:lnTo>
                      <a:pt x="259" y="366"/>
                    </a:lnTo>
                    <a:lnTo>
                      <a:pt x="227" y="366"/>
                    </a:lnTo>
                    <a:lnTo>
                      <a:pt x="222" y="360"/>
                    </a:lnTo>
                    <a:lnTo>
                      <a:pt x="222" y="324"/>
                    </a:lnTo>
                    <a:lnTo>
                      <a:pt x="151" y="324"/>
                    </a:lnTo>
                    <a:lnTo>
                      <a:pt x="146" y="318"/>
                    </a:lnTo>
                    <a:lnTo>
                      <a:pt x="146" y="284"/>
                    </a:lnTo>
                    <a:lnTo>
                      <a:pt x="42" y="284"/>
                    </a:lnTo>
                    <a:lnTo>
                      <a:pt x="37" y="279"/>
                    </a:lnTo>
                    <a:lnTo>
                      <a:pt x="37" y="170"/>
                    </a:lnTo>
                    <a:lnTo>
                      <a:pt x="42" y="162"/>
                    </a:lnTo>
                    <a:lnTo>
                      <a:pt x="75" y="162"/>
                    </a:lnTo>
                    <a:lnTo>
                      <a:pt x="75" y="88"/>
                    </a:lnTo>
                    <a:lnTo>
                      <a:pt x="82" y="80"/>
                    </a:lnTo>
                    <a:lnTo>
                      <a:pt x="109" y="80"/>
                    </a:lnTo>
                    <a:lnTo>
                      <a:pt x="109" y="7"/>
                    </a:lnTo>
                    <a:lnTo>
                      <a:pt x="114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9pPr>
              </a:lstStyle>
              <a:p>
                <a:endParaRPr lang="en-US" altLang="en-US" sz="1800"/>
              </a:p>
            </p:txBody>
          </p:sp>
        </p:grpSp>
        <p:grpSp>
          <p:nvGrpSpPr>
            <p:cNvPr id="60436" name="Group 28"/>
            <p:cNvGrpSpPr>
              <a:grpSpLocks/>
            </p:cNvGrpSpPr>
            <p:nvPr/>
          </p:nvGrpSpPr>
          <p:grpSpPr bwMode="auto">
            <a:xfrm>
              <a:off x="2888" y="2244"/>
              <a:ext cx="278" cy="154"/>
              <a:chOff x="2888" y="2244"/>
              <a:chExt cx="278" cy="154"/>
            </a:xfrm>
          </p:grpSpPr>
          <p:sp>
            <p:nvSpPr>
              <p:cNvPr id="60440" name="Freeform 29"/>
              <p:cNvSpPr>
                <a:spLocks noChangeArrowheads="1"/>
              </p:cNvSpPr>
              <p:nvPr/>
            </p:nvSpPr>
            <p:spPr bwMode="auto">
              <a:xfrm>
                <a:off x="2888" y="2244"/>
                <a:ext cx="181" cy="154"/>
              </a:xfrm>
              <a:custGeom>
                <a:avLst/>
                <a:gdLst>
                  <a:gd name="T0" fmla="*/ 0 w 804"/>
                  <a:gd name="T1" fmla="*/ 0 h 685"/>
                  <a:gd name="T2" fmla="*/ 0 w 804"/>
                  <a:gd name="T3" fmla="*/ 0 h 685"/>
                  <a:gd name="T4" fmla="*/ 0 w 804"/>
                  <a:gd name="T5" fmla="*/ 0 h 685"/>
                  <a:gd name="T6" fmla="*/ 0 w 804"/>
                  <a:gd name="T7" fmla="*/ 0 h 685"/>
                  <a:gd name="T8" fmla="*/ 0 w 804"/>
                  <a:gd name="T9" fmla="*/ 0 h 685"/>
                  <a:gd name="T10" fmla="*/ 0 w 804"/>
                  <a:gd name="T11" fmla="*/ 0 h 685"/>
                  <a:gd name="T12" fmla="*/ 0 w 804"/>
                  <a:gd name="T13" fmla="*/ 0 h 685"/>
                  <a:gd name="T14" fmla="*/ 0 w 804"/>
                  <a:gd name="T15" fmla="*/ 0 h 685"/>
                  <a:gd name="T16" fmla="*/ 0 w 804"/>
                  <a:gd name="T17" fmla="*/ 0 h 685"/>
                  <a:gd name="T18" fmla="*/ 0 w 804"/>
                  <a:gd name="T19" fmla="*/ 0 h 685"/>
                  <a:gd name="T20" fmla="*/ 0 w 804"/>
                  <a:gd name="T21" fmla="*/ 0 h 685"/>
                  <a:gd name="T22" fmla="*/ 0 w 804"/>
                  <a:gd name="T23" fmla="*/ 0 h 685"/>
                  <a:gd name="T24" fmla="*/ 0 w 804"/>
                  <a:gd name="T25" fmla="*/ 0 h 685"/>
                  <a:gd name="T26" fmla="*/ 0 w 804"/>
                  <a:gd name="T27" fmla="*/ 0 h 685"/>
                  <a:gd name="T28" fmla="*/ 0 w 804"/>
                  <a:gd name="T29" fmla="*/ 0 h 685"/>
                  <a:gd name="T30" fmla="*/ 0 w 804"/>
                  <a:gd name="T31" fmla="*/ 0 h 685"/>
                  <a:gd name="T32" fmla="*/ 0 w 804"/>
                  <a:gd name="T33" fmla="*/ 0 h 685"/>
                  <a:gd name="T34" fmla="*/ 0 w 804"/>
                  <a:gd name="T35" fmla="*/ 0 h 685"/>
                  <a:gd name="T36" fmla="*/ 0 w 804"/>
                  <a:gd name="T37" fmla="*/ 0 h 685"/>
                  <a:gd name="T38" fmla="*/ 0 w 804"/>
                  <a:gd name="T39" fmla="*/ 0 h 685"/>
                  <a:gd name="T40" fmla="*/ 0 w 804"/>
                  <a:gd name="T41" fmla="*/ 0 h 685"/>
                  <a:gd name="T42" fmla="*/ 0 w 804"/>
                  <a:gd name="T43" fmla="*/ 0 h 685"/>
                  <a:gd name="T44" fmla="*/ 0 w 804"/>
                  <a:gd name="T45" fmla="*/ 0 h 685"/>
                  <a:gd name="T46" fmla="*/ 0 w 804"/>
                  <a:gd name="T47" fmla="*/ 0 h 685"/>
                  <a:gd name="T48" fmla="*/ 0 w 804"/>
                  <a:gd name="T49" fmla="*/ 0 h 685"/>
                  <a:gd name="T50" fmla="*/ 0 w 804"/>
                  <a:gd name="T51" fmla="*/ 0 h 685"/>
                  <a:gd name="T52" fmla="*/ 0 w 804"/>
                  <a:gd name="T53" fmla="*/ 0 h 685"/>
                  <a:gd name="T54" fmla="*/ 0 w 804"/>
                  <a:gd name="T55" fmla="*/ 0 h 685"/>
                  <a:gd name="T56" fmla="*/ 0 w 804"/>
                  <a:gd name="T57" fmla="*/ 0 h 685"/>
                  <a:gd name="T58" fmla="*/ 0 w 804"/>
                  <a:gd name="T59" fmla="*/ 0 h 685"/>
                  <a:gd name="T60" fmla="*/ 0 w 804"/>
                  <a:gd name="T61" fmla="*/ 0 h 685"/>
                  <a:gd name="T62" fmla="*/ 0 w 804"/>
                  <a:gd name="T63" fmla="*/ 0 h 685"/>
                  <a:gd name="T64" fmla="*/ 0 w 804"/>
                  <a:gd name="T65" fmla="*/ 0 h 685"/>
                  <a:gd name="T66" fmla="*/ 0 w 804"/>
                  <a:gd name="T67" fmla="*/ 0 h 685"/>
                  <a:gd name="T68" fmla="*/ 0 w 804"/>
                  <a:gd name="T69" fmla="*/ 0 h 685"/>
                  <a:gd name="T70" fmla="*/ 0 w 804"/>
                  <a:gd name="T71" fmla="*/ 0 h 685"/>
                  <a:gd name="T72" fmla="*/ 0 w 804"/>
                  <a:gd name="T73" fmla="*/ 0 h 685"/>
                  <a:gd name="T74" fmla="*/ 0 w 804"/>
                  <a:gd name="T75" fmla="*/ 0 h 685"/>
                  <a:gd name="T76" fmla="*/ 0 w 804"/>
                  <a:gd name="T77" fmla="*/ 0 h 685"/>
                  <a:gd name="T78" fmla="*/ 0 w 804"/>
                  <a:gd name="T79" fmla="*/ 0 h 685"/>
                  <a:gd name="T80" fmla="*/ 0 w 804"/>
                  <a:gd name="T81" fmla="*/ 0 h 685"/>
                  <a:gd name="T82" fmla="*/ 0 w 804"/>
                  <a:gd name="T83" fmla="*/ 0 h 685"/>
                  <a:gd name="T84" fmla="*/ 0 w 804"/>
                  <a:gd name="T85" fmla="*/ 0 h 685"/>
                  <a:gd name="T86" fmla="*/ 0 w 804"/>
                  <a:gd name="T87" fmla="*/ 0 h 685"/>
                  <a:gd name="T88" fmla="*/ 0 w 804"/>
                  <a:gd name="T89" fmla="*/ 0 h 685"/>
                  <a:gd name="T90" fmla="*/ 0 w 804"/>
                  <a:gd name="T91" fmla="*/ 0 h 685"/>
                  <a:gd name="T92" fmla="*/ 0 w 804"/>
                  <a:gd name="T93" fmla="*/ 0 h 685"/>
                  <a:gd name="T94" fmla="*/ 0 w 804"/>
                  <a:gd name="T95" fmla="*/ 0 h 685"/>
                  <a:gd name="T96" fmla="*/ 0 w 804"/>
                  <a:gd name="T97" fmla="*/ 0 h 685"/>
                  <a:gd name="T98" fmla="*/ 0 w 804"/>
                  <a:gd name="T99" fmla="*/ 0 h 685"/>
                  <a:gd name="T100" fmla="*/ 0 w 804"/>
                  <a:gd name="T101" fmla="*/ 0 h 685"/>
                  <a:gd name="T102" fmla="*/ 0 w 804"/>
                  <a:gd name="T103" fmla="*/ 0 h 685"/>
                  <a:gd name="T104" fmla="*/ 0 w 804"/>
                  <a:gd name="T105" fmla="*/ 0 h 685"/>
                  <a:gd name="T106" fmla="*/ 0 w 804"/>
                  <a:gd name="T107" fmla="*/ 0 h 685"/>
                  <a:gd name="T108" fmla="*/ 0 w 804"/>
                  <a:gd name="T109" fmla="*/ 0 h 685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804"/>
                  <a:gd name="T166" fmla="*/ 0 h 685"/>
                  <a:gd name="T167" fmla="*/ 804 w 804"/>
                  <a:gd name="T168" fmla="*/ 685 h 685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804" h="685">
                    <a:moveTo>
                      <a:pt x="4" y="0"/>
                    </a:moveTo>
                    <a:lnTo>
                      <a:pt x="149" y="0"/>
                    </a:lnTo>
                    <a:lnTo>
                      <a:pt x="155" y="7"/>
                    </a:lnTo>
                    <a:lnTo>
                      <a:pt x="155" y="80"/>
                    </a:lnTo>
                    <a:lnTo>
                      <a:pt x="187" y="80"/>
                    </a:lnTo>
                    <a:lnTo>
                      <a:pt x="194" y="88"/>
                    </a:lnTo>
                    <a:lnTo>
                      <a:pt x="194" y="162"/>
                    </a:lnTo>
                    <a:lnTo>
                      <a:pt x="227" y="162"/>
                    </a:lnTo>
                    <a:lnTo>
                      <a:pt x="232" y="170"/>
                    </a:lnTo>
                    <a:lnTo>
                      <a:pt x="232" y="237"/>
                    </a:lnTo>
                    <a:lnTo>
                      <a:pt x="265" y="237"/>
                    </a:lnTo>
                    <a:lnTo>
                      <a:pt x="272" y="242"/>
                    </a:lnTo>
                    <a:lnTo>
                      <a:pt x="272" y="318"/>
                    </a:lnTo>
                    <a:lnTo>
                      <a:pt x="305" y="318"/>
                    </a:lnTo>
                    <a:lnTo>
                      <a:pt x="310" y="324"/>
                    </a:lnTo>
                    <a:lnTo>
                      <a:pt x="310" y="400"/>
                    </a:lnTo>
                    <a:lnTo>
                      <a:pt x="344" y="400"/>
                    </a:lnTo>
                    <a:lnTo>
                      <a:pt x="350" y="405"/>
                    </a:lnTo>
                    <a:lnTo>
                      <a:pt x="350" y="480"/>
                    </a:lnTo>
                    <a:lnTo>
                      <a:pt x="382" y="480"/>
                    </a:lnTo>
                    <a:lnTo>
                      <a:pt x="388" y="485"/>
                    </a:lnTo>
                    <a:lnTo>
                      <a:pt x="388" y="556"/>
                    </a:lnTo>
                    <a:lnTo>
                      <a:pt x="415" y="556"/>
                    </a:lnTo>
                    <a:lnTo>
                      <a:pt x="415" y="485"/>
                    </a:lnTo>
                    <a:lnTo>
                      <a:pt x="420" y="480"/>
                    </a:lnTo>
                    <a:lnTo>
                      <a:pt x="455" y="480"/>
                    </a:lnTo>
                    <a:lnTo>
                      <a:pt x="455" y="366"/>
                    </a:lnTo>
                    <a:lnTo>
                      <a:pt x="460" y="360"/>
                    </a:lnTo>
                    <a:lnTo>
                      <a:pt x="493" y="360"/>
                    </a:lnTo>
                    <a:lnTo>
                      <a:pt x="493" y="284"/>
                    </a:lnTo>
                    <a:lnTo>
                      <a:pt x="498" y="279"/>
                    </a:lnTo>
                    <a:lnTo>
                      <a:pt x="531" y="279"/>
                    </a:lnTo>
                    <a:lnTo>
                      <a:pt x="531" y="170"/>
                    </a:lnTo>
                    <a:lnTo>
                      <a:pt x="536" y="162"/>
                    </a:lnTo>
                    <a:lnTo>
                      <a:pt x="570" y="162"/>
                    </a:lnTo>
                    <a:lnTo>
                      <a:pt x="570" y="88"/>
                    </a:lnTo>
                    <a:lnTo>
                      <a:pt x="576" y="80"/>
                    </a:lnTo>
                    <a:lnTo>
                      <a:pt x="608" y="80"/>
                    </a:lnTo>
                    <a:lnTo>
                      <a:pt x="608" y="7"/>
                    </a:lnTo>
                    <a:lnTo>
                      <a:pt x="614" y="0"/>
                    </a:lnTo>
                    <a:lnTo>
                      <a:pt x="797" y="0"/>
                    </a:lnTo>
                    <a:lnTo>
                      <a:pt x="803" y="7"/>
                    </a:lnTo>
                    <a:lnTo>
                      <a:pt x="803" y="41"/>
                    </a:lnTo>
                    <a:lnTo>
                      <a:pt x="797" y="46"/>
                    </a:lnTo>
                    <a:lnTo>
                      <a:pt x="725" y="46"/>
                    </a:lnTo>
                    <a:lnTo>
                      <a:pt x="725" y="638"/>
                    </a:lnTo>
                    <a:lnTo>
                      <a:pt x="797" y="638"/>
                    </a:lnTo>
                    <a:lnTo>
                      <a:pt x="803" y="645"/>
                    </a:lnTo>
                    <a:lnTo>
                      <a:pt x="803" y="679"/>
                    </a:lnTo>
                    <a:lnTo>
                      <a:pt x="797" y="684"/>
                    </a:lnTo>
                    <a:lnTo>
                      <a:pt x="576" y="684"/>
                    </a:lnTo>
                    <a:lnTo>
                      <a:pt x="570" y="679"/>
                    </a:lnTo>
                    <a:lnTo>
                      <a:pt x="570" y="645"/>
                    </a:lnTo>
                    <a:lnTo>
                      <a:pt x="576" y="638"/>
                    </a:lnTo>
                    <a:lnTo>
                      <a:pt x="648" y="638"/>
                    </a:lnTo>
                    <a:lnTo>
                      <a:pt x="648" y="88"/>
                    </a:lnTo>
                    <a:lnTo>
                      <a:pt x="614" y="88"/>
                    </a:lnTo>
                    <a:lnTo>
                      <a:pt x="614" y="162"/>
                    </a:lnTo>
                    <a:lnTo>
                      <a:pt x="608" y="170"/>
                    </a:lnTo>
                    <a:lnTo>
                      <a:pt x="576" y="170"/>
                    </a:lnTo>
                    <a:lnTo>
                      <a:pt x="576" y="279"/>
                    </a:lnTo>
                    <a:lnTo>
                      <a:pt x="570" y="284"/>
                    </a:lnTo>
                    <a:lnTo>
                      <a:pt x="536" y="284"/>
                    </a:lnTo>
                    <a:lnTo>
                      <a:pt x="536" y="360"/>
                    </a:lnTo>
                    <a:lnTo>
                      <a:pt x="531" y="366"/>
                    </a:lnTo>
                    <a:lnTo>
                      <a:pt x="498" y="366"/>
                    </a:lnTo>
                    <a:lnTo>
                      <a:pt x="498" y="480"/>
                    </a:lnTo>
                    <a:lnTo>
                      <a:pt x="493" y="485"/>
                    </a:lnTo>
                    <a:lnTo>
                      <a:pt x="460" y="485"/>
                    </a:lnTo>
                    <a:lnTo>
                      <a:pt x="460" y="556"/>
                    </a:lnTo>
                    <a:lnTo>
                      <a:pt x="455" y="564"/>
                    </a:lnTo>
                    <a:lnTo>
                      <a:pt x="420" y="564"/>
                    </a:lnTo>
                    <a:lnTo>
                      <a:pt x="420" y="679"/>
                    </a:lnTo>
                    <a:lnTo>
                      <a:pt x="415" y="684"/>
                    </a:lnTo>
                    <a:lnTo>
                      <a:pt x="388" y="684"/>
                    </a:lnTo>
                    <a:lnTo>
                      <a:pt x="382" y="679"/>
                    </a:lnTo>
                    <a:lnTo>
                      <a:pt x="382" y="645"/>
                    </a:lnTo>
                    <a:lnTo>
                      <a:pt x="350" y="645"/>
                    </a:lnTo>
                    <a:lnTo>
                      <a:pt x="344" y="638"/>
                    </a:lnTo>
                    <a:lnTo>
                      <a:pt x="344" y="564"/>
                    </a:lnTo>
                    <a:lnTo>
                      <a:pt x="310" y="564"/>
                    </a:lnTo>
                    <a:lnTo>
                      <a:pt x="305" y="556"/>
                    </a:lnTo>
                    <a:lnTo>
                      <a:pt x="305" y="485"/>
                    </a:lnTo>
                    <a:lnTo>
                      <a:pt x="272" y="485"/>
                    </a:lnTo>
                    <a:lnTo>
                      <a:pt x="265" y="480"/>
                    </a:lnTo>
                    <a:lnTo>
                      <a:pt x="265" y="405"/>
                    </a:lnTo>
                    <a:lnTo>
                      <a:pt x="232" y="405"/>
                    </a:lnTo>
                    <a:lnTo>
                      <a:pt x="227" y="400"/>
                    </a:lnTo>
                    <a:lnTo>
                      <a:pt x="227" y="324"/>
                    </a:lnTo>
                    <a:lnTo>
                      <a:pt x="194" y="324"/>
                    </a:lnTo>
                    <a:lnTo>
                      <a:pt x="187" y="318"/>
                    </a:lnTo>
                    <a:lnTo>
                      <a:pt x="187" y="242"/>
                    </a:lnTo>
                    <a:lnTo>
                      <a:pt x="155" y="242"/>
                    </a:lnTo>
                    <a:lnTo>
                      <a:pt x="149" y="237"/>
                    </a:lnTo>
                    <a:lnTo>
                      <a:pt x="149" y="170"/>
                    </a:lnTo>
                    <a:lnTo>
                      <a:pt x="115" y="170"/>
                    </a:lnTo>
                    <a:lnTo>
                      <a:pt x="115" y="638"/>
                    </a:lnTo>
                    <a:lnTo>
                      <a:pt x="187" y="638"/>
                    </a:lnTo>
                    <a:lnTo>
                      <a:pt x="194" y="645"/>
                    </a:lnTo>
                    <a:lnTo>
                      <a:pt x="194" y="679"/>
                    </a:lnTo>
                    <a:lnTo>
                      <a:pt x="187" y="684"/>
                    </a:lnTo>
                    <a:lnTo>
                      <a:pt x="4" y="684"/>
                    </a:lnTo>
                    <a:lnTo>
                      <a:pt x="0" y="679"/>
                    </a:lnTo>
                    <a:lnTo>
                      <a:pt x="0" y="645"/>
                    </a:lnTo>
                    <a:lnTo>
                      <a:pt x="4" y="638"/>
                    </a:lnTo>
                    <a:lnTo>
                      <a:pt x="77" y="638"/>
                    </a:lnTo>
                    <a:lnTo>
                      <a:pt x="77" y="46"/>
                    </a:lnTo>
                    <a:lnTo>
                      <a:pt x="4" y="46"/>
                    </a:lnTo>
                    <a:lnTo>
                      <a:pt x="0" y="41"/>
                    </a:lnTo>
                    <a:lnTo>
                      <a:pt x="0" y="7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60441" name="Freeform 30"/>
              <p:cNvSpPr>
                <a:spLocks noChangeArrowheads="1"/>
              </p:cNvSpPr>
              <p:nvPr/>
            </p:nvSpPr>
            <p:spPr bwMode="auto">
              <a:xfrm>
                <a:off x="3081" y="2244"/>
                <a:ext cx="85" cy="154"/>
              </a:xfrm>
              <a:custGeom>
                <a:avLst/>
                <a:gdLst>
                  <a:gd name="T0" fmla="*/ 0 w 381"/>
                  <a:gd name="T1" fmla="*/ 0 h 685"/>
                  <a:gd name="T2" fmla="*/ 0 w 381"/>
                  <a:gd name="T3" fmla="*/ 0 h 685"/>
                  <a:gd name="T4" fmla="*/ 0 w 381"/>
                  <a:gd name="T5" fmla="*/ 0 h 685"/>
                  <a:gd name="T6" fmla="*/ 0 w 381"/>
                  <a:gd name="T7" fmla="*/ 0 h 685"/>
                  <a:gd name="T8" fmla="*/ 0 w 381"/>
                  <a:gd name="T9" fmla="*/ 0 h 685"/>
                  <a:gd name="T10" fmla="*/ 0 w 381"/>
                  <a:gd name="T11" fmla="*/ 0 h 685"/>
                  <a:gd name="T12" fmla="*/ 0 w 381"/>
                  <a:gd name="T13" fmla="*/ 0 h 685"/>
                  <a:gd name="T14" fmla="*/ 0 w 381"/>
                  <a:gd name="T15" fmla="*/ 0 h 685"/>
                  <a:gd name="T16" fmla="*/ 0 w 381"/>
                  <a:gd name="T17" fmla="*/ 0 h 685"/>
                  <a:gd name="T18" fmla="*/ 0 w 381"/>
                  <a:gd name="T19" fmla="*/ 0 h 685"/>
                  <a:gd name="T20" fmla="*/ 0 w 381"/>
                  <a:gd name="T21" fmla="*/ 0 h 685"/>
                  <a:gd name="T22" fmla="*/ 0 w 381"/>
                  <a:gd name="T23" fmla="*/ 0 h 685"/>
                  <a:gd name="T24" fmla="*/ 0 w 381"/>
                  <a:gd name="T25" fmla="*/ 0 h 685"/>
                  <a:gd name="T26" fmla="*/ 0 w 381"/>
                  <a:gd name="T27" fmla="*/ 0 h 685"/>
                  <a:gd name="T28" fmla="*/ 0 w 381"/>
                  <a:gd name="T29" fmla="*/ 0 h 685"/>
                  <a:gd name="T30" fmla="*/ 0 w 381"/>
                  <a:gd name="T31" fmla="*/ 0 h 685"/>
                  <a:gd name="T32" fmla="*/ 0 w 381"/>
                  <a:gd name="T33" fmla="*/ 0 h 685"/>
                  <a:gd name="T34" fmla="*/ 0 w 381"/>
                  <a:gd name="T35" fmla="*/ 0 h 685"/>
                  <a:gd name="T36" fmla="*/ 0 w 381"/>
                  <a:gd name="T37" fmla="*/ 0 h 685"/>
                  <a:gd name="T38" fmla="*/ 0 w 381"/>
                  <a:gd name="T39" fmla="*/ 0 h 685"/>
                  <a:gd name="T40" fmla="*/ 0 w 381"/>
                  <a:gd name="T41" fmla="*/ 0 h 685"/>
                  <a:gd name="T42" fmla="*/ 0 w 381"/>
                  <a:gd name="T43" fmla="*/ 0 h 685"/>
                  <a:gd name="T44" fmla="*/ 0 w 381"/>
                  <a:gd name="T45" fmla="*/ 0 h 685"/>
                  <a:gd name="T46" fmla="*/ 0 w 381"/>
                  <a:gd name="T47" fmla="*/ 0 h 685"/>
                  <a:gd name="T48" fmla="*/ 0 w 381"/>
                  <a:gd name="T49" fmla="*/ 0 h 685"/>
                  <a:gd name="T50" fmla="*/ 0 w 381"/>
                  <a:gd name="T51" fmla="*/ 0 h 685"/>
                  <a:gd name="T52" fmla="*/ 0 w 381"/>
                  <a:gd name="T53" fmla="*/ 0 h 685"/>
                  <a:gd name="T54" fmla="*/ 0 w 381"/>
                  <a:gd name="T55" fmla="*/ 0 h 685"/>
                  <a:gd name="T56" fmla="*/ 0 w 381"/>
                  <a:gd name="T57" fmla="*/ 0 h 685"/>
                  <a:gd name="T58" fmla="*/ 0 w 381"/>
                  <a:gd name="T59" fmla="*/ 0 h 685"/>
                  <a:gd name="T60" fmla="*/ 0 w 381"/>
                  <a:gd name="T61" fmla="*/ 0 h 685"/>
                  <a:gd name="T62" fmla="*/ 0 w 381"/>
                  <a:gd name="T63" fmla="*/ 0 h 685"/>
                  <a:gd name="T64" fmla="*/ 0 w 381"/>
                  <a:gd name="T65" fmla="*/ 0 h 685"/>
                  <a:gd name="T66" fmla="*/ 0 w 381"/>
                  <a:gd name="T67" fmla="*/ 0 h 685"/>
                  <a:gd name="T68" fmla="*/ 0 w 381"/>
                  <a:gd name="T69" fmla="*/ 0 h 685"/>
                  <a:gd name="T70" fmla="*/ 0 w 381"/>
                  <a:gd name="T71" fmla="*/ 0 h 685"/>
                  <a:gd name="T72" fmla="*/ 0 w 381"/>
                  <a:gd name="T73" fmla="*/ 0 h 685"/>
                  <a:gd name="T74" fmla="*/ 0 w 381"/>
                  <a:gd name="T75" fmla="*/ 0 h 685"/>
                  <a:gd name="T76" fmla="*/ 0 w 381"/>
                  <a:gd name="T77" fmla="*/ 0 h 685"/>
                  <a:gd name="T78" fmla="*/ 0 w 381"/>
                  <a:gd name="T79" fmla="*/ 0 h 685"/>
                  <a:gd name="T80" fmla="*/ 0 w 381"/>
                  <a:gd name="T81" fmla="*/ 0 h 685"/>
                  <a:gd name="T82" fmla="*/ 0 w 381"/>
                  <a:gd name="T83" fmla="*/ 0 h 685"/>
                  <a:gd name="T84" fmla="*/ 0 w 381"/>
                  <a:gd name="T85" fmla="*/ 0 h 685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381"/>
                  <a:gd name="T130" fmla="*/ 0 h 685"/>
                  <a:gd name="T131" fmla="*/ 381 w 381"/>
                  <a:gd name="T132" fmla="*/ 685 h 685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381" h="685">
                    <a:moveTo>
                      <a:pt x="152" y="284"/>
                    </a:moveTo>
                    <a:lnTo>
                      <a:pt x="222" y="284"/>
                    </a:lnTo>
                    <a:lnTo>
                      <a:pt x="222" y="318"/>
                    </a:lnTo>
                    <a:lnTo>
                      <a:pt x="227" y="324"/>
                    </a:lnTo>
                    <a:lnTo>
                      <a:pt x="260" y="324"/>
                    </a:lnTo>
                    <a:lnTo>
                      <a:pt x="260" y="360"/>
                    </a:lnTo>
                    <a:lnTo>
                      <a:pt x="265" y="366"/>
                    </a:lnTo>
                    <a:lnTo>
                      <a:pt x="298" y="366"/>
                    </a:lnTo>
                    <a:lnTo>
                      <a:pt x="298" y="556"/>
                    </a:lnTo>
                    <a:lnTo>
                      <a:pt x="265" y="556"/>
                    </a:lnTo>
                    <a:lnTo>
                      <a:pt x="260" y="564"/>
                    </a:lnTo>
                    <a:lnTo>
                      <a:pt x="260" y="598"/>
                    </a:lnTo>
                    <a:lnTo>
                      <a:pt x="227" y="598"/>
                    </a:lnTo>
                    <a:lnTo>
                      <a:pt x="222" y="604"/>
                    </a:lnTo>
                    <a:lnTo>
                      <a:pt x="222" y="638"/>
                    </a:lnTo>
                    <a:lnTo>
                      <a:pt x="188" y="638"/>
                    </a:lnTo>
                    <a:lnTo>
                      <a:pt x="188" y="604"/>
                    </a:lnTo>
                    <a:lnTo>
                      <a:pt x="184" y="598"/>
                    </a:lnTo>
                    <a:lnTo>
                      <a:pt x="114" y="598"/>
                    </a:lnTo>
                    <a:lnTo>
                      <a:pt x="114" y="527"/>
                    </a:lnTo>
                    <a:lnTo>
                      <a:pt x="109" y="522"/>
                    </a:lnTo>
                    <a:lnTo>
                      <a:pt x="82" y="522"/>
                    </a:lnTo>
                    <a:lnTo>
                      <a:pt x="82" y="324"/>
                    </a:lnTo>
                    <a:lnTo>
                      <a:pt x="147" y="324"/>
                    </a:lnTo>
                    <a:lnTo>
                      <a:pt x="152" y="318"/>
                    </a:lnTo>
                    <a:lnTo>
                      <a:pt x="152" y="284"/>
                    </a:lnTo>
                    <a:close/>
                    <a:moveTo>
                      <a:pt x="227" y="0"/>
                    </a:moveTo>
                    <a:lnTo>
                      <a:pt x="375" y="0"/>
                    </a:lnTo>
                    <a:lnTo>
                      <a:pt x="380" y="7"/>
                    </a:lnTo>
                    <a:lnTo>
                      <a:pt x="380" y="41"/>
                    </a:lnTo>
                    <a:lnTo>
                      <a:pt x="375" y="46"/>
                    </a:lnTo>
                    <a:lnTo>
                      <a:pt x="265" y="46"/>
                    </a:lnTo>
                    <a:lnTo>
                      <a:pt x="265" y="80"/>
                    </a:lnTo>
                    <a:lnTo>
                      <a:pt x="260" y="88"/>
                    </a:lnTo>
                    <a:lnTo>
                      <a:pt x="188" y="88"/>
                    </a:lnTo>
                    <a:lnTo>
                      <a:pt x="188" y="122"/>
                    </a:lnTo>
                    <a:lnTo>
                      <a:pt x="184" y="128"/>
                    </a:lnTo>
                    <a:lnTo>
                      <a:pt x="152" y="128"/>
                    </a:lnTo>
                    <a:lnTo>
                      <a:pt x="152" y="204"/>
                    </a:lnTo>
                    <a:lnTo>
                      <a:pt x="147" y="208"/>
                    </a:lnTo>
                    <a:lnTo>
                      <a:pt x="114" y="208"/>
                    </a:lnTo>
                    <a:lnTo>
                      <a:pt x="114" y="279"/>
                    </a:lnTo>
                    <a:lnTo>
                      <a:pt x="147" y="279"/>
                    </a:lnTo>
                    <a:lnTo>
                      <a:pt x="147" y="242"/>
                    </a:lnTo>
                    <a:lnTo>
                      <a:pt x="152" y="237"/>
                    </a:lnTo>
                    <a:lnTo>
                      <a:pt x="260" y="237"/>
                    </a:lnTo>
                    <a:lnTo>
                      <a:pt x="265" y="242"/>
                    </a:lnTo>
                    <a:lnTo>
                      <a:pt x="265" y="279"/>
                    </a:lnTo>
                    <a:lnTo>
                      <a:pt x="335" y="279"/>
                    </a:lnTo>
                    <a:lnTo>
                      <a:pt x="341" y="284"/>
                    </a:lnTo>
                    <a:lnTo>
                      <a:pt x="341" y="360"/>
                    </a:lnTo>
                    <a:lnTo>
                      <a:pt x="375" y="360"/>
                    </a:lnTo>
                    <a:lnTo>
                      <a:pt x="380" y="366"/>
                    </a:lnTo>
                    <a:lnTo>
                      <a:pt x="380" y="556"/>
                    </a:lnTo>
                    <a:lnTo>
                      <a:pt x="375" y="564"/>
                    </a:lnTo>
                    <a:lnTo>
                      <a:pt x="341" y="564"/>
                    </a:lnTo>
                    <a:lnTo>
                      <a:pt x="341" y="638"/>
                    </a:lnTo>
                    <a:lnTo>
                      <a:pt x="335" y="645"/>
                    </a:lnTo>
                    <a:lnTo>
                      <a:pt x="265" y="645"/>
                    </a:lnTo>
                    <a:lnTo>
                      <a:pt x="265" y="679"/>
                    </a:lnTo>
                    <a:lnTo>
                      <a:pt x="260" y="684"/>
                    </a:lnTo>
                    <a:lnTo>
                      <a:pt x="114" y="684"/>
                    </a:lnTo>
                    <a:lnTo>
                      <a:pt x="109" y="679"/>
                    </a:lnTo>
                    <a:lnTo>
                      <a:pt x="109" y="645"/>
                    </a:lnTo>
                    <a:lnTo>
                      <a:pt x="42" y="645"/>
                    </a:lnTo>
                    <a:lnTo>
                      <a:pt x="37" y="638"/>
                    </a:lnTo>
                    <a:lnTo>
                      <a:pt x="37" y="564"/>
                    </a:lnTo>
                    <a:lnTo>
                      <a:pt x="4" y="564"/>
                    </a:lnTo>
                    <a:lnTo>
                      <a:pt x="0" y="556"/>
                    </a:lnTo>
                    <a:lnTo>
                      <a:pt x="0" y="242"/>
                    </a:lnTo>
                    <a:lnTo>
                      <a:pt x="4" y="237"/>
                    </a:lnTo>
                    <a:lnTo>
                      <a:pt x="37" y="237"/>
                    </a:lnTo>
                    <a:lnTo>
                      <a:pt x="37" y="170"/>
                    </a:lnTo>
                    <a:lnTo>
                      <a:pt x="42" y="162"/>
                    </a:lnTo>
                    <a:lnTo>
                      <a:pt x="75" y="162"/>
                    </a:lnTo>
                    <a:lnTo>
                      <a:pt x="75" y="128"/>
                    </a:lnTo>
                    <a:lnTo>
                      <a:pt x="82" y="122"/>
                    </a:lnTo>
                    <a:lnTo>
                      <a:pt x="109" y="122"/>
                    </a:lnTo>
                    <a:lnTo>
                      <a:pt x="109" y="88"/>
                    </a:lnTo>
                    <a:lnTo>
                      <a:pt x="114" y="80"/>
                    </a:lnTo>
                    <a:lnTo>
                      <a:pt x="147" y="80"/>
                    </a:lnTo>
                    <a:lnTo>
                      <a:pt x="147" y="46"/>
                    </a:lnTo>
                    <a:lnTo>
                      <a:pt x="152" y="41"/>
                    </a:lnTo>
                    <a:lnTo>
                      <a:pt x="222" y="41"/>
                    </a:lnTo>
                    <a:lnTo>
                      <a:pt x="222" y="7"/>
                    </a:lnTo>
                    <a:lnTo>
                      <a:pt x="227" y="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9pPr>
              </a:lstStyle>
              <a:p>
                <a:endParaRPr lang="en-US" altLang="en-US" sz="1800"/>
              </a:p>
            </p:txBody>
          </p:sp>
        </p:grpSp>
        <p:sp>
          <p:nvSpPr>
            <p:cNvPr id="60437" name="Freeform 31"/>
            <p:cNvSpPr>
              <a:spLocks/>
            </p:cNvSpPr>
            <p:nvPr/>
          </p:nvSpPr>
          <p:spPr bwMode="auto">
            <a:xfrm>
              <a:off x="3032" y="1824"/>
              <a:ext cx="662" cy="854"/>
            </a:xfrm>
            <a:custGeom>
              <a:avLst/>
              <a:gdLst>
                <a:gd name="T0" fmla="*/ 0 w 2925"/>
                <a:gd name="T1" fmla="*/ 0 h 3772"/>
                <a:gd name="T2" fmla="*/ 0 w 2925"/>
                <a:gd name="T3" fmla="*/ 0 h 3772"/>
                <a:gd name="T4" fmla="*/ 0 w 2925"/>
                <a:gd name="T5" fmla="*/ 0 h 3772"/>
                <a:gd name="T6" fmla="*/ 0 w 2925"/>
                <a:gd name="T7" fmla="*/ 0 h 37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25"/>
                <a:gd name="T13" fmla="*/ 0 h 3772"/>
                <a:gd name="T14" fmla="*/ 2925 w 2925"/>
                <a:gd name="T15" fmla="*/ 3772 h 37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25" h="3772">
                  <a:moveTo>
                    <a:pt x="0" y="2749"/>
                  </a:moveTo>
                  <a:cubicBezTo>
                    <a:pt x="722" y="3260"/>
                    <a:pt x="1444" y="3771"/>
                    <a:pt x="1902" y="3594"/>
                  </a:cubicBezTo>
                  <a:cubicBezTo>
                    <a:pt x="2361" y="3418"/>
                    <a:pt x="2924" y="2290"/>
                    <a:pt x="2748" y="1691"/>
                  </a:cubicBezTo>
                  <a:cubicBezTo>
                    <a:pt x="2572" y="1092"/>
                    <a:pt x="1709" y="546"/>
                    <a:pt x="846" y="0"/>
                  </a:cubicBezTo>
                </a:path>
              </a:pathLst>
            </a:custGeom>
            <a:noFill/>
            <a:ln w="38160">
              <a:solidFill>
                <a:srgbClr val="00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60438" name="Freeform 32"/>
            <p:cNvSpPr>
              <a:spLocks/>
            </p:cNvSpPr>
            <p:nvPr/>
          </p:nvSpPr>
          <p:spPr bwMode="auto">
            <a:xfrm>
              <a:off x="632" y="1824"/>
              <a:ext cx="1294" cy="958"/>
            </a:xfrm>
            <a:custGeom>
              <a:avLst/>
              <a:gdLst>
                <a:gd name="T0" fmla="*/ 0 w 5712"/>
                <a:gd name="T1" fmla="*/ 0 h 4230"/>
                <a:gd name="T2" fmla="*/ 0 w 5712"/>
                <a:gd name="T3" fmla="*/ 0 h 4230"/>
                <a:gd name="T4" fmla="*/ 0 w 5712"/>
                <a:gd name="T5" fmla="*/ 0 h 4230"/>
                <a:gd name="T6" fmla="*/ 0 w 5712"/>
                <a:gd name="T7" fmla="*/ 0 h 42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12"/>
                <a:gd name="T13" fmla="*/ 0 h 4230"/>
                <a:gd name="T14" fmla="*/ 5712 w 5712"/>
                <a:gd name="T15" fmla="*/ 4230 h 42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12" h="4230">
                  <a:moveTo>
                    <a:pt x="3595" y="2750"/>
                  </a:moveTo>
                  <a:cubicBezTo>
                    <a:pt x="2221" y="3490"/>
                    <a:pt x="846" y="4229"/>
                    <a:pt x="422" y="4019"/>
                  </a:cubicBezTo>
                  <a:cubicBezTo>
                    <a:pt x="0" y="3807"/>
                    <a:pt x="175" y="2150"/>
                    <a:pt x="1057" y="1480"/>
                  </a:cubicBezTo>
                  <a:cubicBezTo>
                    <a:pt x="1938" y="810"/>
                    <a:pt x="3825" y="405"/>
                    <a:pt x="5711" y="0"/>
                  </a:cubicBezTo>
                </a:path>
              </a:pathLst>
            </a:custGeom>
            <a:noFill/>
            <a:ln w="38160">
              <a:solidFill>
                <a:srgbClr val="00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60439" name="Freeform 33"/>
            <p:cNvSpPr>
              <a:spLocks/>
            </p:cNvSpPr>
            <p:nvPr/>
          </p:nvSpPr>
          <p:spPr bwMode="auto">
            <a:xfrm>
              <a:off x="2216" y="1344"/>
              <a:ext cx="1958" cy="1942"/>
            </a:xfrm>
            <a:custGeom>
              <a:avLst/>
              <a:gdLst>
                <a:gd name="T0" fmla="*/ 0 w 8640"/>
                <a:gd name="T1" fmla="*/ 0 h 8569"/>
                <a:gd name="T2" fmla="*/ 0 w 8640"/>
                <a:gd name="T3" fmla="*/ 0 h 8569"/>
                <a:gd name="T4" fmla="*/ 0 w 8640"/>
                <a:gd name="T5" fmla="*/ 0 h 8569"/>
                <a:gd name="T6" fmla="*/ 0 w 8640"/>
                <a:gd name="T7" fmla="*/ 0 h 85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40"/>
                <a:gd name="T13" fmla="*/ 0 h 8569"/>
                <a:gd name="T14" fmla="*/ 8640 w 8640"/>
                <a:gd name="T15" fmla="*/ 8569 h 85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40" h="8569">
                  <a:moveTo>
                    <a:pt x="0" y="4865"/>
                  </a:moveTo>
                  <a:cubicBezTo>
                    <a:pt x="1851" y="6716"/>
                    <a:pt x="3702" y="8568"/>
                    <a:pt x="5078" y="8039"/>
                  </a:cubicBezTo>
                  <a:cubicBezTo>
                    <a:pt x="6453" y="7510"/>
                    <a:pt x="8639" y="3031"/>
                    <a:pt x="8251" y="1691"/>
                  </a:cubicBezTo>
                  <a:cubicBezTo>
                    <a:pt x="7864" y="351"/>
                    <a:pt x="5307" y="175"/>
                    <a:pt x="2751" y="0"/>
                  </a:cubicBezTo>
                </a:path>
              </a:pathLst>
            </a:custGeom>
            <a:noFill/>
            <a:ln w="38160">
              <a:solidFill>
                <a:srgbClr val="00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endParaRPr lang="en-US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50300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/>
          <p:cNvSpPr>
            <a:spLocks noGrp="1" noChangeArrowheads="1"/>
          </p:cNvSpPr>
          <p:nvPr>
            <p:ph type="title"/>
          </p:nvPr>
        </p:nvSpPr>
        <p:spPr>
          <a:xfrm>
            <a:off x="1447800" y="136923"/>
            <a:ext cx="5826919" cy="854869"/>
          </a:xfrm>
        </p:spPr>
        <p:txBody>
          <a:bodyPr vert="horz" lIns="13500" tIns="35100" rIns="13500" bIns="35100" rtlCol="0" anchor="ctr">
            <a:normAutofit/>
          </a:bodyPr>
          <a:lstStyle/>
          <a:p>
            <a:pPr>
              <a:spcBef>
                <a:spcPts val="910"/>
              </a:spcBef>
            </a:pPr>
            <a:r>
              <a:rPr lang="en-GB" altLang="en-US" sz="3600" b="1" dirty="0"/>
              <a:t>Coupling</a:t>
            </a: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819151"/>
            <a:ext cx="8610600" cy="3523060"/>
          </a:xfrm>
        </p:spPr>
        <p:txBody>
          <a:bodyPr vert="horz" lIns="13500" tIns="35100" rIns="13500" bIns="35100" rtlCol="0">
            <a:normAutofit/>
          </a:bodyPr>
          <a:lstStyle/>
          <a:p>
            <a:pPr>
              <a:lnSpc>
                <a:spcPct val="110000"/>
              </a:lnSpc>
              <a:spcBef>
                <a:spcPct val="15000"/>
              </a:spcBef>
              <a:spcAft>
                <a:spcPct val="25000"/>
              </a:spcAft>
            </a:pPr>
            <a:r>
              <a:rPr lang="en-GB" altLang="en-US" sz="3300" dirty="0"/>
              <a:t>Coupling indicates: </a:t>
            </a:r>
          </a:p>
          <a:p>
            <a:pPr lvl="1">
              <a:lnSpc>
                <a:spcPct val="110000"/>
              </a:lnSpc>
              <a:spcBef>
                <a:spcPct val="15000"/>
              </a:spcBef>
              <a:spcAft>
                <a:spcPct val="25000"/>
              </a:spcAft>
            </a:pPr>
            <a:r>
              <a:rPr lang="en-GB" altLang="en-US" sz="3000" dirty="0"/>
              <a:t>how closely two modules interact or how interdependent they are.</a:t>
            </a:r>
          </a:p>
          <a:p>
            <a:pPr lvl="1">
              <a:lnSpc>
                <a:spcPct val="110000"/>
              </a:lnSpc>
              <a:spcBef>
                <a:spcPct val="15000"/>
              </a:spcBef>
              <a:spcAft>
                <a:spcPct val="25000"/>
              </a:spcAft>
            </a:pPr>
            <a:r>
              <a:rPr lang="en-GB" altLang="en-US" sz="3000" b="1" dirty="0">
                <a:solidFill>
                  <a:srgbClr val="0000FF"/>
                </a:solidFill>
              </a:rPr>
              <a:t>The degree of coupling between two modules depends on their interface complexity. </a:t>
            </a:r>
          </a:p>
        </p:txBody>
      </p:sp>
    </p:spTree>
    <p:extLst>
      <p:ext uri="{BB962C8B-B14F-4D97-AF65-F5344CB8AC3E}">
        <p14:creationId xmlns:p14="http://schemas.microsoft.com/office/powerpoint/2010/main" val="28375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"/>
          <p:cNvSpPr>
            <a:spLocks noGrp="1" noChangeArrowheads="1"/>
          </p:cNvSpPr>
          <p:nvPr>
            <p:ph type="title"/>
          </p:nvPr>
        </p:nvSpPr>
        <p:spPr>
          <a:xfrm>
            <a:off x="1447800" y="136923"/>
            <a:ext cx="5826919" cy="854869"/>
          </a:xfrm>
        </p:spPr>
        <p:txBody>
          <a:bodyPr vert="horz" lIns="13500" tIns="35100" rIns="13500" bIns="35100" rtlCol="0" anchor="ctr">
            <a:normAutofit/>
          </a:bodyPr>
          <a:lstStyle/>
          <a:p>
            <a:pPr>
              <a:spcBef>
                <a:spcPts val="806"/>
              </a:spcBef>
            </a:pPr>
            <a:r>
              <a:rPr lang="en-GB" altLang="en-US" sz="3600" b="1" dirty="0"/>
              <a:t>Abstraction</a:t>
            </a: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819151"/>
            <a:ext cx="8382000" cy="3621882"/>
          </a:xfrm>
        </p:spPr>
        <p:txBody>
          <a:bodyPr vert="horz" lIns="13500" tIns="35100" rIns="13500" bIns="35100" rtlCol="0">
            <a:normAutofit/>
          </a:bodyPr>
          <a:lstStyle/>
          <a:p>
            <a:pPr>
              <a:lnSpc>
                <a:spcPct val="120000"/>
              </a:lnSpc>
              <a:spcBef>
                <a:spcPts val="450"/>
              </a:spcBef>
              <a:defRPr/>
            </a:pPr>
            <a:r>
              <a:rPr lang="en-GB" sz="3600" b="1" dirty="0">
                <a:solidFill>
                  <a:schemeClr val="accent2">
                    <a:lumMod val="75000"/>
                  </a:schemeClr>
                </a:solidFill>
              </a:rPr>
              <a:t>Lower-level modules:</a:t>
            </a:r>
          </a:p>
          <a:p>
            <a:pPr lvl="1">
              <a:lnSpc>
                <a:spcPct val="120000"/>
              </a:lnSpc>
              <a:spcBef>
                <a:spcPts val="450"/>
              </a:spcBef>
              <a:defRPr/>
            </a:pPr>
            <a:r>
              <a:rPr lang="en-GB" sz="3200" dirty="0"/>
              <a:t>P</a:t>
            </a:r>
            <a:r>
              <a:rPr lang="en-GB" sz="3200" dirty="0" smtClean="0"/>
              <a:t>erform </a:t>
            </a:r>
            <a:r>
              <a:rPr lang="en-GB" sz="3200" dirty="0"/>
              <a:t>input/output and other low-level functions.</a:t>
            </a:r>
          </a:p>
          <a:p>
            <a:pPr>
              <a:lnSpc>
                <a:spcPct val="120000"/>
              </a:lnSpc>
              <a:spcBef>
                <a:spcPts val="450"/>
              </a:spcBef>
              <a:defRPr/>
            </a:pPr>
            <a:r>
              <a:rPr lang="en-GB" sz="3600" b="1" dirty="0">
                <a:solidFill>
                  <a:schemeClr val="accent2">
                    <a:lumMod val="75000"/>
                  </a:schemeClr>
                </a:solidFill>
              </a:rPr>
              <a:t>Upper-level modules:</a:t>
            </a:r>
          </a:p>
          <a:p>
            <a:pPr lvl="1">
              <a:lnSpc>
                <a:spcPct val="120000"/>
              </a:lnSpc>
              <a:spcBef>
                <a:spcPts val="450"/>
              </a:spcBef>
              <a:defRPr/>
            </a:pPr>
            <a:r>
              <a:rPr lang="en-GB" sz="3200" dirty="0" smtClean="0"/>
              <a:t>Perform </a:t>
            </a:r>
            <a:r>
              <a:rPr lang="en-GB" sz="3200" dirty="0"/>
              <a:t>more managerial functions.</a:t>
            </a:r>
          </a:p>
        </p:txBody>
      </p: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7086600" y="2190750"/>
            <a:ext cx="1828800" cy="1428750"/>
            <a:chOff x="1056" y="1393"/>
            <a:chExt cx="2446" cy="1342"/>
          </a:xfrm>
        </p:grpSpPr>
        <p:sp>
          <p:nvSpPr>
            <p:cNvPr id="5" name="AutoShape 2"/>
            <p:cNvSpPr>
              <a:spLocks noChangeArrowheads="1"/>
            </p:cNvSpPr>
            <p:nvPr/>
          </p:nvSpPr>
          <p:spPr bwMode="auto">
            <a:xfrm>
              <a:off x="2304" y="1393"/>
              <a:ext cx="669" cy="238"/>
            </a:xfrm>
            <a:prstGeom prst="roundRect">
              <a:avLst>
                <a:gd name="adj" fmla="val 417"/>
              </a:avLst>
            </a:prstGeom>
            <a:solidFill>
              <a:srgbClr val="8BAE6C"/>
            </a:solidFill>
            <a:ln w="9525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4950" b="1"/>
            </a:p>
          </p:txBody>
        </p:sp>
        <p:sp>
          <p:nvSpPr>
            <p:cNvPr id="6" name="AutoShape 3"/>
            <p:cNvSpPr>
              <a:spLocks noChangeArrowheads="1"/>
            </p:cNvSpPr>
            <p:nvPr/>
          </p:nvSpPr>
          <p:spPr bwMode="auto">
            <a:xfrm>
              <a:off x="1871" y="2497"/>
              <a:ext cx="670" cy="238"/>
            </a:xfrm>
            <a:prstGeom prst="roundRect">
              <a:avLst>
                <a:gd name="adj" fmla="val 417"/>
              </a:avLst>
            </a:prstGeom>
            <a:solidFill>
              <a:srgbClr val="8BAE6C"/>
            </a:solidFill>
            <a:ln w="9525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4950" b="1"/>
            </a:p>
          </p:txBody>
        </p:sp>
        <p:sp>
          <p:nvSpPr>
            <p:cNvPr id="7" name="AutoShape 4"/>
            <p:cNvSpPr>
              <a:spLocks noChangeArrowheads="1"/>
            </p:cNvSpPr>
            <p:nvPr/>
          </p:nvSpPr>
          <p:spPr bwMode="auto">
            <a:xfrm>
              <a:off x="2688" y="2497"/>
              <a:ext cx="670" cy="238"/>
            </a:xfrm>
            <a:prstGeom prst="roundRect">
              <a:avLst>
                <a:gd name="adj" fmla="val 417"/>
              </a:avLst>
            </a:prstGeom>
            <a:solidFill>
              <a:srgbClr val="8BAE6C"/>
            </a:solidFill>
            <a:ln w="9525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4950" b="1"/>
            </a:p>
          </p:txBody>
        </p:sp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>
              <a:off x="1871" y="1873"/>
              <a:ext cx="670" cy="238"/>
            </a:xfrm>
            <a:prstGeom prst="roundRect">
              <a:avLst>
                <a:gd name="adj" fmla="val 417"/>
              </a:avLst>
            </a:prstGeom>
            <a:solidFill>
              <a:srgbClr val="8BAE6C"/>
            </a:solidFill>
            <a:ln w="9525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4950" b="1"/>
            </a:p>
          </p:txBody>
        </p:sp>
        <p:sp>
          <p:nvSpPr>
            <p:cNvPr id="9" name="AutoShape 6"/>
            <p:cNvSpPr>
              <a:spLocks noChangeArrowheads="1"/>
            </p:cNvSpPr>
            <p:nvPr/>
          </p:nvSpPr>
          <p:spPr bwMode="auto">
            <a:xfrm>
              <a:off x="2832" y="1873"/>
              <a:ext cx="670" cy="238"/>
            </a:xfrm>
            <a:prstGeom prst="roundRect">
              <a:avLst>
                <a:gd name="adj" fmla="val 417"/>
              </a:avLst>
            </a:prstGeom>
            <a:solidFill>
              <a:srgbClr val="8BAE6C"/>
            </a:solidFill>
            <a:ln w="9525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4950" b="1"/>
            </a:p>
          </p:txBody>
        </p:sp>
        <p:sp>
          <p:nvSpPr>
            <p:cNvPr id="10" name="AutoShape 7"/>
            <p:cNvSpPr>
              <a:spLocks noChangeArrowheads="1"/>
            </p:cNvSpPr>
            <p:nvPr/>
          </p:nvSpPr>
          <p:spPr bwMode="auto">
            <a:xfrm>
              <a:off x="1056" y="2497"/>
              <a:ext cx="670" cy="238"/>
            </a:xfrm>
            <a:prstGeom prst="roundRect">
              <a:avLst>
                <a:gd name="adj" fmla="val 417"/>
              </a:avLst>
            </a:prstGeom>
            <a:solidFill>
              <a:srgbClr val="8BAE6C"/>
            </a:solidFill>
            <a:ln w="9525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4950" b="1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H="1">
              <a:off x="2207" y="1633"/>
              <a:ext cx="385" cy="237"/>
            </a:xfrm>
            <a:prstGeom prst="line">
              <a:avLst/>
            </a:prstGeom>
            <a:noFill/>
            <a:ln w="28440">
              <a:solidFill>
                <a:srgbClr val="0033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>
                <a:defRPr/>
              </a:pPr>
              <a:endParaRPr lang="en-US" sz="3600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593" y="1633"/>
              <a:ext cx="527" cy="237"/>
            </a:xfrm>
            <a:prstGeom prst="line">
              <a:avLst/>
            </a:prstGeom>
            <a:noFill/>
            <a:ln w="28440">
              <a:solidFill>
                <a:srgbClr val="0033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>
                <a:defRPr/>
              </a:pPr>
              <a:endParaRPr lang="en-US" sz="3600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>
              <a:off x="1392" y="2113"/>
              <a:ext cx="815" cy="384"/>
            </a:xfrm>
            <a:prstGeom prst="line">
              <a:avLst/>
            </a:prstGeom>
            <a:noFill/>
            <a:ln w="28440">
              <a:solidFill>
                <a:srgbClr val="0033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>
                <a:defRPr/>
              </a:pPr>
              <a:endParaRPr lang="en-US" sz="3600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207" y="2113"/>
              <a:ext cx="2" cy="384"/>
            </a:xfrm>
            <a:prstGeom prst="line">
              <a:avLst/>
            </a:prstGeom>
            <a:noFill/>
            <a:ln w="28440">
              <a:solidFill>
                <a:srgbClr val="0033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>
                <a:defRPr/>
              </a:pPr>
              <a:endParaRPr lang="en-US" sz="3600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2207" y="2113"/>
              <a:ext cx="817" cy="384"/>
            </a:xfrm>
            <a:prstGeom prst="line">
              <a:avLst/>
            </a:prstGeom>
            <a:noFill/>
            <a:ln w="28440">
              <a:solidFill>
                <a:srgbClr val="0033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>
                <a:defRPr/>
              </a:pPr>
              <a:endParaRPr lang="en-US" sz="3600"/>
            </a:p>
          </p:txBody>
        </p:sp>
        <p:grpSp>
          <p:nvGrpSpPr>
            <p:cNvPr id="16" name="Group 15"/>
            <p:cNvGrpSpPr>
              <a:grpSpLocks/>
            </p:cNvGrpSpPr>
            <p:nvPr/>
          </p:nvGrpSpPr>
          <p:grpSpPr bwMode="auto">
            <a:xfrm>
              <a:off x="2496" y="1441"/>
              <a:ext cx="278" cy="154"/>
              <a:chOff x="2496" y="1441"/>
              <a:chExt cx="278" cy="154"/>
            </a:xfrm>
          </p:grpSpPr>
          <p:sp>
            <p:nvSpPr>
              <p:cNvPr id="32" name="Freeform 14"/>
              <p:cNvSpPr>
                <a:spLocks noChangeArrowheads="1"/>
              </p:cNvSpPr>
              <p:nvPr/>
            </p:nvSpPr>
            <p:spPr bwMode="auto">
              <a:xfrm>
                <a:off x="2496" y="1441"/>
                <a:ext cx="186" cy="154"/>
              </a:xfrm>
              <a:custGeom>
                <a:avLst/>
                <a:gdLst>
                  <a:gd name="T0" fmla="*/ 0 w 825"/>
                  <a:gd name="T1" fmla="*/ 0 h 685"/>
                  <a:gd name="T2" fmla="*/ 0 w 825"/>
                  <a:gd name="T3" fmla="*/ 0 h 685"/>
                  <a:gd name="T4" fmla="*/ 0 w 825"/>
                  <a:gd name="T5" fmla="*/ 0 h 685"/>
                  <a:gd name="T6" fmla="*/ 1 w 825"/>
                  <a:gd name="T7" fmla="*/ 0 h 685"/>
                  <a:gd name="T8" fmla="*/ 1 w 825"/>
                  <a:gd name="T9" fmla="*/ 1 h 685"/>
                  <a:gd name="T10" fmla="*/ 1 w 825"/>
                  <a:gd name="T11" fmla="*/ 1 h 685"/>
                  <a:gd name="T12" fmla="*/ 1 w 825"/>
                  <a:gd name="T13" fmla="*/ 1 h 685"/>
                  <a:gd name="T14" fmla="*/ 1 w 825"/>
                  <a:gd name="T15" fmla="*/ 1 h 685"/>
                  <a:gd name="T16" fmla="*/ 1 w 825"/>
                  <a:gd name="T17" fmla="*/ 1 h 685"/>
                  <a:gd name="T18" fmla="*/ 1 w 825"/>
                  <a:gd name="T19" fmla="*/ 1 h 685"/>
                  <a:gd name="T20" fmla="*/ 1 w 825"/>
                  <a:gd name="T21" fmla="*/ 1 h 685"/>
                  <a:gd name="T22" fmla="*/ 1 w 825"/>
                  <a:gd name="T23" fmla="*/ 1 h 685"/>
                  <a:gd name="T24" fmla="*/ 1 w 825"/>
                  <a:gd name="T25" fmla="*/ 1 h 685"/>
                  <a:gd name="T26" fmla="*/ 1 w 825"/>
                  <a:gd name="T27" fmla="*/ 1 h 685"/>
                  <a:gd name="T28" fmla="*/ 1 w 825"/>
                  <a:gd name="T29" fmla="*/ 1 h 685"/>
                  <a:gd name="T30" fmla="*/ 1 w 825"/>
                  <a:gd name="T31" fmla="*/ 1 h 685"/>
                  <a:gd name="T32" fmla="*/ 1 w 825"/>
                  <a:gd name="T33" fmla="*/ 0 h 685"/>
                  <a:gd name="T34" fmla="*/ 2 w 825"/>
                  <a:gd name="T35" fmla="*/ 0 h 685"/>
                  <a:gd name="T36" fmla="*/ 2 w 825"/>
                  <a:gd name="T37" fmla="*/ 0 h 685"/>
                  <a:gd name="T38" fmla="*/ 2 w 825"/>
                  <a:gd name="T39" fmla="*/ 0 h 685"/>
                  <a:gd name="T40" fmla="*/ 2 w 825"/>
                  <a:gd name="T41" fmla="*/ 0 h 685"/>
                  <a:gd name="T42" fmla="*/ 2 w 825"/>
                  <a:gd name="T43" fmla="*/ 0 h 685"/>
                  <a:gd name="T44" fmla="*/ 2 w 825"/>
                  <a:gd name="T45" fmla="*/ 2 h 685"/>
                  <a:gd name="T46" fmla="*/ 2 w 825"/>
                  <a:gd name="T47" fmla="*/ 2 h 685"/>
                  <a:gd name="T48" fmla="*/ 2 w 825"/>
                  <a:gd name="T49" fmla="*/ 2 h 685"/>
                  <a:gd name="T50" fmla="*/ 2 w 825"/>
                  <a:gd name="T51" fmla="*/ 2 h 685"/>
                  <a:gd name="T52" fmla="*/ 2 w 825"/>
                  <a:gd name="T53" fmla="*/ 2 h 685"/>
                  <a:gd name="T54" fmla="*/ 2 w 825"/>
                  <a:gd name="T55" fmla="*/ 0 h 685"/>
                  <a:gd name="T56" fmla="*/ 2 w 825"/>
                  <a:gd name="T57" fmla="*/ 0 h 685"/>
                  <a:gd name="T58" fmla="*/ 2 w 825"/>
                  <a:gd name="T59" fmla="*/ 0 h 685"/>
                  <a:gd name="T60" fmla="*/ 2 w 825"/>
                  <a:gd name="T61" fmla="*/ 1 h 685"/>
                  <a:gd name="T62" fmla="*/ 1 w 825"/>
                  <a:gd name="T63" fmla="*/ 1 h 685"/>
                  <a:gd name="T64" fmla="*/ 1 w 825"/>
                  <a:gd name="T65" fmla="*/ 1 h 685"/>
                  <a:gd name="T66" fmla="*/ 1 w 825"/>
                  <a:gd name="T67" fmla="*/ 1 h 685"/>
                  <a:gd name="T68" fmla="*/ 1 w 825"/>
                  <a:gd name="T69" fmla="*/ 1 h 685"/>
                  <a:gd name="T70" fmla="*/ 1 w 825"/>
                  <a:gd name="T71" fmla="*/ 2 h 685"/>
                  <a:gd name="T72" fmla="*/ 1 w 825"/>
                  <a:gd name="T73" fmla="*/ 2 h 685"/>
                  <a:gd name="T74" fmla="*/ 1 w 825"/>
                  <a:gd name="T75" fmla="*/ 2 h 685"/>
                  <a:gd name="T76" fmla="*/ 1 w 825"/>
                  <a:gd name="T77" fmla="*/ 2 h 685"/>
                  <a:gd name="T78" fmla="*/ 1 w 825"/>
                  <a:gd name="T79" fmla="*/ 2 h 685"/>
                  <a:gd name="T80" fmla="*/ 1 w 825"/>
                  <a:gd name="T81" fmla="*/ 1 h 685"/>
                  <a:gd name="T82" fmla="*/ 1 w 825"/>
                  <a:gd name="T83" fmla="*/ 1 h 685"/>
                  <a:gd name="T84" fmla="*/ 1 w 825"/>
                  <a:gd name="T85" fmla="*/ 1 h 685"/>
                  <a:gd name="T86" fmla="*/ 1 w 825"/>
                  <a:gd name="T87" fmla="*/ 1 h 685"/>
                  <a:gd name="T88" fmla="*/ 0 w 825"/>
                  <a:gd name="T89" fmla="*/ 1 h 685"/>
                  <a:gd name="T90" fmla="*/ 0 w 825"/>
                  <a:gd name="T91" fmla="*/ 1 h 685"/>
                  <a:gd name="T92" fmla="*/ 0 w 825"/>
                  <a:gd name="T93" fmla="*/ 1 h 685"/>
                  <a:gd name="T94" fmla="*/ 0 w 825"/>
                  <a:gd name="T95" fmla="*/ 0 h 685"/>
                  <a:gd name="T96" fmla="*/ 0 w 825"/>
                  <a:gd name="T97" fmla="*/ 2 h 685"/>
                  <a:gd name="T98" fmla="*/ 0 w 825"/>
                  <a:gd name="T99" fmla="*/ 2 h 685"/>
                  <a:gd name="T100" fmla="*/ 0 w 825"/>
                  <a:gd name="T101" fmla="*/ 2 h 685"/>
                  <a:gd name="T102" fmla="*/ 0 w 825"/>
                  <a:gd name="T103" fmla="*/ 2 h 685"/>
                  <a:gd name="T104" fmla="*/ 0 w 825"/>
                  <a:gd name="T105" fmla="*/ 2 h 685"/>
                  <a:gd name="T106" fmla="*/ 0 w 825"/>
                  <a:gd name="T107" fmla="*/ 0 h 685"/>
                  <a:gd name="T108" fmla="*/ 0 w 825"/>
                  <a:gd name="T109" fmla="*/ 0 h 685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825"/>
                  <a:gd name="T166" fmla="*/ 0 h 685"/>
                  <a:gd name="T167" fmla="*/ 825 w 825"/>
                  <a:gd name="T168" fmla="*/ 685 h 685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825" h="685">
                    <a:moveTo>
                      <a:pt x="5" y="0"/>
                    </a:moveTo>
                    <a:lnTo>
                      <a:pt x="154" y="0"/>
                    </a:lnTo>
                    <a:lnTo>
                      <a:pt x="159" y="7"/>
                    </a:lnTo>
                    <a:lnTo>
                      <a:pt x="159" y="80"/>
                    </a:lnTo>
                    <a:lnTo>
                      <a:pt x="192" y="80"/>
                    </a:lnTo>
                    <a:lnTo>
                      <a:pt x="198" y="88"/>
                    </a:lnTo>
                    <a:lnTo>
                      <a:pt x="198" y="162"/>
                    </a:lnTo>
                    <a:lnTo>
                      <a:pt x="234" y="162"/>
                    </a:lnTo>
                    <a:lnTo>
                      <a:pt x="239" y="170"/>
                    </a:lnTo>
                    <a:lnTo>
                      <a:pt x="239" y="237"/>
                    </a:lnTo>
                    <a:lnTo>
                      <a:pt x="273" y="237"/>
                    </a:lnTo>
                    <a:lnTo>
                      <a:pt x="278" y="242"/>
                    </a:lnTo>
                    <a:lnTo>
                      <a:pt x="278" y="318"/>
                    </a:lnTo>
                    <a:lnTo>
                      <a:pt x="312" y="318"/>
                    </a:lnTo>
                    <a:lnTo>
                      <a:pt x="319" y="324"/>
                    </a:lnTo>
                    <a:lnTo>
                      <a:pt x="319" y="400"/>
                    </a:lnTo>
                    <a:lnTo>
                      <a:pt x="352" y="400"/>
                    </a:lnTo>
                    <a:lnTo>
                      <a:pt x="358" y="405"/>
                    </a:lnTo>
                    <a:lnTo>
                      <a:pt x="358" y="480"/>
                    </a:lnTo>
                    <a:lnTo>
                      <a:pt x="392" y="480"/>
                    </a:lnTo>
                    <a:lnTo>
                      <a:pt x="399" y="485"/>
                    </a:lnTo>
                    <a:lnTo>
                      <a:pt x="399" y="556"/>
                    </a:lnTo>
                    <a:lnTo>
                      <a:pt x="427" y="556"/>
                    </a:lnTo>
                    <a:lnTo>
                      <a:pt x="427" y="485"/>
                    </a:lnTo>
                    <a:lnTo>
                      <a:pt x="433" y="480"/>
                    </a:lnTo>
                    <a:lnTo>
                      <a:pt x="466" y="480"/>
                    </a:lnTo>
                    <a:lnTo>
                      <a:pt x="466" y="366"/>
                    </a:lnTo>
                    <a:lnTo>
                      <a:pt x="473" y="360"/>
                    </a:lnTo>
                    <a:lnTo>
                      <a:pt x="506" y="360"/>
                    </a:lnTo>
                    <a:lnTo>
                      <a:pt x="506" y="284"/>
                    </a:lnTo>
                    <a:lnTo>
                      <a:pt x="512" y="279"/>
                    </a:lnTo>
                    <a:lnTo>
                      <a:pt x="546" y="279"/>
                    </a:lnTo>
                    <a:lnTo>
                      <a:pt x="546" y="170"/>
                    </a:lnTo>
                    <a:lnTo>
                      <a:pt x="551" y="162"/>
                    </a:lnTo>
                    <a:lnTo>
                      <a:pt x="587" y="162"/>
                    </a:lnTo>
                    <a:lnTo>
                      <a:pt x="587" y="88"/>
                    </a:lnTo>
                    <a:lnTo>
                      <a:pt x="592" y="80"/>
                    </a:lnTo>
                    <a:lnTo>
                      <a:pt x="626" y="80"/>
                    </a:lnTo>
                    <a:lnTo>
                      <a:pt x="626" y="7"/>
                    </a:lnTo>
                    <a:lnTo>
                      <a:pt x="632" y="0"/>
                    </a:lnTo>
                    <a:lnTo>
                      <a:pt x="819" y="0"/>
                    </a:lnTo>
                    <a:lnTo>
                      <a:pt x="824" y="7"/>
                    </a:lnTo>
                    <a:lnTo>
                      <a:pt x="824" y="41"/>
                    </a:lnTo>
                    <a:lnTo>
                      <a:pt x="819" y="46"/>
                    </a:lnTo>
                    <a:lnTo>
                      <a:pt x="745" y="46"/>
                    </a:lnTo>
                    <a:lnTo>
                      <a:pt x="745" y="638"/>
                    </a:lnTo>
                    <a:lnTo>
                      <a:pt x="819" y="638"/>
                    </a:lnTo>
                    <a:lnTo>
                      <a:pt x="824" y="645"/>
                    </a:lnTo>
                    <a:lnTo>
                      <a:pt x="824" y="679"/>
                    </a:lnTo>
                    <a:lnTo>
                      <a:pt x="819" y="684"/>
                    </a:lnTo>
                    <a:lnTo>
                      <a:pt x="592" y="684"/>
                    </a:lnTo>
                    <a:lnTo>
                      <a:pt x="587" y="679"/>
                    </a:lnTo>
                    <a:lnTo>
                      <a:pt x="587" y="645"/>
                    </a:lnTo>
                    <a:lnTo>
                      <a:pt x="592" y="638"/>
                    </a:lnTo>
                    <a:lnTo>
                      <a:pt x="664" y="638"/>
                    </a:lnTo>
                    <a:lnTo>
                      <a:pt x="664" y="88"/>
                    </a:lnTo>
                    <a:lnTo>
                      <a:pt x="632" y="88"/>
                    </a:lnTo>
                    <a:lnTo>
                      <a:pt x="632" y="162"/>
                    </a:lnTo>
                    <a:lnTo>
                      <a:pt x="626" y="170"/>
                    </a:lnTo>
                    <a:lnTo>
                      <a:pt x="592" y="170"/>
                    </a:lnTo>
                    <a:lnTo>
                      <a:pt x="592" y="279"/>
                    </a:lnTo>
                    <a:lnTo>
                      <a:pt x="587" y="284"/>
                    </a:lnTo>
                    <a:lnTo>
                      <a:pt x="551" y="284"/>
                    </a:lnTo>
                    <a:lnTo>
                      <a:pt x="551" y="360"/>
                    </a:lnTo>
                    <a:lnTo>
                      <a:pt x="546" y="366"/>
                    </a:lnTo>
                    <a:lnTo>
                      <a:pt x="512" y="366"/>
                    </a:lnTo>
                    <a:lnTo>
                      <a:pt x="512" y="480"/>
                    </a:lnTo>
                    <a:lnTo>
                      <a:pt x="506" y="485"/>
                    </a:lnTo>
                    <a:lnTo>
                      <a:pt x="473" y="485"/>
                    </a:lnTo>
                    <a:lnTo>
                      <a:pt x="473" y="556"/>
                    </a:lnTo>
                    <a:lnTo>
                      <a:pt x="466" y="564"/>
                    </a:lnTo>
                    <a:lnTo>
                      <a:pt x="433" y="564"/>
                    </a:lnTo>
                    <a:lnTo>
                      <a:pt x="433" y="679"/>
                    </a:lnTo>
                    <a:lnTo>
                      <a:pt x="427" y="684"/>
                    </a:lnTo>
                    <a:lnTo>
                      <a:pt x="399" y="684"/>
                    </a:lnTo>
                    <a:lnTo>
                      <a:pt x="392" y="679"/>
                    </a:lnTo>
                    <a:lnTo>
                      <a:pt x="392" y="645"/>
                    </a:lnTo>
                    <a:lnTo>
                      <a:pt x="358" y="645"/>
                    </a:lnTo>
                    <a:lnTo>
                      <a:pt x="352" y="638"/>
                    </a:lnTo>
                    <a:lnTo>
                      <a:pt x="352" y="564"/>
                    </a:lnTo>
                    <a:lnTo>
                      <a:pt x="319" y="564"/>
                    </a:lnTo>
                    <a:lnTo>
                      <a:pt x="312" y="556"/>
                    </a:lnTo>
                    <a:lnTo>
                      <a:pt x="312" y="485"/>
                    </a:lnTo>
                    <a:lnTo>
                      <a:pt x="278" y="485"/>
                    </a:lnTo>
                    <a:lnTo>
                      <a:pt x="273" y="480"/>
                    </a:lnTo>
                    <a:lnTo>
                      <a:pt x="273" y="405"/>
                    </a:lnTo>
                    <a:lnTo>
                      <a:pt x="239" y="405"/>
                    </a:lnTo>
                    <a:lnTo>
                      <a:pt x="234" y="400"/>
                    </a:lnTo>
                    <a:lnTo>
                      <a:pt x="234" y="324"/>
                    </a:lnTo>
                    <a:lnTo>
                      <a:pt x="198" y="324"/>
                    </a:lnTo>
                    <a:lnTo>
                      <a:pt x="192" y="318"/>
                    </a:lnTo>
                    <a:lnTo>
                      <a:pt x="192" y="242"/>
                    </a:lnTo>
                    <a:lnTo>
                      <a:pt x="159" y="242"/>
                    </a:lnTo>
                    <a:lnTo>
                      <a:pt x="154" y="237"/>
                    </a:lnTo>
                    <a:lnTo>
                      <a:pt x="154" y="170"/>
                    </a:lnTo>
                    <a:lnTo>
                      <a:pt x="119" y="170"/>
                    </a:lnTo>
                    <a:lnTo>
                      <a:pt x="119" y="638"/>
                    </a:lnTo>
                    <a:lnTo>
                      <a:pt x="192" y="638"/>
                    </a:lnTo>
                    <a:lnTo>
                      <a:pt x="198" y="645"/>
                    </a:lnTo>
                    <a:lnTo>
                      <a:pt x="198" y="679"/>
                    </a:lnTo>
                    <a:lnTo>
                      <a:pt x="192" y="684"/>
                    </a:lnTo>
                    <a:lnTo>
                      <a:pt x="5" y="684"/>
                    </a:lnTo>
                    <a:lnTo>
                      <a:pt x="0" y="679"/>
                    </a:lnTo>
                    <a:lnTo>
                      <a:pt x="0" y="645"/>
                    </a:lnTo>
                    <a:lnTo>
                      <a:pt x="5" y="638"/>
                    </a:lnTo>
                    <a:lnTo>
                      <a:pt x="79" y="638"/>
                    </a:lnTo>
                    <a:lnTo>
                      <a:pt x="79" y="46"/>
                    </a:lnTo>
                    <a:lnTo>
                      <a:pt x="5" y="46"/>
                    </a:lnTo>
                    <a:lnTo>
                      <a:pt x="0" y="41"/>
                    </a:lnTo>
                    <a:lnTo>
                      <a:pt x="0" y="7"/>
                    </a:lnTo>
                    <a:lnTo>
                      <a:pt x="5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scene3d>
                  <a:camera prst="orthographicFront"/>
                  <a:lightRig rig="glow" dir="tl">
                    <a:rot lat="0" lon="0" rev="5400000"/>
                  </a:lightRig>
                </a:scene3d>
                <a:sp3d contourW="12700">
                  <a:bevelT w="25400" h="25400"/>
                  <a:contourClr>
                    <a:schemeClr val="accent6">
                      <a:shade val="73000"/>
                    </a:schemeClr>
                  </a:contourClr>
                </a:sp3d>
              </a:bodyPr>
              <a:lstStyle/>
              <a:p>
                <a:pPr>
                  <a:defRPr/>
                </a:pPr>
                <a:endParaRPr lang="en-US" sz="3600" b="1" dirty="0">
                  <a:ln w="11430"/>
                  <a:gradFill>
                    <a:gsLst>
                      <a:gs pos="0">
                        <a:schemeClr val="accent6">
                          <a:tint val="90000"/>
                          <a:satMod val="120000"/>
                        </a:schemeClr>
                      </a:gs>
                      <a:gs pos="25000">
                        <a:schemeClr val="accent6">
                          <a:tint val="93000"/>
                          <a:satMod val="120000"/>
                        </a:schemeClr>
                      </a:gs>
                      <a:gs pos="50000">
                        <a:schemeClr val="accent6">
                          <a:shade val="89000"/>
                          <a:satMod val="110000"/>
                        </a:schemeClr>
                      </a:gs>
                      <a:gs pos="75000">
                        <a:schemeClr val="accent6">
                          <a:tint val="93000"/>
                          <a:satMod val="120000"/>
                        </a:schemeClr>
                      </a:gs>
                      <a:gs pos="100000">
                        <a:schemeClr val="accent6">
                          <a:tint val="90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33" name="Freeform 15"/>
              <p:cNvSpPr>
                <a:spLocks noChangeArrowheads="1"/>
              </p:cNvSpPr>
              <p:nvPr/>
            </p:nvSpPr>
            <p:spPr bwMode="auto">
              <a:xfrm>
                <a:off x="2704" y="1441"/>
                <a:ext cx="70" cy="154"/>
              </a:xfrm>
              <a:custGeom>
                <a:avLst/>
                <a:gdLst>
                  <a:gd name="T0" fmla="*/ 0 w 314"/>
                  <a:gd name="T1" fmla="*/ 0 h 685"/>
                  <a:gd name="T2" fmla="*/ 0 w 314"/>
                  <a:gd name="T3" fmla="*/ 0 h 685"/>
                  <a:gd name="T4" fmla="*/ 0 w 314"/>
                  <a:gd name="T5" fmla="*/ 0 h 685"/>
                  <a:gd name="T6" fmla="*/ 0 w 314"/>
                  <a:gd name="T7" fmla="*/ 2 h 685"/>
                  <a:gd name="T8" fmla="*/ 1 w 314"/>
                  <a:gd name="T9" fmla="*/ 2 h 685"/>
                  <a:gd name="T10" fmla="*/ 1 w 314"/>
                  <a:gd name="T11" fmla="*/ 2 h 685"/>
                  <a:gd name="T12" fmla="*/ 1 w 314"/>
                  <a:gd name="T13" fmla="*/ 2 h 685"/>
                  <a:gd name="T14" fmla="*/ 1 w 314"/>
                  <a:gd name="T15" fmla="*/ 2 h 685"/>
                  <a:gd name="T16" fmla="*/ 0 w 314"/>
                  <a:gd name="T17" fmla="*/ 2 h 685"/>
                  <a:gd name="T18" fmla="*/ 0 w 314"/>
                  <a:gd name="T19" fmla="*/ 2 h 685"/>
                  <a:gd name="T20" fmla="*/ 0 w 314"/>
                  <a:gd name="T21" fmla="*/ 2 h 685"/>
                  <a:gd name="T22" fmla="*/ 0 w 314"/>
                  <a:gd name="T23" fmla="*/ 2 h 685"/>
                  <a:gd name="T24" fmla="*/ 0 w 314"/>
                  <a:gd name="T25" fmla="*/ 2 h 685"/>
                  <a:gd name="T26" fmla="*/ 0 w 314"/>
                  <a:gd name="T27" fmla="*/ 0 h 685"/>
                  <a:gd name="T28" fmla="*/ 0 w 314"/>
                  <a:gd name="T29" fmla="*/ 0 h 685"/>
                  <a:gd name="T30" fmla="*/ 0 w 314"/>
                  <a:gd name="T31" fmla="*/ 0 h 685"/>
                  <a:gd name="T32" fmla="*/ 0 w 314"/>
                  <a:gd name="T33" fmla="*/ 0 h 685"/>
                  <a:gd name="T34" fmla="*/ 0 w 314"/>
                  <a:gd name="T35" fmla="*/ 0 h 685"/>
                  <a:gd name="T36" fmla="*/ 0 w 314"/>
                  <a:gd name="T37" fmla="*/ 0 h 685"/>
                  <a:gd name="T38" fmla="*/ 0 w 314"/>
                  <a:gd name="T39" fmla="*/ 0 h 685"/>
                  <a:gd name="T40" fmla="*/ 0 w 314"/>
                  <a:gd name="T41" fmla="*/ 0 h 685"/>
                  <a:gd name="T42" fmla="*/ 0 w 314"/>
                  <a:gd name="T43" fmla="*/ 0 h 685"/>
                  <a:gd name="T44" fmla="*/ 0 w 314"/>
                  <a:gd name="T45" fmla="*/ 0 h 685"/>
                  <a:gd name="T46" fmla="*/ 0 w 314"/>
                  <a:gd name="T47" fmla="*/ 0 h 685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314"/>
                  <a:gd name="T73" fmla="*/ 0 h 685"/>
                  <a:gd name="T74" fmla="*/ 314 w 314"/>
                  <a:gd name="T75" fmla="*/ 685 h 685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314" h="685">
                    <a:moveTo>
                      <a:pt x="157" y="0"/>
                    </a:moveTo>
                    <a:lnTo>
                      <a:pt x="191" y="0"/>
                    </a:lnTo>
                    <a:lnTo>
                      <a:pt x="196" y="7"/>
                    </a:lnTo>
                    <a:lnTo>
                      <a:pt x="196" y="638"/>
                    </a:lnTo>
                    <a:lnTo>
                      <a:pt x="307" y="638"/>
                    </a:lnTo>
                    <a:lnTo>
                      <a:pt x="313" y="645"/>
                    </a:lnTo>
                    <a:lnTo>
                      <a:pt x="313" y="679"/>
                    </a:lnTo>
                    <a:lnTo>
                      <a:pt x="307" y="684"/>
                    </a:lnTo>
                    <a:lnTo>
                      <a:pt x="7" y="684"/>
                    </a:lnTo>
                    <a:lnTo>
                      <a:pt x="0" y="679"/>
                    </a:lnTo>
                    <a:lnTo>
                      <a:pt x="0" y="645"/>
                    </a:lnTo>
                    <a:lnTo>
                      <a:pt x="7" y="638"/>
                    </a:lnTo>
                    <a:lnTo>
                      <a:pt x="113" y="638"/>
                    </a:lnTo>
                    <a:lnTo>
                      <a:pt x="113" y="128"/>
                    </a:lnTo>
                    <a:lnTo>
                      <a:pt x="46" y="128"/>
                    </a:lnTo>
                    <a:lnTo>
                      <a:pt x="40" y="122"/>
                    </a:lnTo>
                    <a:lnTo>
                      <a:pt x="40" y="88"/>
                    </a:lnTo>
                    <a:lnTo>
                      <a:pt x="46" y="80"/>
                    </a:lnTo>
                    <a:lnTo>
                      <a:pt x="113" y="80"/>
                    </a:lnTo>
                    <a:lnTo>
                      <a:pt x="113" y="46"/>
                    </a:lnTo>
                    <a:lnTo>
                      <a:pt x="119" y="41"/>
                    </a:lnTo>
                    <a:lnTo>
                      <a:pt x="152" y="41"/>
                    </a:lnTo>
                    <a:lnTo>
                      <a:pt x="152" y="7"/>
                    </a:lnTo>
                    <a:lnTo>
                      <a:pt x="157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3600"/>
              </a:p>
            </p:txBody>
          </p:sp>
        </p:grpSp>
        <p:grpSp>
          <p:nvGrpSpPr>
            <p:cNvPr id="17" name="Group 16"/>
            <p:cNvGrpSpPr>
              <a:grpSpLocks/>
            </p:cNvGrpSpPr>
            <p:nvPr/>
          </p:nvGrpSpPr>
          <p:grpSpPr bwMode="auto">
            <a:xfrm>
              <a:off x="2064" y="1909"/>
              <a:ext cx="284" cy="154"/>
              <a:chOff x="2064" y="1909"/>
              <a:chExt cx="284" cy="154"/>
            </a:xfrm>
          </p:grpSpPr>
          <p:sp>
            <p:nvSpPr>
              <p:cNvPr id="30" name="Freeform 17"/>
              <p:cNvSpPr>
                <a:spLocks noChangeArrowheads="1"/>
              </p:cNvSpPr>
              <p:nvPr/>
            </p:nvSpPr>
            <p:spPr bwMode="auto">
              <a:xfrm>
                <a:off x="2064" y="1909"/>
                <a:ext cx="180" cy="154"/>
              </a:xfrm>
              <a:custGeom>
                <a:avLst/>
                <a:gdLst>
                  <a:gd name="T0" fmla="*/ 0 w 799"/>
                  <a:gd name="T1" fmla="*/ 0 h 685"/>
                  <a:gd name="T2" fmla="*/ 0 w 799"/>
                  <a:gd name="T3" fmla="*/ 0 h 685"/>
                  <a:gd name="T4" fmla="*/ 0 w 799"/>
                  <a:gd name="T5" fmla="*/ 0 h 685"/>
                  <a:gd name="T6" fmla="*/ 0 w 799"/>
                  <a:gd name="T7" fmla="*/ 0 h 685"/>
                  <a:gd name="T8" fmla="*/ 1 w 799"/>
                  <a:gd name="T9" fmla="*/ 1 h 685"/>
                  <a:gd name="T10" fmla="*/ 1 w 799"/>
                  <a:gd name="T11" fmla="*/ 1 h 685"/>
                  <a:gd name="T12" fmla="*/ 1 w 799"/>
                  <a:gd name="T13" fmla="*/ 1 h 685"/>
                  <a:gd name="T14" fmla="*/ 1 w 799"/>
                  <a:gd name="T15" fmla="*/ 1 h 685"/>
                  <a:gd name="T16" fmla="*/ 1 w 799"/>
                  <a:gd name="T17" fmla="*/ 1 h 685"/>
                  <a:gd name="T18" fmla="*/ 1 w 799"/>
                  <a:gd name="T19" fmla="*/ 1 h 685"/>
                  <a:gd name="T20" fmla="*/ 1 w 799"/>
                  <a:gd name="T21" fmla="*/ 1 h 685"/>
                  <a:gd name="T22" fmla="*/ 1 w 799"/>
                  <a:gd name="T23" fmla="*/ 1 h 685"/>
                  <a:gd name="T24" fmla="*/ 1 w 799"/>
                  <a:gd name="T25" fmla="*/ 1 h 685"/>
                  <a:gd name="T26" fmla="*/ 1 w 799"/>
                  <a:gd name="T27" fmla="*/ 1 h 685"/>
                  <a:gd name="T28" fmla="*/ 1 w 799"/>
                  <a:gd name="T29" fmla="*/ 1 h 685"/>
                  <a:gd name="T30" fmla="*/ 1 w 799"/>
                  <a:gd name="T31" fmla="*/ 1 h 685"/>
                  <a:gd name="T32" fmla="*/ 1 w 799"/>
                  <a:gd name="T33" fmla="*/ 0 h 685"/>
                  <a:gd name="T34" fmla="*/ 2 w 799"/>
                  <a:gd name="T35" fmla="*/ 0 h 685"/>
                  <a:gd name="T36" fmla="*/ 2 w 799"/>
                  <a:gd name="T37" fmla="*/ 0 h 685"/>
                  <a:gd name="T38" fmla="*/ 2 w 799"/>
                  <a:gd name="T39" fmla="*/ 0 h 685"/>
                  <a:gd name="T40" fmla="*/ 2 w 799"/>
                  <a:gd name="T41" fmla="*/ 0 h 685"/>
                  <a:gd name="T42" fmla="*/ 2 w 799"/>
                  <a:gd name="T43" fmla="*/ 0 h 685"/>
                  <a:gd name="T44" fmla="*/ 2 w 799"/>
                  <a:gd name="T45" fmla="*/ 2 h 685"/>
                  <a:gd name="T46" fmla="*/ 2 w 799"/>
                  <a:gd name="T47" fmla="*/ 2 h 685"/>
                  <a:gd name="T48" fmla="*/ 2 w 799"/>
                  <a:gd name="T49" fmla="*/ 2 h 685"/>
                  <a:gd name="T50" fmla="*/ 2 w 799"/>
                  <a:gd name="T51" fmla="*/ 2 h 685"/>
                  <a:gd name="T52" fmla="*/ 2 w 799"/>
                  <a:gd name="T53" fmla="*/ 2 h 685"/>
                  <a:gd name="T54" fmla="*/ 2 w 799"/>
                  <a:gd name="T55" fmla="*/ 0 h 685"/>
                  <a:gd name="T56" fmla="*/ 2 w 799"/>
                  <a:gd name="T57" fmla="*/ 0 h 685"/>
                  <a:gd name="T58" fmla="*/ 2 w 799"/>
                  <a:gd name="T59" fmla="*/ 0 h 685"/>
                  <a:gd name="T60" fmla="*/ 2 w 799"/>
                  <a:gd name="T61" fmla="*/ 1 h 685"/>
                  <a:gd name="T62" fmla="*/ 1 w 799"/>
                  <a:gd name="T63" fmla="*/ 1 h 685"/>
                  <a:gd name="T64" fmla="*/ 1 w 799"/>
                  <a:gd name="T65" fmla="*/ 1 h 685"/>
                  <a:gd name="T66" fmla="*/ 1 w 799"/>
                  <a:gd name="T67" fmla="*/ 1 h 685"/>
                  <a:gd name="T68" fmla="*/ 1 w 799"/>
                  <a:gd name="T69" fmla="*/ 1 h 685"/>
                  <a:gd name="T70" fmla="*/ 1 w 799"/>
                  <a:gd name="T71" fmla="*/ 2 h 685"/>
                  <a:gd name="T72" fmla="*/ 1 w 799"/>
                  <a:gd name="T73" fmla="*/ 2 h 685"/>
                  <a:gd name="T74" fmla="*/ 1 w 799"/>
                  <a:gd name="T75" fmla="*/ 2 h 685"/>
                  <a:gd name="T76" fmla="*/ 1 w 799"/>
                  <a:gd name="T77" fmla="*/ 2 h 685"/>
                  <a:gd name="T78" fmla="*/ 1 w 799"/>
                  <a:gd name="T79" fmla="*/ 2 h 685"/>
                  <a:gd name="T80" fmla="*/ 1 w 799"/>
                  <a:gd name="T81" fmla="*/ 1 h 685"/>
                  <a:gd name="T82" fmla="*/ 1 w 799"/>
                  <a:gd name="T83" fmla="*/ 1 h 685"/>
                  <a:gd name="T84" fmla="*/ 1 w 799"/>
                  <a:gd name="T85" fmla="*/ 1 h 685"/>
                  <a:gd name="T86" fmla="*/ 0 w 799"/>
                  <a:gd name="T87" fmla="*/ 1 h 685"/>
                  <a:gd name="T88" fmla="*/ 0 w 799"/>
                  <a:gd name="T89" fmla="*/ 1 h 685"/>
                  <a:gd name="T90" fmla="*/ 0 w 799"/>
                  <a:gd name="T91" fmla="*/ 1 h 685"/>
                  <a:gd name="T92" fmla="*/ 0 w 799"/>
                  <a:gd name="T93" fmla="*/ 1 h 685"/>
                  <a:gd name="T94" fmla="*/ 0 w 799"/>
                  <a:gd name="T95" fmla="*/ 0 h 685"/>
                  <a:gd name="T96" fmla="*/ 0 w 799"/>
                  <a:gd name="T97" fmla="*/ 2 h 685"/>
                  <a:gd name="T98" fmla="*/ 0 w 799"/>
                  <a:gd name="T99" fmla="*/ 2 h 685"/>
                  <a:gd name="T100" fmla="*/ 0 w 799"/>
                  <a:gd name="T101" fmla="*/ 2 h 685"/>
                  <a:gd name="T102" fmla="*/ 0 w 799"/>
                  <a:gd name="T103" fmla="*/ 2 h 685"/>
                  <a:gd name="T104" fmla="*/ 0 w 799"/>
                  <a:gd name="T105" fmla="*/ 2 h 685"/>
                  <a:gd name="T106" fmla="*/ 0 w 799"/>
                  <a:gd name="T107" fmla="*/ 0 h 685"/>
                  <a:gd name="T108" fmla="*/ 0 w 799"/>
                  <a:gd name="T109" fmla="*/ 0 h 685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799"/>
                  <a:gd name="T166" fmla="*/ 0 h 685"/>
                  <a:gd name="T167" fmla="*/ 799 w 799"/>
                  <a:gd name="T168" fmla="*/ 685 h 685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799" h="685">
                    <a:moveTo>
                      <a:pt x="4" y="0"/>
                    </a:moveTo>
                    <a:lnTo>
                      <a:pt x="149" y="0"/>
                    </a:lnTo>
                    <a:lnTo>
                      <a:pt x="155" y="7"/>
                    </a:lnTo>
                    <a:lnTo>
                      <a:pt x="155" y="80"/>
                    </a:lnTo>
                    <a:lnTo>
                      <a:pt x="187" y="80"/>
                    </a:lnTo>
                    <a:lnTo>
                      <a:pt x="192" y="88"/>
                    </a:lnTo>
                    <a:lnTo>
                      <a:pt x="192" y="162"/>
                    </a:lnTo>
                    <a:lnTo>
                      <a:pt x="226" y="162"/>
                    </a:lnTo>
                    <a:lnTo>
                      <a:pt x="231" y="170"/>
                    </a:lnTo>
                    <a:lnTo>
                      <a:pt x="231" y="237"/>
                    </a:lnTo>
                    <a:lnTo>
                      <a:pt x="264" y="237"/>
                    </a:lnTo>
                    <a:lnTo>
                      <a:pt x="269" y="242"/>
                    </a:lnTo>
                    <a:lnTo>
                      <a:pt x="269" y="318"/>
                    </a:lnTo>
                    <a:lnTo>
                      <a:pt x="302" y="318"/>
                    </a:lnTo>
                    <a:lnTo>
                      <a:pt x="309" y="324"/>
                    </a:lnTo>
                    <a:lnTo>
                      <a:pt x="309" y="400"/>
                    </a:lnTo>
                    <a:lnTo>
                      <a:pt x="342" y="400"/>
                    </a:lnTo>
                    <a:lnTo>
                      <a:pt x="347" y="405"/>
                    </a:lnTo>
                    <a:lnTo>
                      <a:pt x="347" y="480"/>
                    </a:lnTo>
                    <a:lnTo>
                      <a:pt x="380" y="480"/>
                    </a:lnTo>
                    <a:lnTo>
                      <a:pt x="386" y="485"/>
                    </a:lnTo>
                    <a:lnTo>
                      <a:pt x="386" y="556"/>
                    </a:lnTo>
                    <a:lnTo>
                      <a:pt x="413" y="556"/>
                    </a:lnTo>
                    <a:lnTo>
                      <a:pt x="413" y="485"/>
                    </a:lnTo>
                    <a:lnTo>
                      <a:pt x="419" y="480"/>
                    </a:lnTo>
                    <a:lnTo>
                      <a:pt x="451" y="480"/>
                    </a:lnTo>
                    <a:lnTo>
                      <a:pt x="451" y="366"/>
                    </a:lnTo>
                    <a:lnTo>
                      <a:pt x="458" y="360"/>
                    </a:lnTo>
                    <a:lnTo>
                      <a:pt x="491" y="360"/>
                    </a:lnTo>
                    <a:lnTo>
                      <a:pt x="491" y="284"/>
                    </a:lnTo>
                    <a:lnTo>
                      <a:pt x="496" y="279"/>
                    </a:lnTo>
                    <a:lnTo>
                      <a:pt x="529" y="279"/>
                    </a:lnTo>
                    <a:lnTo>
                      <a:pt x="529" y="170"/>
                    </a:lnTo>
                    <a:lnTo>
                      <a:pt x="534" y="162"/>
                    </a:lnTo>
                    <a:lnTo>
                      <a:pt x="568" y="162"/>
                    </a:lnTo>
                    <a:lnTo>
                      <a:pt x="568" y="88"/>
                    </a:lnTo>
                    <a:lnTo>
                      <a:pt x="573" y="80"/>
                    </a:lnTo>
                    <a:lnTo>
                      <a:pt x="606" y="80"/>
                    </a:lnTo>
                    <a:lnTo>
                      <a:pt x="606" y="7"/>
                    </a:lnTo>
                    <a:lnTo>
                      <a:pt x="611" y="0"/>
                    </a:lnTo>
                    <a:lnTo>
                      <a:pt x="793" y="0"/>
                    </a:lnTo>
                    <a:lnTo>
                      <a:pt x="798" y="7"/>
                    </a:lnTo>
                    <a:lnTo>
                      <a:pt x="798" y="41"/>
                    </a:lnTo>
                    <a:lnTo>
                      <a:pt x="793" y="46"/>
                    </a:lnTo>
                    <a:lnTo>
                      <a:pt x="722" y="46"/>
                    </a:lnTo>
                    <a:lnTo>
                      <a:pt x="722" y="638"/>
                    </a:lnTo>
                    <a:lnTo>
                      <a:pt x="793" y="638"/>
                    </a:lnTo>
                    <a:lnTo>
                      <a:pt x="798" y="645"/>
                    </a:lnTo>
                    <a:lnTo>
                      <a:pt x="798" y="679"/>
                    </a:lnTo>
                    <a:lnTo>
                      <a:pt x="793" y="684"/>
                    </a:lnTo>
                    <a:lnTo>
                      <a:pt x="573" y="684"/>
                    </a:lnTo>
                    <a:lnTo>
                      <a:pt x="568" y="679"/>
                    </a:lnTo>
                    <a:lnTo>
                      <a:pt x="568" y="645"/>
                    </a:lnTo>
                    <a:lnTo>
                      <a:pt x="573" y="638"/>
                    </a:lnTo>
                    <a:lnTo>
                      <a:pt x="644" y="638"/>
                    </a:lnTo>
                    <a:lnTo>
                      <a:pt x="644" y="88"/>
                    </a:lnTo>
                    <a:lnTo>
                      <a:pt x="611" y="88"/>
                    </a:lnTo>
                    <a:lnTo>
                      <a:pt x="611" y="162"/>
                    </a:lnTo>
                    <a:lnTo>
                      <a:pt x="606" y="170"/>
                    </a:lnTo>
                    <a:lnTo>
                      <a:pt x="573" y="170"/>
                    </a:lnTo>
                    <a:lnTo>
                      <a:pt x="573" y="279"/>
                    </a:lnTo>
                    <a:lnTo>
                      <a:pt x="568" y="284"/>
                    </a:lnTo>
                    <a:lnTo>
                      <a:pt x="534" y="284"/>
                    </a:lnTo>
                    <a:lnTo>
                      <a:pt x="534" y="360"/>
                    </a:lnTo>
                    <a:lnTo>
                      <a:pt x="529" y="366"/>
                    </a:lnTo>
                    <a:lnTo>
                      <a:pt x="496" y="366"/>
                    </a:lnTo>
                    <a:lnTo>
                      <a:pt x="496" y="480"/>
                    </a:lnTo>
                    <a:lnTo>
                      <a:pt x="491" y="485"/>
                    </a:lnTo>
                    <a:lnTo>
                      <a:pt x="458" y="485"/>
                    </a:lnTo>
                    <a:lnTo>
                      <a:pt x="458" y="556"/>
                    </a:lnTo>
                    <a:lnTo>
                      <a:pt x="451" y="564"/>
                    </a:lnTo>
                    <a:lnTo>
                      <a:pt x="419" y="564"/>
                    </a:lnTo>
                    <a:lnTo>
                      <a:pt x="419" y="679"/>
                    </a:lnTo>
                    <a:lnTo>
                      <a:pt x="413" y="684"/>
                    </a:lnTo>
                    <a:lnTo>
                      <a:pt x="386" y="684"/>
                    </a:lnTo>
                    <a:lnTo>
                      <a:pt x="380" y="679"/>
                    </a:lnTo>
                    <a:lnTo>
                      <a:pt x="380" y="645"/>
                    </a:lnTo>
                    <a:lnTo>
                      <a:pt x="347" y="645"/>
                    </a:lnTo>
                    <a:lnTo>
                      <a:pt x="342" y="638"/>
                    </a:lnTo>
                    <a:lnTo>
                      <a:pt x="342" y="564"/>
                    </a:lnTo>
                    <a:lnTo>
                      <a:pt x="309" y="564"/>
                    </a:lnTo>
                    <a:lnTo>
                      <a:pt x="302" y="556"/>
                    </a:lnTo>
                    <a:lnTo>
                      <a:pt x="302" y="485"/>
                    </a:lnTo>
                    <a:lnTo>
                      <a:pt x="269" y="485"/>
                    </a:lnTo>
                    <a:lnTo>
                      <a:pt x="264" y="480"/>
                    </a:lnTo>
                    <a:lnTo>
                      <a:pt x="264" y="405"/>
                    </a:lnTo>
                    <a:lnTo>
                      <a:pt x="231" y="405"/>
                    </a:lnTo>
                    <a:lnTo>
                      <a:pt x="226" y="400"/>
                    </a:lnTo>
                    <a:lnTo>
                      <a:pt x="226" y="324"/>
                    </a:lnTo>
                    <a:lnTo>
                      <a:pt x="192" y="324"/>
                    </a:lnTo>
                    <a:lnTo>
                      <a:pt x="187" y="318"/>
                    </a:lnTo>
                    <a:lnTo>
                      <a:pt x="187" y="242"/>
                    </a:lnTo>
                    <a:lnTo>
                      <a:pt x="155" y="242"/>
                    </a:lnTo>
                    <a:lnTo>
                      <a:pt x="149" y="237"/>
                    </a:lnTo>
                    <a:lnTo>
                      <a:pt x="149" y="170"/>
                    </a:lnTo>
                    <a:lnTo>
                      <a:pt x="115" y="170"/>
                    </a:lnTo>
                    <a:lnTo>
                      <a:pt x="115" y="638"/>
                    </a:lnTo>
                    <a:lnTo>
                      <a:pt x="187" y="638"/>
                    </a:lnTo>
                    <a:lnTo>
                      <a:pt x="192" y="645"/>
                    </a:lnTo>
                    <a:lnTo>
                      <a:pt x="192" y="679"/>
                    </a:lnTo>
                    <a:lnTo>
                      <a:pt x="187" y="684"/>
                    </a:lnTo>
                    <a:lnTo>
                      <a:pt x="4" y="684"/>
                    </a:lnTo>
                    <a:lnTo>
                      <a:pt x="0" y="679"/>
                    </a:lnTo>
                    <a:lnTo>
                      <a:pt x="0" y="645"/>
                    </a:lnTo>
                    <a:lnTo>
                      <a:pt x="4" y="638"/>
                    </a:lnTo>
                    <a:lnTo>
                      <a:pt x="77" y="638"/>
                    </a:lnTo>
                    <a:lnTo>
                      <a:pt x="77" y="46"/>
                    </a:lnTo>
                    <a:lnTo>
                      <a:pt x="4" y="46"/>
                    </a:lnTo>
                    <a:lnTo>
                      <a:pt x="0" y="41"/>
                    </a:lnTo>
                    <a:lnTo>
                      <a:pt x="0" y="7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3600"/>
              </a:p>
            </p:txBody>
          </p:sp>
          <p:sp>
            <p:nvSpPr>
              <p:cNvPr id="31" name="Freeform 18"/>
              <p:cNvSpPr>
                <a:spLocks noChangeArrowheads="1"/>
              </p:cNvSpPr>
              <p:nvPr/>
            </p:nvSpPr>
            <p:spPr bwMode="auto">
              <a:xfrm>
                <a:off x="2257" y="1909"/>
                <a:ext cx="91" cy="154"/>
              </a:xfrm>
              <a:custGeom>
                <a:avLst/>
                <a:gdLst>
                  <a:gd name="T0" fmla="*/ 0 w 380"/>
                  <a:gd name="T1" fmla="*/ 0 h 685"/>
                  <a:gd name="T2" fmla="*/ 0 w 380"/>
                  <a:gd name="T3" fmla="*/ 0 h 685"/>
                  <a:gd name="T4" fmla="*/ 1 w 380"/>
                  <a:gd name="T5" fmla="*/ 0 h 685"/>
                  <a:gd name="T6" fmla="*/ 1 w 380"/>
                  <a:gd name="T7" fmla="*/ 0 h 685"/>
                  <a:gd name="T8" fmla="*/ 1 w 380"/>
                  <a:gd name="T9" fmla="*/ 1 h 685"/>
                  <a:gd name="T10" fmla="*/ 1 w 380"/>
                  <a:gd name="T11" fmla="*/ 1 h 685"/>
                  <a:gd name="T12" fmla="*/ 1 w 380"/>
                  <a:gd name="T13" fmla="*/ 1 h 685"/>
                  <a:gd name="T14" fmla="*/ 1 w 380"/>
                  <a:gd name="T15" fmla="*/ 1 h 685"/>
                  <a:gd name="T16" fmla="*/ 0 w 380"/>
                  <a:gd name="T17" fmla="*/ 1 h 685"/>
                  <a:gd name="T18" fmla="*/ 0 w 380"/>
                  <a:gd name="T19" fmla="*/ 1 h 685"/>
                  <a:gd name="T20" fmla="*/ 0 w 380"/>
                  <a:gd name="T21" fmla="*/ 1 h 685"/>
                  <a:gd name="T22" fmla="*/ 0 w 380"/>
                  <a:gd name="T23" fmla="*/ 1 h 685"/>
                  <a:gd name="T24" fmla="*/ 0 w 380"/>
                  <a:gd name="T25" fmla="*/ 2 h 685"/>
                  <a:gd name="T26" fmla="*/ 0 w 380"/>
                  <a:gd name="T27" fmla="*/ 2 h 685"/>
                  <a:gd name="T28" fmla="*/ 1 w 380"/>
                  <a:gd name="T29" fmla="*/ 2 h 685"/>
                  <a:gd name="T30" fmla="*/ 1 w 380"/>
                  <a:gd name="T31" fmla="*/ 1 h 685"/>
                  <a:gd name="T32" fmla="*/ 1 w 380"/>
                  <a:gd name="T33" fmla="*/ 2 h 685"/>
                  <a:gd name="T34" fmla="*/ 1 w 380"/>
                  <a:gd name="T35" fmla="*/ 2 h 685"/>
                  <a:gd name="T36" fmla="*/ 1 w 380"/>
                  <a:gd name="T37" fmla="*/ 2 h 685"/>
                  <a:gd name="T38" fmla="*/ 0 w 380"/>
                  <a:gd name="T39" fmla="*/ 2 h 685"/>
                  <a:gd name="T40" fmla="*/ 0 w 380"/>
                  <a:gd name="T41" fmla="*/ 2 h 685"/>
                  <a:gd name="T42" fmla="*/ 0 w 380"/>
                  <a:gd name="T43" fmla="*/ 2 h 685"/>
                  <a:gd name="T44" fmla="*/ 0 w 380"/>
                  <a:gd name="T45" fmla="*/ 1 h 685"/>
                  <a:gd name="T46" fmla="*/ 0 w 380"/>
                  <a:gd name="T47" fmla="*/ 1 h 685"/>
                  <a:gd name="T48" fmla="*/ 0 w 380"/>
                  <a:gd name="T49" fmla="*/ 1 h 685"/>
                  <a:gd name="T50" fmla="*/ 0 w 380"/>
                  <a:gd name="T51" fmla="*/ 1 h 685"/>
                  <a:gd name="T52" fmla="*/ 0 w 380"/>
                  <a:gd name="T53" fmla="*/ 1 h 685"/>
                  <a:gd name="T54" fmla="*/ 0 w 380"/>
                  <a:gd name="T55" fmla="*/ 1 h 685"/>
                  <a:gd name="T56" fmla="*/ 0 w 380"/>
                  <a:gd name="T57" fmla="*/ 1 h 685"/>
                  <a:gd name="T58" fmla="*/ 0 w 380"/>
                  <a:gd name="T59" fmla="*/ 1 h 685"/>
                  <a:gd name="T60" fmla="*/ 1 w 380"/>
                  <a:gd name="T61" fmla="*/ 0 h 685"/>
                  <a:gd name="T62" fmla="*/ 0 w 380"/>
                  <a:gd name="T63" fmla="*/ 0 h 685"/>
                  <a:gd name="T64" fmla="*/ 0 w 380"/>
                  <a:gd name="T65" fmla="*/ 0 h 685"/>
                  <a:gd name="T66" fmla="*/ 0 w 380"/>
                  <a:gd name="T67" fmla="*/ 0 h 685"/>
                  <a:gd name="T68" fmla="*/ 0 w 380"/>
                  <a:gd name="T69" fmla="*/ 0 h 685"/>
                  <a:gd name="T70" fmla="*/ 0 w 380"/>
                  <a:gd name="T71" fmla="*/ 0 h 685"/>
                  <a:gd name="T72" fmla="*/ 0 w 380"/>
                  <a:gd name="T73" fmla="*/ 0 h 685"/>
                  <a:gd name="T74" fmla="*/ 0 w 380"/>
                  <a:gd name="T75" fmla="*/ 0 h 685"/>
                  <a:gd name="T76" fmla="*/ 0 w 380"/>
                  <a:gd name="T77" fmla="*/ 0 h 685"/>
                  <a:gd name="T78" fmla="*/ 0 w 380"/>
                  <a:gd name="T79" fmla="*/ 0 h 685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380"/>
                  <a:gd name="T121" fmla="*/ 0 h 685"/>
                  <a:gd name="T122" fmla="*/ 380 w 380"/>
                  <a:gd name="T123" fmla="*/ 685 h 685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380" h="685">
                    <a:moveTo>
                      <a:pt x="114" y="0"/>
                    </a:moveTo>
                    <a:lnTo>
                      <a:pt x="222" y="0"/>
                    </a:lnTo>
                    <a:lnTo>
                      <a:pt x="227" y="7"/>
                    </a:lnTo>
                    <a:lnTo>
                      <a:pt x="227" y="41"/>
                    </a:lnTo>
                    <a:lnTo>
                      <a:pt x="297" y="41"/>
                    </a:lnTo>
                    <a:lnTo>
                      <a:pt x="302" y="46"/>
                    </a:lnTo>
                    <a:lnTo>
                      <a:pt x="302" y="80"/>
                    </a:lnTo>
                    <a:lnTo>
                      <a:pt x="335" y="80"/>
                    </a:lnTo>
                    <a:lnTo>
                      <a:pt x="340" y="88"/>
                    </a:lnTo>
                    <a:lnTo>
                      <a:pt x="340" y="279"/>
                    </a:lnTo>
                    <a:lnTo>
                      <a:pt x="335" y="284"/>
                    </a:lnTo>
                    <a:lnTo>
                      <a:pt x="302" y="284"/>
                    </a:lnTo>
                    <a:lnTo>
                      <a:pt x="302" y="360"/>
                    </a:lnTo>
                    <a:lnTo>
                      <a:pt x="297" y="366"/>
                    </a:lnTo>
                    <a:lnTo>
                      <a:pt x="265" y="366"/>
                    </a:lnTo>
                    <a:lnTo>
                      <a:pt x="265" y="400"/>
                    </a:lnTo>
                    <a:lnTo>
                      <a:pt x="260" y="405"/>
                    </a:lnTo>
                    <a:lnTo>
                      <a:pt x="227" y="405"/>
                    </a:lnTo>
                    <a:lnTo>
                      <a:pt x="227" y="480"/>
                    </a:lnTo>
                    <a:lnTo>
                      <a:pt x="222" y="485"/>
                    </a:lnTo>
                    <a:lnTo>
                      <a:pt x="189" y="485"/>
                    </a:lnTo>
                    <a:lnTo>
                      <a:pt x="189" y="522"/>
                    </a:lnTo>
                    <a:lnTo>
                      <a:pt x="185" y="527"/>
                    </a:lnTo>
                    <a:lnTo>
                      <a:pt x="152" y="527"/>
                    </a:lnTo>
                    <a:lnTo>
                      <a:pt x="152" y="556"/>
                    </a:lnTo>
                    <a:lnTo>
                      <a:pt x="147" y="564"/>
                    </a:lnTo>
                    <a:lnTo>
                      <a:pt x="114" y="564"/>
                    </a:lnTo>
                    <a:lnTo>
                      <a:pt x="114" y="598"/>
                    </a:lnTo>
                    <a:lnTo>
                      <a:pt x="335" y="598"/>
                    </a:lnTo>
                    <a:lnTo>
                      <a:pt x="335" y="564"/>
                    </a:lnTo>
                    <a:lnTo>
                      <a:pt x="340" y="556"/>
                    </a:lnTo>
                    <a:lnTo>
                      <a:pt x="374" y="556"/>
                    </a:lnTo>
                    <a:lnTo>
                      <a:pt x="379" y="564"/>
                    </a:lnTo>
                    <a:lnTo>
                      <a:pt x="379" y="638"/>
                    </a:lnTo>
                    <a:lnTo>
                      <a:pt x="374" y="645"/>
                    </a:lnTo>
                    <a:lnTo>
                      <a:pt x="340" y="645"/>
                    </a:lnTo>
                    <a:lnTo>
                      <a:pt x="340" y="679"/>
                    </a:lnTo>
                    <a:lnTo>
                      <a:pt x="335" y="684"/>
                    </a:lnTo>
                    <a:lnTo>
                      <a:pt x="5" y="684"/>
                    </a:lnTo>
                    <a:lnTo>
                      <a:pt x="0" y="679"/>
                    </a:lnTo>
                    <a:lnTo>
                      <a:pt x="0" y="604"/>
                    </a:lnTo>
                    <a:lnTo>
                      <a:pt x="5" y="598"/>
                    </a:lnTo>
                    <a:lnTo>
                      <a:pt x="37" y="598"/>
                    </a:lnTo>
                    <a:lnTo>
                      <a:pt x="37" y="564"/>
                    </a:lnTo>
                    <a:lnTo>
                      <a:pt x="45" y="556"/>
                    </a:lnTo>
                    <a:lnTo>
                      <a:pt x="77" y="556"/>
                    </a:lnTo>
                    <a:lnTo>
                      <a:pt x="77" y="527"/>
                    </a:lnTo>
                    <a:lnTo>
                      <a:pt x="82" y="522"/>
                    </a:lnTo>
                    <a:lnTo>
                      <a:pt x="109" y="522"/>
                    </a:lnTo>
                    <a:lnTo>
                      <a:pt x="109" y="485"/>
                    </a:lnTo>
                    <a:lnTo>
                      <a:pt x="114" y="480"/>
                    </a:lnTo>
                    <a:lnTo>
                      <a:pt x="147" y="480"/>
                    </a:lnTo>
                    <a:lnTo>
                      <a:pt x="147" y="446"/>
                    </a:lnTo>
                    <a:lnTo>
                      <a:pt x="152" y="441"/>
                    </a:lnTo>
                    <a:lnTo>
                      <a:pt x="185" y="441"/>
                    </a:lnTo>
                    <a:lnTo>
                      <a:pt x="185" y="366"/>
                    </a:lnTo>
                    <a:lnTo>
                      <a:pt x="189" y="360"/>
                    </a:lnTo>
                    <a:lnTo>
                      <a:pt x="222" y="360"/>
                    </a:lnTo>
                    <a:lnTo>
                      <a:pt x="222" y="284"/>
                    </a:lnTo>
                    <a:lnTo>
                      <a:pt x="227" y="279"/>
                    </a:lnTo>
                    <a:lnTo>
                      <a:pt x="260" y="279"/>
                    </a:lnTo>
                    <a:lnTo>
                      <a:pt x="260" y="128"/>
                    </a:lnTo>
                    <a:lnTo>
                      <a:pt x="227" y="128"/>
                    </a:lnTo>
                    <a:lnTo>
                      <a:pt x="222" y="122"/>
                    </a:lnTo>
                    <a:lnTo>
                      <a:pt x="222" y="88"/>
                    </a:lnTo>
                    <a:lnTo>
                      <a:pt x="82" y="88"/>
                    </a:lnTo>
                    <a:lnTo>
                      <a:pt x="82" y="122"/>
                    </a:lnTo>
                    <a:lnTo>
                      <a:pt x="77" y="128"/>
                    </a:lnTo>
                    <a:lnTo>
                      <a:pt x="45" y="128"/>
                    </a:lnTo>
                    <a:lnTo>
                      <a:pt x="45" y="204"/>
                    </a:lnTo>
                    <a:lnTo>
                      <a:pt x="37" y="208"/>
                    </a:lnTo>
                    <a:lnTo>
                      <a:pt x="5" y="208"/>
                    </a:lnTo>
                    <a:lnTo>
                      <a:pt x="0" y="204"/>
                    </a:lnTo>
                    <a:lnTo>
                      <a:pt x="0" y="128"/>
                    </a:lnTo>
                    <a:lnTo>
                      <a:pt x="5" y="122"/>
                    </a:lnTo>
                    <a:lnTo>
                      <a:pt x="37" y="122"/>
                    </a:lnTo>
                    <a:lnTo>
                      <a:pt x="37" y="46"/>
                    </a:lnTo>
                    <a:lnTo>
                      <a:pt x="45" y="41"/>
                    </a:lnTo>
                    <a:lnTo>
                      <a:pt x="109" y="41"/>
                    </a:lnTo>
                    <a:lnTo>
                      <a:pt x="109" y="7"/>
                    </a:lnTo>
                    <a:lnTo>
                      <a:pt x="114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3600"/>
              </a:p>
            </p:txBody>
          </p:sp>
        </p:grpSp>
        <p:grpSp>
          <p:nvGrpSpPr>
            <p:cNvPr id="18" name="Group 19"/>
            <p:cNvGrpSpPr>
              <a:grpSpLocks/>
            </p:cNvGrpSpPr>
            <p:nvPr/>
          </p:nvGrpSpPr>
          <p:grpSpPr bwMode="auto">
            <a:xfrm>
              <a:off x="2984" y="1909"/>
              <a:ext cx="278" cy="154"/>
              <a:chOff x="2984" y="1909"/>
              <a:chExt cx="278" cy="154"/>
            </a:xfrm>
          </p:grpSpPr>
          <p:sp>
            <p:nvSpPr>
              <p:cNvPr id="28" name="Freeform 20"/>
              <p:cNvSpPr>
                <a:spLocks noChangeArrowheads="1"/>
              </p:cNvSpPr>
              <p:nvPr/>
            </p:nvSpPr>
            <p:spPr bwMode="auto">
              <a:xfrm>
                <a:off x="2984" y="1909"/>
                <a:ext cx="185" cy="154"/>
              </a:xfrm>
              <a:custGeom>
                <a:avLst/>
                <a:gdLst>
                  <a:gd name="T0" fmla="*/ 0 w 825"/>
                  <a:gd name="T1" fmla="*/ 0 h 685"/>
                  <a:gd name="T2" fmla="*/ 0 w 825"/>
                  <a:gd name="T3" fmla="*/ 0 h 685"/>
                  <a:gd name="T4" fmla="*/ 0 w 825"/>
                  <a:gd name="T5" fmla="*/ 0 h 685"/>
                  <a:gd name="T6" fmla="*/ 1 w 825"/>
                  <a:gd name="T7" fmla="*/ 0 h 685"/>
                  <a:gd name="T8" fmla="*/ 1 w 825"/>
                  <a:gd name="T9" fmla="*/ 1 h 685"/>
                  <a:gd name="T10" fmla="*/ 1 w 825"/>
                  <a:gd name="T11" fmla="*/ 1 h 685"/>
                  <a:gd name="T12" fmla="*/ 1 w 825"/>
                  <a:gd name="T13" fmla="*/ 1 h 685"/>
                  <a:gd name="T14" fmla="*/ 1 w 825"/>
                  <a:gd name="T15" fmla="*/ 1 h 685"/>
                  <a:gd name="T16" fmla="*/ 1 w 825"/>
                  <a:gd name="T17" fmla="*/ 1 h 685"/>
                  <a:gd name="T18" fmla="*/ 1 w 825"/>
                  <a:gd name="T19" fmla="*/ 1 h 685"/>
                  <a:gd name="T20" fmla="*/ 1 w 825"/>
                  <a:gd name="T21" fmla="*/ 1 h 685"/>
                  <a:gd name="T22" fmla="*/ 1 w 825"/>
                  <a:gd name="T23" fmla="*/ 1 h 685"/>
                  <a:gd name="T24" fmla="*/ 1 w 825"/>
                  <a:gd name="T25" fmla="*/ 1 h 685"/>
                  <a:gd name="T26" fmla="*/ 1 w 825"/>
                  <a:gd name="T27" fmla="*/ 1 h 685"/>
                  <a:gd name="T28" fmla="*/ 1 w 825"/>
                  <a:gd name="T29" fmla="*/ 1 h 685"/>
                  <a:gd name="T30" fmla="*/ 1 w 825"/>
                  <a:gd name="T31" fmla="*/ 1 h 685"/>
                  <a:gd name="T32" fmla="*/ 1 w 825"/>
                  <a:gd name="T33" fmla="*/ 0 h 685"/>
                  <a:gd name="T34" fmla="*/ 2 w 825"/>
                  <a:gd name="T35" fmla="*/ 0 h 685"/>
                  <a:gd name="T36" fmla="*/ 2 w 825"/>
                  <a:gd name="T37" fmla="*/ 0 h 685"/>
                  <a:gd name="T38" fmla="*/ 2 w 825"/>
                  <a:gd name="T39" fmla="*/ 0 h 685"/>
                  <a:gd name="T40" fmla="*/ 2 w 825"/>
                  <a:gd name="T41" fmla="*/ 0 h 685"/>
                  <a:gd name="T42" fmla="*/ 2 w 825"/>
                  <a:gd name="T43" fmla="*/ 0 h 685"/>
                  <a:gd name="T44" fmla="*/ 2 w 825"/>
                  <a:gd name="T45" fmla="*/ 2 h 685"/>
                  <a:gd name="T46" fmla="*/ 2 w 825"/>
                  <a:gd name="T47" fmla="*/ 2 h 685"/>
                  <a:gd name="T48" fmla="*/ 2 w 825"/>
                  <a:gd name="T49" fmla="*/ 2 h 685"/>
                  <a:gd name="T50" fmla="*/ 2 w 825"/>
                  <a:gd name="T51" fmla="*/ 2 h 685"/>
                  <a:gd name="T52" fmla="*/ 2 w 825"/>
                  <a:gd name="T53" fmla="*/ 2 h 685"/>
                  <a:gd name="T54" fmla="*/ 2 w 825"/>
                  <a:gd name="T55" fmla="*/ 0 h 685"/>
                  <a:gd name="T56" fmla="*/ 2 w 825"/>
                  <a:gd name="T57" fmla="*/ 0 h 685"/>
                  <a:gd name="T58" fmla="*/ 2 w 825"/>
                  <a:gd name="T59" fmla="*/ 0 h 685"/>
                  <a:gd name="T60" fmla="*/ 2 w 825"/>
                  <a:gd name="T61" fmla="*/ 1 h 685"/>
                  <a:gd name="T62" fmla="*/ 1 w 825"/>
                  <a:gd name="T63" fmla="*/ 1 h 685"/>
                  <a:gd name="T64" fmla="*/ 1 w 825"/>
                  <a:gd name="T65" fmla="*/ 1 h 685"/>
                  <a:gd name="T66" fmla="*/ 1 w 825"/>
                  <a:gd name="T67" fmla="*/ 1 h 685"/>
                  <a:gd name="T68" fmla="*/ 1 w 825"/>
                  <a:gd name="T69" fmla="*/ 1 h 685"/>
                  <a:gd name="T70" fmla="*/ 1 w 825"/>
                  <a:gd name="T71" fmla="*/ 2 h 685"/>
                  <a:gd name="T72" fmla="*/ 1 w 825"/>
                  <a:gd name="T73" fmla="*/ 2 h 685"/>
                  <a:gd name="T74" fmla="*/ 1 w 825"/>
                  <a:gd name="T75" fmla="*/ 2 h 685"/>
                  <a:gd name="T76" fmla="*/ 1 w 825"/>
                  <a:gd name="T77" fmla="*/ 2 h 685"/>
                  <a:gd name="T78" fmla="*/ 1 w 825"/>
                  <a:gd name="T79" fmla="*/ 2 h 685"/>
                  <a:gd name="T80" fmla="*/ 1 w 825"/>
                  <a:gd name="T81" fmla="*/ 1 h 685"/>
                  <a:gd name="T82" fmla="*/ 1 w 825"/>
                  <a:gd name="T83" fmla="*/ 1 h 685"/>
                  <a:gd name="T84" fmla="*/ 1 w 825"/>
                  <a:gd name="T85" fmla="*/ 1 h 685"/>
                  <a:gd name="T86" fmla="*/ 1 w 825"/>
                  <a:gd name="T87" fmla="*/ 1 h 685"/>
                  <a:gd name="T88" fmla="*/ 0 w 825"/>
                  <a:gd name="T89" fmla="*/ 1 h 685"/>
                  <a:gd name="T90" fmla="*/ 0 w 825"/>
                  <a:gd name="T91" fmla="*/ 1 h 685"/>
                  <a:gd name="T92" fmla="*/ 0 w 825"/>
                  <a:gd name="T93" fmla="*/ 1 h 685"/>
                  <a:gd name="T94" fmla="*/ 0 w 825"/>
                  <a:gd name="T95" fmla="*/ 0 h 685"/>
                  <a:gd name="T96" fmla="*/ 0 w 825"/>
                  <a:gd name="T97" fmla="*/ 2 h 685"/>
                  <a:gd name="T98" fmla="*/ 0 w 825"/>
                  <a:gd name="T99" fmla="*/ 2 h 685"/>
                  <a:gd name="T100" fmla="*/ 0 w 825"/>
                  <a:gd name="T101" fmla="*/ 2 h 685"/>
                  <a:gd name="T102" fmla="*/ 0 w 825"/>
                  <a:gd name="T103" fmla="*/ 2 h 685"/>
                  <a:gd name="T104" fmla="*/ 0 w 825"/>
                  <a:gd name="T105" fmla="*/ 2 h 685"/>
                  <a:gd name="T106" fmla="*/ 0 w 825"/>
                  <a:gd name="T107" fmla="*/ 0 h 685"/>
                  <a:gd name="T108" fmla="*/ 0 w 825"/>
                  <a:gd name="T109" fmla="*/ 0 h 685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825"/>
                  <a:gd name="T166" fmla="*/ 0 h 685"/>
                  <a:gd name="T167" fmla="*/ 825 w 825"/>
                  <a:gd name="T168" fmla="*/ 685 h 685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825" h="685">
                    <a:moveTo>
                      <a:pt x="5" y="0"/>
                    </a:moveTo>
                    <a:lnTo>
                      <a:pt x="154" y="0"/>
                    </a:lnTo>
                    <a:lnTo>
                      <a:pt x="159" y="7"/>
                    </a:lnTo>
                    <a:lnTo>
                      <a:pt x="159" y="80"/>
                    </a:lnTo>
                    <a:lnTo>
                      <a:pt x="192" y="80"/>
                    </a:lnTo>
                    <a:lnTo>
                      <a:pt x="198" y="88"/>
                    </a:lnTo>
                    <a:lnTo>
                      <a:pt x="198" y="162"/>
                    </a:lnTo>
                    <a:lnTo>
                      <a:pt x="234" y="162"/>
                    </a:lnTo>
                    <a:lnTo>
                      <a:pt x="239" y="170"/>
                    </a:lnTo>
                    <a:lnTo>
                      <a:pt x="239" y="237"/>
                    </a:lnTo>
                    <a:lnTo>
                      <a:pt x="273" y="237"/>
                    </a:lnTo>
                    <a:lnTo>
                      <a:pt x="278" y="242"/>
                    </a:lnTo>
                    <a:lnTo>
                      <a:pt x="278" y="318"/>
                    </a:lnTo>
                    <a:lnTo>
                      <a:pt x="312" y="318"/>
                    </a:lnTo>
                    <a:lnTo>
                      <a:pt x="319" y="324"/>
                    </a:lnTo>
                    <a:lnTo>
                      <a:pt x="319" y="400"/>
                    </a:lnTo>
                    <a:lnTo>
                      <a:pt x="352" y="400"/>
                    </a:lnTo>
                    <a:lnTo>
                      <a:pt x="358" y="405"/>
                    </a:lnTo>
                    <a:lnTo>
                      <a:pt x="358" y="480"/>
                    </a:lnTo>
                    <a:lnTo>
                      <a:pt x="392" y="480"/>
                    </a:lnTo>
                    <a:lnTo>
                      <a:pt x="399" y="485"/>
                    </a:lnTo>
                    <a:lnTo>
                      <a:pt x="399" y="556"/>
                    </a:lnTo>
                    <a:lnTo>
                      <a:pt x="427" y="556"/>
                    </a:lnTo>
                    <a:lnTo>
                      <a:pt x="427" y="485"/>
                    </a:lnTo>
                    <a:lnTo>
                      <a:pt x="433" y="480"/>
                    </a:lnTo>
                    <a:lnTo>
                      <a:pt x="466" y="480"/>
                    </a:lnTo>
                    <a:lnTo>
                      <a:pt x="466" y="366"/>
                    </a:lnTo>
                    <a:lnTo>
                      <a:pt x="473" y="360"/>
                    </a:lnTo>
                    <a:lnTo>
                      <a:pt x="506" y="360"/>
                    </a:lnTo>
                    <a:lnTo>
                      <a:pt x="506" y="284"/>
                    </a:lnTo>
                    <a:lnTo>
                      <a:pt x="512" y="279"/>
                    </a:lnTo>
                    <a:lnTo>
                      <a:pt x="546" y="279"/>
                    </a:lnTo>
                    <a:lnTo>
                      <a:pt x="546" y="170"/>
                    </a:lnTo>
                    <a:lnTo>
                      <a:pt x="551" y="162"/>
                    </a:lnTo>
                    <a:lnTo>
                      <a:pt x="587" y="162"/>
                    </a:lnTo>
                    <a:lnTo>
                      <a:pt x="587" y="88"/>
                    </a:lnTo>
                    <a:lnTo>
                      <a:pt x="592" y="80"/>
                    </a:lnTo>
                    <a:lnTo>
                      <a:pt x="626" y="80"/>
                    </a:lnTo>
                    <a:lnTo>
                      <a:pt x="626" y="7"/>
                    </a:lnTo>
                    <a:lnTo>
                      <a:pt x="632" y="0"/>
                    </a:lnTo>
                    <a:lnTo>
                      <a:pt x="819" y="0"/>
                    </a:lnTo>
                    <a:lnTo>
                      <a:pt x="824" y="7"/>
                    </a:lnTo>
                    <a:lnTo>
                      <a:pt x="824" y="41"/>
                    </a:lnTo>
                    <a:lnTo>
                      <a:pt x="819" y="46"/>
                    </a:lnTo>
                    <a:lnTo>
                      <a:pt x="745" y="46"/>
                    </a:lnTo>
                    <a:lnTo>
                      <a:pt x="745" y="638"/>
                    </a:lnTo>
                    <a:lnTo>
                      <a:pt x="819" y="638"/>
                    </a:lnTo>
                    <a:lnTo>
                      <a:pt x="824" y="645"/>
                    </a:lnTo>
                    <a:lnTo>
                      <a:pt x="824" y="679"/>
                    </a:lnTo>
                    <a:lnTo>
                      <a:pt x="819" y="684"/>
                    </a:lnTo>
                    <a:lnTo>
                      <a:pt x="592" y="684"/>
                    </a:lnTo>
                    <a:lnTo>
                      <a:pt x="587" y="679"/>
                    </a:lnTo>
                    <a:lnTo>
                      <a:pt x="587" y="645"/>
                    </a:lnTo>
                    <a:lnTo>
                      <a:pt x="592" y="638"/>
                    </a:lnTo>
                    <a:lnTo>
                      <a:pt x="664" y="638"/>
                    </a:lnTo>
                    <a:lnTo>
                      <a:pt x="664" y="88"/>
                    </a:lnTo>
                    <a:lnTo>
                      <a:pt x="632" y="88"/>
                    </a:lnTo>
                    <a:lnTo>
                      <a:pt x="632" y="162"/>
                    </a:lnTo>
                    <a:lnTo>
                      <a:pt x="626" y="170"/>
                    </a:lnTo>
                    <a:lnTo>
                      <a:pt x="592" y="170"/>
                    </a:lnTo>
                    <a:lnTo>
                      <a:pt x="592" y="279"/>
                    </a:lnTo>
                    <a:lnTo>
                      <a:pt x="587" y="284"/>
                    </a:lnTo>
                    <a:lnTo>
                      <a:pt x="551" y="284"/>
                    </a:lnTo>
                    <a:lnTo>
                      <a:pt x="551" y="360"/>
                    </a:lnTo>
                    <a:lnTo>
                      <a:pt x="546" y="366"/>
                    </a:lnTo>
                    <a:lnTo>
                      <a:pt x="512" y="366"/>
                    </a:lnTo>
                    <a:lnTo>
                      <a:pt x="512" y="480"/>
                    </a:lnTo>
                    <a:lnTo>
                      <a:pt x="506" y="485"/>
                    </a:lnTo>
                    <a:lnTo>
                      <a:pt x="473" y="485"/>
                    </a:lnTo>
                    <a:lnTo>
                      <a:pt x="473" y="556"/>
                    </a:lnTo>
                    <a:lnTo>
                      <a:pt x="466" y="564"/>
                    </a:lnTo>
                    <a:lnTo>
                      <a:pt x="433" y="564"/>
                    </a:lnTo>
                    <a:lnTo>
                      <a:pt x="433" y="679"/>
                    </a:lnTo>
                    <a:lnTo>
                      <a:pt x="427" y="684"/>
                    </a:lnTo>
                    <a:lnTo>
                      <a:pt x="399" y="684"/>
                    </a:lnTo>
                    <a:lnTo>
                      <a:pt x="392" y="679"/>
                    </a:lnTo>
                    <a:lnTo>
                      <a:pt x="392" y="645"/>
                    </a:lnTo>
                    <a:lnTo>
                      <a:pt x="358" y="645"/>
                    </a:lnTo>
                    <a:lnTo>
                      <a:pt x="352" y="638"/>
                    </a:lnTo>
                    <a:lnTo>
                      <a:pt x="352" y="564"/>
                    </a:lnTo>
                    <a:lnTo>
                      <a:pt x="319" y="564"/>
                    </a:lnTo>
                    <a:lnTo>
                      <a:pt x="312" y="556"/>
                    </a:lnTo>
                    <a:lnTo>
                      <a:pt x="312" y="485"/>
                    </a:lnTo>
                    <a:lnTo>
                      <a:pt x="278" y="485"/>
                    </a:lnTo>
                    <a:lnTo>
                      <a:pt x="273" y="480"/>
                    </a:lnTo>
                    <a:lnTo>
                      <a:pt x="273" y="405"/>
                    </a:lnTo>
                    <a:lnTo>
                      <a:pt x="239" y="405"/>
                    </a:lnTo>
                    <a:lnTo>
                      <a:pt x="234" y="400"/>
                    </a:lnTo>
                    <a:lnTo>
                      <a:pt x="234" y="324"/>
                    </a:lnTo>
                    <a:lnTo>
                      <a:pt x="198" y="324"/>
                    </a:lnTo>
                    <a:lnTo>
                      <a:pt x="192" y="318"/>
                    </a:lnTo>
                    <a:lnTo>
                      <a:pt x="192" y="242"/>
                    </a:lnTo>
                    <a:lnTo>
                      <a:pt x="159" y="242"/>
                    </a:lnTo>
                    <a:lnTo>
                      <a:pt x="154" y="237"/>
                    </a:lnTo>
                    <a:lnTo>
                      <a:pt x="154" y="170"/>
                    </a:lnTo>
                    <a:lnTo>
                      <a:pt x="119" y="170"/>
                    </a:lnTo>
                    <a:lnTo>
                      <a:pt x="119" y="638"/>
                    </a:lnTo>
                    <a:lnTo>
                      <a:pt x="192" y="638"/>
                    </a:lnTo>
                    <a:lnTo>
                      <a:pt x="198" y="645"/>
                    </a:lnTo>
                    <a:lnTo>
                      <a:pt x="198" y="679"/>
                    </a:lnTo>
                    <a:lnTo>
                      <a:pt x="192" y="684"/>
                    </a:lnTo>
                    <a:lnTo>
                      <a:pt x="5" y="684"/>
                    </a:lnTo>
                    <a:lnTo>
                      <a:pt x="0" y="679"/>
                    </a:lnTo>
                    <a:lnTo>
                      <a:pt x="0" y="645"/>
                    </a:lnTo>
                    <a:lnTo>
                      <a:pt x="5" y="638"/>
                    </a:lnTo>
                    <a:lnTo>
                      <a:pt x="79" y="638"/>
                    </a:lnTo>
                    <a:lnTo>
                      <a:pt x="79" y="46"/>
                    </a:lnTo>
                    <a:lnTo>
                      <a:pt x="5" y="46"/>
                    </a:lnTo>
                    <a:lnTo>
                      <a:pt x="0" y="41"/>
                    </a:lnTo>
                    <a:lnTo>
                      <a:pt x="0" y="7"/>
                    </a:lnTo>
                    <a:lnTo>
                      <a:pt x="5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3600"/>
              </a:p>
            </p:txBody>
          </p:sp>
          <p:sp>
            <p:nvSpPr>
              <p:cNvPr id="29" name="Freeform 21"/>
              <p:cNvSpPr>
                <a:spLocks noChangeArrowheads="1"/>
              </p:cNvSpPr>
              <p:nvPr/>
            </p:nvSpPr>
            <p:spPr bwMode="auto">
              <a:xfrm>
                <a:off x="3184" y="1909"/>
                <a:ext cx="78" cy="154"/>
              </a:xfrm>
              <a:custGeom>
                <a:avLst/>
                <a:gdLst>
                  <a:gd name="T0" fmla="*/ 1 w 354"/>
                  <a:gd name="T1" fmla="*/ 0 h 685"/>
                  <a:gd name="T2" fmla="*/ 1 w 354"/>
                  <a:gd name="T3" fmla="*/ 0 h 685"/>
                  <a:gd name="T4" fmla="*/ 1 w 354"/>
                  <a:gd name="T5" fmla="*/ 0 h 685"/>
                  <a:gd name="T6" fmla="*/ 1 w 354"/>
                  <a:gd name="T7" fmla="*/ 0 h 685"/>
                  <a:gd name="T8" fmla="*/ 1 w 354"/>
                  <a:gd name="T9" fmla="*/ 0 h 685"/>
                  <a:gd name="T10" fmla="*/ 1 w 354"/>
                  <a:gd name="T11" fmla="*/ 0 h 685"/>
                  <a:gd name="T12" fmla="*/ 1 w 354"/>
                  <a:gd name="T13" fmla="*/ 1 h 685"/>
                  <a:gd name="T14" fmla="*/ 1 w 354"/>
                  <a:gd name="T15" fmla="*/ 1 h 685"/>
                  <a:gd name="T16" fmla="*/ 1 w 354"/>
                  <a:gd name="T17" fmla="*/ 1 h 685"/>
                  <a:gd name="T18" fmla="*/ 1 w 354"/>
                  <a:gd name="T19" fmla="*/ 1 h 685"/>
                  <a:gd name="T20" fmla="*/ 1 w 354"/>
                  <a:gd name="T21" fmla="*/ 1 h 685"/>
                  <a:gd name="T22" fmla="*/ 1 w 354"/>
                  <a:gd name="T23" fmla="*/ 1 h 685"/>
                  <a:gd name="T24" fmla="*/ 1 w 354"/>
                  <a:gd name="T25" fmla="*/ 1 h 685"/>
                  <a:gd name="T26" fmla="*/ 1 w 354"/>
                  <a:gd name="T27" fmla="*/ 2 h 685"/>
                  <a:gd name="T28" fmla="*/ 1 w 354"/>
                  <a:gd name="T29" fmla="*/ 2 h 685"/>
                  <a:gd name="T30" fmla="*/ 1 w 354"/>
                  <a:gd name="T31" fmla="*/ 2 h 685"/>
                  <a:gd name="T32" fmla="*/ 0 w 354"/>
                  <a:gd name="T33" fmla="*/ 2 h 685"/>
                  <a:gd name="T34" fmla="*/ 0 w 354"/>
                  <a:gd name="T35" fmla="*/ 2 h 685"/>
                  <a:gd name="T36" fmla="*/ 0 w 354"/>
                  <a:gd name="T37" fmla="*/ 2 h 685"/>
                  <a:gd name="T38" fmla="*/ 0 w 354"/>
                  <a:gd name="T39" fmla="*/ 2 h 685"/>
                  <a:gd name="T40" fmla="*/ 0 w 354"/>
                  <a:gd name="T41" fmla="*/ 1 h 685"/>
                  <a:gd name="T42" fmla="*/ 0 w 354"/>
                  <a:gd name="T43" fmla="*/ 2 h 685"/>
                  <a:gd name="T44" fmla="*/ 0 w 354"/>
                  <a:gd name="T45" fmla="*/ 2 h 685"/>
                  <a:gd name="T46" fmla="*/ 0 w 354"/>
                  <a:gd name="T47" fmla="*/ 2 h 685"/>
                  <a:gd name="T48" fmla="*/ 0 w 354"/>
                  <a:gd name="T49" fmla="*/ 2 h 685"/>
                  <a:gd name="T50" fmla="*/ 1 w 354"/>
                  <a:gd name="T51" fmla="*/ 2 h 685"/>
                  <a:gd name="T52" fmla="*/ 1 w 354"/>
                  <a:gd name="T53" fmla="*/ 1 h 685"/>
                  <a:gd name="T54" fmla="*/ 1 w 354"/>
                  <a:gd name="T55" fmla="*/ 1 h 685"/>
                  <a:gd name="T56" fmla="*/ 1 w 354"/>
                  <a:gd name="T57" fmla="*/ 1 h 685"/>
                  <a:gd name="T58" fmla="*/ 0 w 354"/>
                  <a:gd name="T59" fmla="*/ 1 h 685"/>
                  <a:gd name="T60" fmla="*/ 0 w 354"/>
                  <a:gd name="T61" fmla="*/ 1 h 685"/>
                  <a:gd name="T62" fmla="*/ 0 w 354"/>
                  <a:gd name="T63" fmla="*/ 1 h 685"/>
                  <a:gd name="T64" fmla="*/ 0 w 354"/>
                  <a:gd name="T65" fmla="*/ 1 h 685"/>
                  <a:gd name="T66" fmla="*/ 0 w 354"/>
                  <a:gd name="T67" fmla="*/ 1 h 685"/>
                  <a:gd name="T68" fmla="*/ 0 w 354"/>
                  <a:gd name="T69" fmla="*/ 1 h 685"/>
                  <a:gd name="T70" fmla="*/ 0 w 354"/>
                  <a:gd name="T71" fmla="*/ 0 h 685"/>
                  <a:gd name="T72" fmla="*/ 1 w 354"/>
                  <a:gd name="T73" fmla="*/ 0 h 685"/>
                  <a:gd name="T74" fmla="*/ 0 w 354"/>
                  <a:gd name="T75" fmla="*/ 0 h 685"/>
                  <a:gd name="T76" fmla="*/ 0 w 354"/>
                  <a:gd name="T77" fmla="*/ 0 h 685"/>
                  <a:gd name="T78" fmla="*/ 0 w 354"/>
                  <a:gd name="T79" fmla="*/ 0 h 685"/>
                  <a:gd name="T80" fmla="*/ 0 w 354"/>
                  <a:gd name="T81" fmla="*/ 0 h 685"/>
                  <a:gd name="T82" fmla="*/ 0 w 354"/>
                  <a:gd name="T83" fmla="*/ 0 h 685"/>
                  <a:gd name="T84" fmla="*/ 0 w 354"/>
                  <a:gd name="T85" fmla="*/ 0 h 685"/>
                  <a:gd name="T86" fmla="*/ 0 w 354"/>
                  <a:gd name="T87" fmla="*/ 0 h 685"/>
                  <a:gd name="T88" fmla="*/ 0 w 354"/>
                  <a:gd name="T89" fmla="*/ 0 h 685"/>
                  <a:gd name="T90" fmla="*/ 0 w 354"/>
                  <a:gd name="T91" fmla="*/ 0 h 685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354"/>
                  <a:gd name="T139" fmla="*/ 0 h 685"/>
                  <a:gd name="T140" fmla="*/ 354 w 354"/>
                  <a:gd name="T141" fmla="*/ 685 h 685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354" h="685">
                    <a:moveTo>
                      <a:pt x="118" y="0"/>
                    </a:moveTo>
                    <a:lnTo>
                      <a:pt x="231" y="0"/>
                    </a:lnTo>
                    <a:lnTo>
                      <a:pt x="236" y="7"/>
                    </a:lnTo>
                    <a:lnTo>
                      <a:pt x="236" y="41"/>
                    </a:lnTo>
                    <a:lnTo>
                      <a:pt x="270" y="41"/>
                    </a:lnTo>
                    <a:lnTo>
                      <a:pt x="275" y="46"/>
                    </a:lnTo>
                    <a:lnTo>
                      <a:pt x="275" y="80"/>
                    </a:lnTo>
                    <a:lnTo>
                      <a:pt x="309" y="80"/>
                    </a:lnTo>
                    <a:lnTo>
                      <a:pt x="314" y="88"/>
                    </a:lnTo>
                    <a:lnTo>
                      <a:pt x="314" y="204"/>
                    </a:lnTo>
                    <a:lnTo>
                      <a:pt x="309" y="208"/>
                    </a:lnTo>
                    <a:lnTo>
                      <a:pt x="275" y="208"/>
                    </a:lnTo>
                    <a:lnTo>
                      <a:pt x="275" y="237"/>
                    </a:lnTo>
                    <a:lnTo>
                      <a:pt x="270" y="242"/>
                    </a:lnTo>
                    <a:lnTo>
                      <a:pt x="236" y="242"/>
                    </a:lnTo>
                    <a:lnTo>
                      <a:pt x="236" y="279"/>
                    </a:lnTo>
                    <a:lnTo>
                      <a:pt x="270" y="279"/>
                    </a:lnTo>
                    <a:lnTo>
                      <a:pt x="275" y="284"/>
                    </a:lnTo>
                    <a:lnTo>
                      <a:pt x="275" y="318"/>
                    </a:lnTo>
                    <a:lnTo>
                      <a:pt x="309" y="318"/>
                    </a:lnTo>
                    <a:lnTo>
                      <a:pt x="314" y="324"/>
                    </a:lnTo>
                    <a:lnTo>
                      <a:pt x="314" y="360"/>
                    </a:lnTo>
                    <a:lnTo>
                      <a:pt x="347" y="360"/>
                    </a:lnTo>
                    <a:lnTo>
                      <a:pt x="353" y="366"/>
                    </a:lnTo>
                    <a:lnTo>
                      <a:pt x="353" y="522"/>
                    </a:lnTo>
                    <a:lnTo>
                      <a:pt x="347" y="527"/>
                    </a:lnTo>
                    <a:lnTo>
                      <a:pt x="314" y="527"/>
                    </a:lnTo>
                    <a:lnTo>
                      <a:pt x="314" y="598"/>
                    </a:lnTo>
                    <a:lnTo>
                      <a:pt x="309" y="604"/>
                    </a:lnTo>
                    <a:lnTo>
                      <a:pt x="275" y="604"/>
                    </a:lnTo>
                    <a:lnTo>
                      <a:pt x="275" y="638"/>
                    </a:lnTo>
                    <a:lnTo>
                      <a:pt x="270" y="645"/>
                    </a:lnTo>
                    <a:lnTo>
                      <a:pt x="197" y="645"/>
                    </a:lnTo>
                    <a:lnTo>
                      <a:pt x="197" y="679"/>
                    </a:lnTo>
                    <a:lnTo>
                      <a:pt x="191" y="684"/>
                    </a:lnTo>
                    <a:lnTo>
                      <a:pt x="46" y="684"/>
                    </a:lnTo>
                    <a:lnTo>
                      <a:pt x="38" y="679"/>
                    </a:lnTo>
                    <a:lnTo>
                      <a:pt x="38" y="645"/>
                    </a:lnTo>
                    <a:lnTo>
                      <a:pt x="4" y="645"/>
                    </a:lnTo>
                    <a:lnTo>
                      <a:pt x="0" y="638"/>
                    </a:lnTo>
                    <a:lnTo>
                      <a:pt x="0" y="564"/>
                    </a:lnTo>
                    <a:lnTo>
                      <a:pt x="4" y="556"/>
                    </a:lnTo>
                    <a:lnTo>
                      <a:pt x="79" y="556"/>
                    </a:lnTo>
                    <a:lnTo>
                      <a:pt x="85" y="564"/>
                    </a:lnTo>
                    <a:lnTo>
                      <a:pt x="85" y="598"/>
                    </a:lnTo>
                    <a:lnTo>
                      <a:pt x="113" y="598"/>
                    </a:lnTo>
                    <a:lnTo>
                      <a:pt x="118" y="604"/>
                    </a:lnTo>
                    <a:lnTo>
                      <a:pt x="118" y="638"/>
                    </a:lnTo>
                    <a:lnTo>
                      <a:pt x="191" y="638"/>
                    </a:lnTo>
                    <a:lnTo>
                      <a:pt x="191" y="604"/>
                    </a:lnTo>
                    <a:lnTo>
                      <a:pt x="197" y="598"/>
                    </a:lnTo>
                    <a:lnTo>
                      <a:pt x="231" y="598"/>
                    </a:lnTo>
                    <a:lnTo>
                      <a:pt x="231" y="564"/>
                    </a:lnTo>
                    <a:lnTo>
                      <a:pt x="236" y="556"/>
                    </a:lnTo>
                    <a:lnTo>
                      <a:pt x="270" y="556"/>
                    </a:lnTo>
                    <a:lnTo>
                      <a:pt x="270" y="405"/>
                    </a:lnTo>
                    <a:lnTo>
                      <a:pt x="236" y="405"/>
                    </a:lnTo>
                    <a:lnTo>
                      <a:pt x="231" y="400"/>
                    </a:lnTo>
                    <a:lnTo>
                      <a:pt x="231" y="366"/>
                    </a:lnTo>
                    <a:lnTo>
                      <a:pt x="197" y="366"/>
                    </a:lnTo>
                    <a:lnTo>
                      <a:pt x="191" y="360"/>
                    </a:lnTo>
                    <a:lnTo>
                      <a:pt x="191" y="324"/>
                    </a:lnTo>
                    <a:lnTo>
                      <a:pt x="118" y="324"/>
                    </a:lnTo>
                    <a:lnTo>
                      <a:pt x="113" y="318"/>
                    </a:lnTo>
                    <a:lnTo>
                      <a:pt x="113" y="284"/>
                    </a:lnTo>
                    <a:lnTo>
                      <a:pt x="118" y="279"/>
                    </a:lnTo>
                    <a:lnTo>
                      <a:pt x="152" y="279"/>
                    </a:lnTo>
                    <a:lnTo>
                      <a:pt x="152" y="242"/>
                    </a:lnTo>
                    <a:lnTo>
                      <a:pt x="158" y="237"/>
                    </a:lnTo>
                    <a:lnTo>
                      <a:pt x="191" y="237"/>
                    </a:lnTo>
                    <a:lnTo>
                      <a:pt x="191" y="208"/>
                    </a:lnTo>
                    <a:lnTo>
                      <a:pt x="197" y="204"/>
                    </a:lnTo>
                    <a:lnTo>
                      <a:pt x="231" y="204"/>
                    </a:lnTo>
                    <a:lnTo>
                      <a:pt x="231" y="128"/>
                    </a:lnTo>
                    <a:lnTo>
                      <a:pt x="197" y="128"/>
                    </a:lnTo>
                    <a:lnTo>
                      <a:pt x="191" y="122"/>
                    </a:lnTo>
                    <a:lnTo>
                      <a:pt x="191" y="88"/>
                    </a:lnTo>
                    <a:lnTo>
                      <a:pt x="85" y="88"/>
                    </a:lnTo>
                    <a:lnTo>
                      <a:pt x="85" y="122"/>
                    </a:lnTo>
                    <a:lnTo>
                      <a:pt x="79" y="128"/>
                    </a:lnTo>
                    <a:lnTo>
                      <a:pt x="46" y="128"/>
                    </a:lnTo>
                    <a:lnTo>
                      <a:pt x="46" y="204"/>
                    </a:lnTo>
                    <a:lnTo>
                      <a:pt x="38" y="208"/>
                    </a:lnTo>
                    <a:lnTo>
                      <a:pt x="4" y="208"/>
                    </a:lnTo>
                    <a:lnTo>
                      <a:pt x="0" y="204"/>
                    </a:lnTo>
                    <a:lnTo>
                      <a:pt x="0" y="128"/>
                    </a:lnTo>
                    <a:lnTo>
                      <a:pt x="4" y="122"/>
                    </a:lnTo>
                    <a:lnTo>
                      <a:pt x="38" y="122"/>
                    </a:lnTo>
                    <a:lnTo>
                      <a:pt x="38" y="46"/>
                    </a:lnTo>
                    <a:lnTo>
                      <a:pt x="46" y="41"/>
                    </a:lnTo>
                    <a:lnTo>
                      <a:pt x="113" y="41"/>
                    </a:lnTo>
                    <a:lnTo>
                      <a:pt x="113" y="7"/>
                    </a:lnTo>
                    <a:lnTo>
                      <a:pt x="118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3600"/>
              </a:p>
            </p:txBody>
          </p:sp>
        </p:grpSp>
        <p:grpSp>
          <p:nvGrpSpPr>
            <p:cNvPr id="19" name="Group 22"/>
            <p:cNvGrpSpPr>
              <a:grpSpLocks/>
            </p:cNvGrpSpPr>
            <p:nvPr/>
          </p:nvGrpSpPr>
          <p:grpSpPr bwMode="auto">
            <a:xfrm>
              <a:off x="1250" y="2533"/>
              <a:ext cx="274" cy="154"/>
              <a:chOff x="1250" y="2533"/>
              <a:chExt cx="274" cy="154"/>
            </a:xfrm>
          </p:grpSpPr>
          <p:sp>
            <p:nvSpPr>
              <p:cNvPr id="26" name="Freeform 23"/>
              <p:cNvSpPr>
                <a:spLocks noChangeArrowheads="1"/>
              </p:cNvSpPr>
              <p:nvPr/>
            </p:nvSpPr>
            <p:spPr bwMode="auto">
              <a:xfrm>
                <a:off x="1250" y="2533"/>
                <a:ext cx="178" cy="154"/>
              </a:xfrm>
              <a:custGeom>
                <a:avLst/>
                <a:gdLst>
                  <a:gd name="T0" fmla="*/ 0 w 804"/>
                  <a:gd name="T1" fmla="*/ 0 h 684"/>
                  <a:gd name="T2" fmla="*/ 0 w 804"/>
                  <a:gd name="T3" fmla="*/ 0 h 684"/>
                  <a:gd name="T4" fmla="*/ 0 w 804"/>
                  <a:gd name="T5" fmla="*/ 0 h 684"/>
                  <a:gd name="T6" fmla="*/ 0 w 804"/>
                  <a:gd name="T7" fmla="*/ 0 h 684"/>
                  <a:gd name="T8" fmla="*/ 1 w 804"/>
                  <a:gd name="T9" fmla="*/ 1 h 684"/>
                  <a:gd name="T10" fmla="*/ 1 w 804"/>
                  <a:gd name="T11" fmla="*/ 1 h 684"/>
                  <a:gd name="T12" fmla="*/ 1 w 804"/>
                  <a:gd name="T13" fmla="*/ 1 h 684"/>
                  <a:gd name="T14" fmla="*/ 1 w 804"/>
                  <a:gd name="T15" fmla="*/ 1 h 684"/>
                  <a:gd name="T16" fmla="*/ 1 w 804"/>
                  <a:gd name="T17" fmla="*/ 1 h 684"/>
                  <a:gd name="T18" fmla="*/ 1 w 804"/>
                  <a:gd name="T19" fmla="*/ 1 h 684"/>
                  <a:gd name="T20" fmla="*/ 1 w 804"/>
                  <a:gd name="T21" fmla="*/ 1 h 684"/>
                  <a:gd name="T22" fmla="*/ 1 w 804"/>
                  <a:gd name="T23" fmla="*/ 1 h 684"/>
                  <a:gd name="T24" fmla="*/ 1 w 804"/>
                  <a:gd name="T25" fmla="*/ 1 h 684"/>
                  <a:gd name="T26" fmla="*/ 1 w 804"/>
                  <a:gd name="T27" fmla="*/ 1 h 684"/>
                  <a:gd name="T28" fmla="*/ 1 w 804"/>
                  <a:gd name="T29" fmla="*/ 1 h 684"/>
                  <a:gd name="T30" fmla="*/ 1 w 804"/>
                  <a:gd name="T31" fmla="*/ 1 h 684"/>
                  <a:gd name="T32" fmla="*/ 1 w 804"/>
                  <a:gd name="T33" fmla="*/ 0 h 684"/>
                  <a:gd name="T34" fmla="*/ 2 w 804"/>
                  <a:gd name="T35" fmla="*/ 0 h 684"/>
                  <a:gd name="T36" fmla="*/ 2 w 804"/>
                  <a:gd name="T37" fmla="*/ 0 h 684"/>
                  <a:gd name="T38" fmla="*/ 2 w 804"/>
                  <a:gd name="T39" fmla="*/ 0 h 684"/>
                  <a:gd name="T40" fmla="*/ 2 w 804"/>
                  <a:gd name="T41" fmla="*/ 0 h 684"/>
                  <a:gd name="T42" fmla="*/ 2 w 804"/>
                  <a:gd name="T43" fmla="*/ 0 h 684"/>
                  <a:gd name="T44" fmla="*/ 2 w 804"/>
                  <a:gd name="T45" fmla="*/ 2 h 684"/>
                  <a:gd name="T46" fmla="*/ 2 w 804"/>
                  <a:gd name="T47" fmla="*/ 2 h 684"/>
                  <a:gd name="T48" fmla="*/ 2 w 804"/>
                  <a:gd name="T49" fmla="*/ 2 h 684"/>
                  <a:gd name="T50" fmla="*/ 2 w 804"/>
                  <a:gd name="T51" fmla="*/ 2 h 684"/>
                  <a:gd name="T52" fmla="*/ 2 w 804"/>
                  <a:gd name="T53" fmla="*/ 2 h 684"/>
                  <a:gd name="T54" fmla="*/ 2 w 804"/>
                  <a:gd name="T55" fmla="*/ 0 h 684"/>
                  <a:gd name="T56" fmla="*/ 2 w 804"/>
                  <a:gd name="T57" fmla="*/ 0 h 684"/>
                  <a:gd name="T58" fmla="*/ 2 w 804"/>
                  <a:gd name="T59" fmla="*/ 0 h 684"/>
                  <a:gd name="T60" fmla="*/ 2 w 804"/>
                  <a:gd name="T61" fmla="*/ 1 h 684"/>
                  <a:gd name="T62" fmla="*/ 1 w 804"/>
                  <a:gd name="T63" fmla="*/ 1 h 684"/>
                  <a:gd name="T64" fmla="*/ 1 w 804"/>
                  <a:gd name="T65" fmla="*/ 1 h 684"/>
                  <a:gd name="T66" fmla="*/ 1 w 804"/>
                  <a:gd name="T67" fmla="*/ 1 h 684"/>
                  <a:gd name="T68" fmla="*/ 1 w 804"/>
                  <a:gd name="T69" fmla="*/ 1 h 684"/>
                  <a:gd name="T70" fmla="*/ 1 w 804"/>
                  <a:gd name="T71" fmla="*/ 2 h 684"/>
                  <a:gd name="T72" fmla="*/ 1 w 804"/>
                  <a:gd name="T73" fmla="*/ 2 h 684"/>
                  <a:gd name="T74" fmla="*/ 1 w 804"/>
                  <a:gd name="T75" fmla="*/ 2 h 684"/>
                  <a:gd name="T76" fmla="*/ 1 w 804"/>
                  <a:gd name="T77" fmla="*/ 2 h 684"/>
                  <a:gd name="T78" fmla="*/ 1 w 804"/>
                  <a:gd name="T79" fmla="*/ 2 h 684"/>
                  <a:gd name="T80" fmla="*/ 1 w 804"/>
                  <a:gd name="T81" fmla="*/ 1 h 684"/>
                  <a:gd name="T82" fmla="*/ 1 w 804"/>
                  <a:gd name="T83" fmla="*/ 1 h 684"/>
                  <a:gd name="T84" fmla="*/ 1 w 804"/>
                  <a:gd name="T85" fmla="*/ 1 h 684"/>
                  <a:gd name="T86" fmla="*/ 0 w 804"/>
                  <a:gd name="T87" fmla="*/ 1 h 684"/>
                  <a:gd name="T88" fmla="*/ 0 w 804"/>
                  <a:gd name="T89" fmla="*/ 1 h 684"/>
                  <a:gd name="T90" fmla="*/ 0 w 804"/>
                  <a:gd name="T91" fmla="*/ 1 h 684"/>
                  <a:gd name="T92" fmla="*/ 0 w 804"/>
                  <a:gd name="T93" fmla="*/ 1 h 684"/>
                  <a:gd name="T94" fmla="*/ 0 w 804"/>
                  <a:gd name="T95" fmla="*/ 0 h 684"/>
                  <a:gd name="T96" fmla="*/ 0 w 804"/>
                  <a:gd name="T97" fmla="*/ 2 h 684"/>
                  <a:gd name="T98" fmla="*/ 0 w 804"/>
                  <a:gd name="T99" fmla="*/ 2 h 684"/>
                  <a:gd name="T100" fmla="*/ 0 w 804"/>
                  <a:gd name="T101" fmla="*/ 2 h 684"/>
                  <a:gd name="T102" fmla="*/ 0 w 804"/>
                  <a:gd name="T103" fmla="*/ 2 h 684"/>
                  <a:gd name="T104" fmla="*/ 0 w 804"/>
                  <a:gd name="T105" fmla="*/ 2 h 684"/>
                  <a:gd name="T106" fmla="*/ 0 w 804"/>
                  <a:gd name="T107" fmla="*/ 0 h 684"/>
                  <a:gd name="T108" fmla="*/ 0 w 804"/>
                  <a:gd name="T109" fmla="*/ 0 h 684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804"/>
                  <a:gd name="T166" fmla="*/ 0 h 684"/>
                  <a:gd name="T167" fmla="*/ 804 w 804"/>
                  <a:gd name="T168" fmla="*/ 684 h 684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804" h="684">
                    <a:moveTo>
                      <a:pt x="4" y="0"/>
                    </a:moveTo>
                    <a:lnTo>
                      <a:pt x="149" y="0"/>
                    </a:lnTo>
                    <a:lnTo>
                      <a:pt x="155" y="7"/>
                    </a:lnTo>
                    <a:lnTo>
                      <a:pt x="155" y="80"/>
                    </a:lnTo>
                    <a:lnTo>
                      <a:pt x="187" y="80"/>
                    </a:lnTo>
                    <a:lnTo>
                      <a:pt x="194" y="88"/>
                    </a:lnTo>
                    <a:lnTo>
                      <a:pt x="194" y="162"/>
                    </a:lnTo>
                    <a:lnTo>
                      <a:pt x="227" y="162"/>
                    </a:lnTo>
                    <a:lnTo>
                      <a:pt x="232" y="169"/>
                    </a:lnTo>
                    <a:lnTo>
                      <a:pt x="232" y="237"/>
                    </a:lnTo>
                    <a:lnTo>
                      <a:pt x="265" y="237"/>
                    </a:lnTo>
                    <a:lnTo>
                      <a:pt x="272" y="242"/>
                    </a:lnTo>
                    <a:lnTo>
                      <a:pt x="272" y="317"/>
                    </a:lnTo>
                    <a:lnTo>
                      <a:pt x="305" y="317"/>
                    </a:lnTo>
                    <a:lnTo>
                      <a:pt x="310" y="324"/>
                    </a:lnTo>
                    <a:lnTo>
                      <a:pt x="310" y="399"/>
                    </a:lnTo>
                    <a:lnTo>
                      <a:pt x="344" y="399"/>
                    </a:lnTo>
                    <a:lnTo>
                      <a:pt x="350" y="404"/>
                    </a:lnTo>
                    <a:lnTo>
                      <a:pt x="350" y="480"/>
                    </a:lnTo>
                    <a:lnTo>
                      <a:pt x="382" y="480"/>
                    </a:lnTo>
                    <a:lnTo>
                      <a:pt x="388" y="484"/>
                    </a:lnTo>
                    <a:lnTo>
                      <a:pt x="388" y="555"/>
                    </a:lnTo>
                    <a:lnTo>
                      <a:pt x="415" y="555"/>
                    </a:lnTo>
                    <a:lnTo>
                      <a:pt x="415" y="484"/>
                    </a:lnTo>
                    <a:lnTo>
                      <a:pt x="420" y="480"/>
                    </a:lnTo>
                    <a:lnTo>
                      <a:pt x="455" y="480"/>
                    </a:lnTo>
                    <a:lnTo>
                      <a:pt x="455" y="365"/>
                    </a:lnTo>
                    <a:lnTo>
                      <a:pt x="460" y="359"/>
                    </a:lnTo>
                    <a:lnTo>
                      <a:pt x="493" y="359"/>
                    </a:lnTo>
                    <a:lnTo>
                      <a:pt x="493" y="284"/>
                    </a:lnTo>
                    <a:lnTo>
                      <a:pt x="498" y="279"/>
                    </a:lnTo>
                    <a:lnTo>
                      <a:pt x="531" y="279"/>
                    </a:lnTo>
                    <a:lnTo>
                      <a:pt x="531" y="169"/>
                    </a:lnTo>
                    <a:lnTo>
                      <a:pt x="536" y="162"/>
                    </a:lnTo>
                    <a:lnTo>
                      <a:pt x="570" y="162"/>
                    </a:lnTo>
                    <a:lnTo>
                      <a:pt x="570" y="88"/>
                    </a:lnTo>
                    <a:lnTo>
                      <a:pt x="576" y="80"/>
                    </a:lnTo>
                    <a:lnTo>
                      <a:pt x="608" y="80"/>
                    </a:lnTo>
                    <a:lnTo>
                      <a:pt x="608" y="7"/>
                    </a:lnTo>
                    <a:lnTo>
                      <a:pt x="614" y="0"/>
                    </a:lnTo>
                    <a:lnTo>
                      <a:pt x="797" y="0"/>
                    </a:lnTo>
                    <a:lnTo>
                      <a:pt x="803" y="7"/>
                    </a:lnTo>
                    <a:lnTo>
                      <a:pt x="803" y="41"/>
                    </a:lnTo>
                    <a:lnTo>
                      <a:pt x="797" y="46"/>
                    </a:lnTo>
                    <a:lnTo>
                      <a:pt x="725" y="46"/>
                    </a:lnTo>
                    <a:lnTo>
                      <a:pt x="725" y="637"/>
                    </a:lnTo>
                    <a:lnTo>
                      <a:pt x="797" y="637"/>
                    </a:lnTo>
                    <a:lnTo>
                      <a:pt x="803" y="645"/>
                    </a:lnTo>
                    <a:lnTo>
                      <a:pt x="803" y="678"/>
                    </a:lnTo>
                    <a:lnTo>
                      <a:pt x="797" y="683"/>
                    </a:lnTo>
                    <a:lnTo>
                      <a:pt x="576" y="683"/>
                    </a:lnTo>
                    <a:lnTo>
                      <a:pt x="570" y="678"/>
                    </a:lnTo>
                    <a:lnTo>
                      <a:pt x="570" y="645"/>
                    </a:lnTo>
                    <a:lnTo>
                      <a:pt x="576" y="637"/>
                    </a:lnTo>
                    <a:lnTo>
                      <a:pt x="648" y="637"/>
                    </a:lnTo>
                    <a:lnTo>
                      <a:pt x="648" y="88"/>
                    </a:lnTo>
                    <a:lnTo>
                      <a:pt x="614" y="88"/>
                    </a:lnTo>
                    <a:lnTo>
                      <a:pt x="614" y="162"/>
                    </a:lnTo>
                    <a:lnTo>
                      <a:pt x="608" y="169"/>
                    </a:lnTo>
                    <a:lnTo>
                      <a:pt x="576" y="169"/>
                    </a:lnTo>
                    <a:lnTo>
                      <a:pt x="576" y="279"/>
                    </a:lnTo>
                    <a:lnTo>
                      <a:pt x="570" y="284"/>
                    </a:lnTo>
                    <a:lnTo>
                      <a:pt x="536" y="284"/>
                    </a:lnTo>
                    <a:lnTo>
                      <a:pt x="536" y="359"/>
                    </a:lnTo>
                    <a:lnTo>
                      <a:pt x="531" y="365"/>
                    </a:lnTo>
                    <a:lnTo>
                      <a:pt x="498" y="365"/>
                    </a:lnTo>
                    <a:lnTo>
                      <a:pt x="498" y="480"/>
                    </a:lnTo>
                    <a:lnTo>
                      <a:pt x="493" y="484"/>
                    </a:lnTo>
                    <a:lnTo>
                      <a:pt x="460" y="484"/>
                    </a:lnTo>
                    <a:lnTo>
                      <a:pt x="460" y="555"/>
                    </a:lnTo>
                    <a:lnTo>
                      <a:pt x="455" y="563"/>
                    </a:lnTo>
                    <a:lnTo>
                      <a:pt x="420" y="563"/>
                    </a:lnTo>
                    <a:lnTo>
                      <a:pt x="420" y="678"/>
                    </a:lnTo>
                    <a:lnTo>
                      <a:pt x="415" y="683"/>
                    </a:lnTo>
                    <a:lnTo>
                      <a:pt x="388" y="683"/>
                    </a:lnTo>
                    <a:lnTo>
                      <a:pt x="382" y="678"/>
                    </a:lnTo>
                    <a:lnTo>
                      <a:pt x="382" y="645"/>
                    </a:lnTo>
                    <a:lnTo>
                      <a:pt x="350" y="645"/>
                    </a:lnTo>
                    <a:lnTo>
                      <a:pt x="344" y="637"/>
                    </a:lnTo>
                    <a:lnTo>
                      <a:pt x="344" y="563"/>
                    </a:lnTo>
                    <a:lnTo>
                      <a:pt x="310" y="563"/>
                    </a:lnTo>
                    <a:lnTo>
                      <a:pt x="305" y="555"/>
                    </a:lnTo>
                    <a:lnTo>
                      <a:pt x="305" y="484"/>
                    </a:lnTo>
                    <a:lnTo>
                      <a:pt x="272" y="484"/>
                    </a:lnTo>
                    <a:lnTo>
                      <a:pt x="265" y="480"/>
                    </a:lnTo>
                    <a:lnTo>
                      <a:pt x="265" y="404"/>
                    </a:lnTo>
                    <a:lnTo>
                      <a:pt x="232" y="404"/>
                    </a:lnTo>
                    <a:lnTo>
                      <a:pt x="227" y="399"/>
                    </a:lnTo>
                    <a:lnTo>
                      <a:pt x="227" y="324"/>
                    </a:lnTo>
                    <a:lnTo>
                      <a:pt x="194" y="324"/>
                    </a:lnTo>
                    <a:lnTo>
                      <a:pt x="187" y="317"/>
                    </a:lnTo>
                    <a:lnTo>
                      <a:pt x="187" y="242"/>
                    </a:lnTo>
                    <a:lnTo>
                      <a:pt x="155" y="242"/>
                    </a:lnTo>
                    <a:lnTo>
                      <a:pt x="149" y="237"/>
                    </a:lnTo>
                    <a:lnTo>
                      <a:pt x="149" y="169"/>
                    </a:lnTo>
                    <a:lnTo>
                      <a:pt x="115" y="169"/>
                    </a:lnTo>
                    <a:lnTo>
                      <a:pt x="115" y="637"/>
                    </a:lnTo>
                    <a:lnTo>
                      <a:pt x="187" y="637"/>
                    </a:lnTo>
                    <a:lnTo>
                      <a:pt x="194" y="645"/>
                    </a:lnTo>
                    <a:lnTo>
                      <a:pt x="194" y="678"/>
                    </a:lnTo>
                    <a:lnTo>
                      <a:pt x="187" y="683"/>
                    </a:lnTo>
                    <a:lnTo>
                      <a:pt x="4" y="683"/>
                    </a:lnTo>
                    <a:lnTo>
                      <a:pt x="0" y="678"/>
                    </a:lnTo>
                    <a:lnTo>
                      <a:pt x="0" y="645"/>
                    </a:lnTo>
                    <a:lnTo>
                      <a:pt x="4" y="637"/>
                    </a:lnTo>
                    <a:lnTo>
                      <a:pt x="77" y="637"/>
                    </a:lnTo>
                    <a:lnTo>
                      <a:pt x="77" y="46"/>
                    </a:lnTo>
                    <a:lnTo>
                      <a:pt x="4" y="46"/>
                    </a:lnTo>
                    <a:lnTo>
                      <a:pt x="0" y="41"/>
                    </a:lnTo>
                    <a:lnTo>
                      <a:pt x="0" y="7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3600"/>
              </a:p>
            </p:txBody>
          </p:sp>
          <p:sp>
            <p:nvSpPr>
              <p:cNvPr id="27" name="Freeform 24"/>
              <p:cNvSpPr>
                <a:spLocks noChangeArrowheads="1"/>
              </p:cNvSpPr>
              <p:nvPr/>
            </p:nvSpPr>
            <p:spPr bwMode="auto">
              <a:xfrm>
                <a:off x="1441" y="2533"/>
                <a:ext cx="83" cy="154"/>
              </a:xfrm>
              <a:custGeom>
                <a:avLst/>
                <a:gdLst>
                  <a:gd name="T0" fmla="*/ 0 w 381"/>
                  <a:gd name="T1" fmla="*/ 0 h 684"/>
                  <a:gd name="T2" fmla="*/ 0 w 381"/>
                  <a:gd name="T3" fmla="*/ 0 h 684"/>
                  <a:gd name="T4" fmla="*/ 0 w 381"/>
                  <a:gd name="T5" fmla="*/ 1 h 684"/>
                  <a:gd name="T6" fmla="*/ 0 w 381"/>
                  <a:gd name="T7" fmla="*/ 1 h 684"/>
                  <a:gd name="T8" fmla="*/ 0 w 381"/>
                  <a:gd name="T9" fmla="*/ 1 h 684"/>
                  <a:gd name="T10" fmla="*/ 0 w 381"/>
                  <a:gd name="T11" fmla="*/ 1 h 684"/>
                  <a:gd name="T12" fmla="*/ 0 w 381"/>
                  <a:gd name="T13" fmla="*/ 1 h 684"/>
                  <a:gd name="T14" fmla="*/ 0 w 381"/>
                  <a:gd name="T15" fmla="*/ 1 h 684"/>
                  <a:gd name="T16" fmla="*/ 0 w 381"/>
                  <a:gd name="T17" fmla="*/ 1 h 684"/>
                  <a:gd name="T18" fmla="*/ 0 w 381"/>
                  <a:gd name="T19" fmla="*/ 1 h 684"/>
                  <a:gd name="T20" fmla="*/ 0 w 381"/>
                  <a:gd name="T21" fmla="*/ 0 h 684"/>
                  <a:gd name="T22" fmla="*/ 0 w 381"/>
                  <a:gd name="T23" fmla="*/ 0 h 684"/>
                  <a:gd name="T24" fmla="*/ 0 w 381"/>
                  <a:gd name="T25" fmla="*/ 0 h 684"/>
                  <a:gd name="T26" fmla="*/ 0 w 381"/>
                  <a:gd name="T27" fmla="*/ 0 h 684"/>
                  <a:gd name="T28" fmla="*/ 0 w 381"/>
                  <a:gd name="T29" fmla="*/ 0 h 684"/>
                  <a:gd name="T30" fmla="*/ 1 w 381"/>
                  <a:gd name="T31" fmla="*/ 0 h 684"/>
                  <a:gd name="T32" fmla="*/ 1 w 381"/>
                  <a:gd name="T33" fmla="*/ 0 h 684"/>
                  <a:gd name="T34" fmla="*/ 1 w 381"/>
                  <a:gd name="T35" fmla="*/ 1 h 684"/>
                  <a:gd name="T36" fmla="*/ 1 w 381"/>
                  <a:gd name="T37" fmla="*/ 1 h 684"/>
                  <a:gd name="T38" fmla="*/ 1 w 381"/>
                  <a:gd name="T39" fmla="*/ 1 h 684"/>
                  <a:gd name="T40" fmla="*/ 1 w 381"/>
                  <a:gd name="T41" fmla="*/ 1 h 684"/>
                  <a:gd name="T42" fmla="*/ 1 w 381"/>
                  <a:gd name="T43" fmla="*/ 1 h 684"/>
                  <a:gd name="T44" fmla="*/ 1 w 381"/>
                  <a:gd name="T45" fmla="*/ 1 h 684"/>
                  <a:gd name="T46" fmla="*/ 1 w 381"/>
                  <a:gd name="T47" fmla="*/ 2 h 684"/>
                  <a:gd name="T48" fmla="*/ 1 w 381"/>
                  <a:gd name="T49" fmla="*/ 2 h 684"/>
                  <a:gd name="T50" fmla="*/ 0 w 381"/>
                  <a:gd name="T51" fmla="*/ 2 h 684"/>
                  <a:gd name="T52" fmla="*/ 0 w 381"/>
                  <a:gd name="T53" fmla="*/ 2 h 684"/>
                  <a:gd name="T54" fmla="*/ 0 w 381"/>
                  <a:gd name="T55" fmla="*/ 1 h 684"/>
                  <a:gd name="T56" fmla="*/ 0 w 381"/>
                  <a:gd name="T57" fmla="*/ 1 h 684"/>
                  <a:gd name="T58" fmla="*/ 0 w 381"/>
                  <a:gd name="T59" fmla="*/ 1 h 684"/>
                  <a:gd name="T60" fmla="*/ 0 w 381"/>
                  <a:gd name="T61" fmla="*/ 1 h 684"/>
                  <a:gd name="T62" fmla="*/ 0 w 381"/>
                  <a:gd name="T63" fmla="*/ 1 h 684"/>
                  <a:gd name="T64" fmla="*/ 0 w 381"/>
                  <a:gd name="T65" fmla="*/ 1 h 684"/>
                  <a:gd name="T66" fmla="*/ 0 w 381"/>
                  <a:gd name="T67" fmla="*/ 1 h 684"/>
                  <a:gd name="T68" fmla="*/ 0 w 381"/>
                  <a:gd name="T69" fmla="*/ 1 h 684"/>
                  <a:gd name="T70" fmla="*/ 0 w 381"/>
                  <a:gd name="T71" fmla="*/ 1 h 684"/>
                  <a:gd name="T72" fmla="*/ 0 w 381"/>
                  <a:gd name="T73" fmla="*/ 1 h 684"/>
                  <a:gd name="T74" fmla="*/ 0 w 381"/>
                  <a:gd name="T75" fmla="*/ 1 h 684"/>
                  <a:gd name="T76" fmla="*/ 0 w 381"/>
                  <a:gd name="T77" fmla="*/ 1 h 684"/>
                  <a:gd name="T78" fmla="*/ 0 w 381"/>
                  <a:gd name="T79" fmla="*/ 0 h 684"/>
                  <a:gd name="T80" fmla="*/ 0 w 381"/>
                  <a:gd name="T81" fmla="*/ 0 h 684"/>
                  <a:gd name="T82" fmla="*/ 0 w 381"/>
                  <a:gd name="T83" fmla="*/ 0 h 684"/>
                  <a:gd name="T84" fmla="*/ 0 w 381"/>
                  <a:gd name="T85" fmla="*/ 0 h 684"/>
                  <a:gd name="T86" fmla="*/ 0 w 381"/>
                  <a:gd name="T87" fmla="*/ 0 h 684"/>
                  <a:gd name="T88" fmla="*/ 0 w 381"/>
                  <a:gd name="T89" fmla="*/ 0 h 684"/>
                  <a:gd name="T90" fmla="*/ 0 w 381"/>
                  <a:gd name="T91" fmla="*/ 0 h 684"/>
                  <a:gd name="T92" fmla="*/ 0 w 381"/>
                  <a:gd name="T93" fmla="*/ 0 h 684"/>
                  <a:gd name="T94" fmla="*/ 0 w 381"/>
                  <a:gd name="T95" fmla="*/ 0 h 684"/>
                  <a:gd name="T96" fmla="*/ 0 w 381"/>
                  <a:gd name="T97" fmla="*/ 0 h 684"/>
                  <a:gd name="T98" fmla="*/ 0 w 381"/>
                  <a:gd name="T99" fmla="*/ 0 h 684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381"/>
                  <a:gd name="T151" fmla="*/ 0 h 684"/>
                  <a:gd name="T152" fmla="*/ 381 w 381"/>
                  <a:gd name="T153" fmla="*/ 684 h 684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381" h="684">
                    <a:moveTo>
                      <a:pt x="188" y="128"/>
                    </a:moveTo>
                    <a:lnTo>
                      <a:pt x="222" y="128"/>
                    </a:lnTo>
                    <a:lnTo>
                      <a:pt x="222" y="441"/>
                    </a:lnTo>
                    <a:lnTo>
                      <a:pt x="82" y="441"/>
                    </a:lnTo>
                    <a:lnTo>
                      <a:pt x="82" y="365"/>
                    </a:lnTo>
                    <a:lnTo>
                      <a:pt x="109" y="365"/>
                    </a:lnTo>
                    <a:lnTo>
                      <a:pt x="114" y="359"/>
                    </a:lnTo>
                    <a:lnTo>
                      <a:pt x="114" y="284"/>
                    </a:lnTo>
                    <a:lnTo>
                      <a:pt x="147" y="284"/>
                    </a:lnTo>
                    <a:lnTo>
                      <a:pt x="152" y="279"/>
                    </a:lnTo>
                    <a:lnTo>
                      <a:pt x="152" y="208"/>
                    </a:lnTo>
                    <a:lnTo>
                      <a:pt x="184" y="208"/>
                    </a:lnTo>
                    <a:lnTo>
                      <a:pt x="188" y="203"/>
                    </a:lnTo>
                    <a:lnTo>
                      <a:pt x="188" y="128"/>
                    </a:lnTo>
                    <a:close/>
                    <a:moveTo>
                      <a:pt x="227" y="0"/>
                    </a:moveTo>
                    <a:lnTo>
                      <a:pt x="298" y="0"/>
                    </a:lnTo>
                    <a:lnTo>
                      <a:pt x="303" y="7"/>
                    </a:lnTo>
                    <a:lnTo>
                      <a:pt x="303" y="441"/>
                    </a:lnTo>
                    <a:lnTo>
                      <a:pt x="375" y="441"/>
                    </a:lnTo>
                    <a:lnTo>
                      <a:pt x="380" y="446"/>
                    </a:lnTo>
                    <a:lnTo>
                      <a:pt x="380" y="521"/>
                    </a:lnTo>
                    <a:lnTo>
                      <a:pt x="375" y="526"/>
                    </a:lnTo>
                    <a:lnTo>
                      <a:pt x="303" y="526"/>
                    </a:lnTo>
                    <a:lnTo>
                      <a:pt x="303" y="678"/>
                    </a:lnTo>
                    <a:lnTo>
                      <a:pt x="298" y="683"/>
                    </a:lnTo>
                    <a:lnTo>
                      <a:pt x="227" y="683"/>
                    </a:lnTo>
                    <a:lnTo>
                      <a:pt x="222" y="678"/>
                    </a:lnTo>
                    <a:lnTo>
                      <a:pt x="222" y="526"/>
                    </a:lnTo>
                    <a:lnTo>
                      <a:pt x="4" y="526"/>
                    </a:lnTo>
                    <a:lnTo>
                      <a:pt x="0" y="521"/>
                    </a:lnTo>
                    <a:lnTo>
                      <a:pt x="0" y="404"/>
                    </a:lnTo>
                    <a:lnTo>
                      <a:pt x="4" y="399"/>
                    </a:lnTo>
                    <a:lnTo>
                      <a:pt x="37" y="399"/>
                    </a:lnTo>
                    <a:lnTo>
                      <a:pt x="37" y="324"/>
                    </a:lnTo>
                    <a:lnTo>
                      <a:pt x="42" y="317"/>
                    </a:lnTo>
                    <a:lnTo>
                      <a:pt x="75" y="317"/>
                    </a:lnTo>
                    <a:lnTo>
                      <a:pt x="75" y="242"/>
                    </a:lnTo>
                    <a:lnTo>
                      <a:pt x="82" y="237"/>
                    </a:lnTo>
                    <a:lnTo>
                      <a:pt x="109" y="237"/>
                    </a:lnTo>
                    <a:lnTo>
                      <a:pt x="109" y="169"/>
                    </a:lnTo>
                    <a:lnTo>
                      <a:pt x="114" y="162"/>
                    </a:lnTo>
                    <a:lnTo>
                      <a:pt x="147" y="162"/>
                    </a:lnTo>
                    <a:lnTo>
                      <a:pt x="147" y="128"/>
                    </a:lnTo>
                    <a:lnTo>
                      <a:pt x="152" y="122"/>
                    </a:lnTo>
                    <a:lnTo>
                      <a:pt x="184" y="122"/>
                    </a:lnTo>
                    <a:lnTo>
                      <a:pt x="184" y="46"/>
                    </a:lnTo>
                    <a:lnTo>
                      <a:pt x="188" y="41"/>
                    </a:lnTo>
                    <a:lnTo>
                      <a:pt x="222" y="41"/>
                    </a:lnTo>
                    <a:lnTo>
                      <a:pt x="222" y="7"/>
                    </a:lnTo>
                    <a:lnTo>
                      <a:pt x="227" y="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3600"/>
              </a:p>
            </p:txBody>
          </p:sp>
        </p:grpSp>
        <p:grpSp>
          <p:nvGrpSpPr>
            <p:cNvPr id="20" name="Group 25"/>
            <p:cNvGrpSpPr>
              <a:grpSpLocks/>
            </p:cNvGrpSpPr>
            <p:nvPr/>
          </p:nvGrpSpPr>
          <p:grpSpPr bwMode="auto">
            <a:xfrm>
              <a:off x="2064" y="2533"/>
              <a:ext cx="284" cy="154"/>
              <a:chOff x="2064" y="2533"/>
              <a:chExt cx="284" cy="154"/>
            </a:xfrm>
          </p:grpSpPr>
          <p:sp>
            <p:nvSpPr>
              <p:cNvPr id="24" name="Freeform 26"/>
              <p:cNvSpPr>
                <a:spLocks noChangeArrowheads="1"/>
              </p:cNvSpPr>
              <p:nvPr/>
            </p:nvSpPr>
            <p:spPr bwMode="auto">
              <a:xfrm>
                <a:off x="2064" y="2533"/>
                <a:ext cx="180" cy="154"/>
              </a:xfrm>
              <a:custGeom>
                <a:avLst/>
                <a:gdLst>
                  <a:gd name="T0" fmla="*/ 0 w 799"/>
                  <a:gd name="T1" fmla="*/ 0 h 684"/>
                  <a:gd name="T2" fmla="*/ 0 w 799"/>
                  <a:gd name="T3" fmla="*/ 0 h 684"/>
                  <a:gd name="T4" fmla="*/ 0 w 799"/>
                  <a:gd name="T5" fmla="*/ 0 h 684"/>
                  <a:gd name="T6" fmla="*/ 0 w 799"/>
                  <a:gd name="T7" fmla="*/ 0 h 684"/>
                  <a:gd name="T8" fmla="*/ 1 w 799"/>
                  <a:gd name="T9" fmla="*/ 1 h 684"/>
                  <a:gd name="T10" fmla="*/ 1 w 799"/>
                  <a:gd name="T11" fmla="*/ 1 h 684"/>
                  <a:gd name="T12" fmla="*/ 1 w 799"/>
                  <a:gd name="T13" fmla="*/ 1 h 684"/>
                  <a:gd name="T14" fmla="*/ 1 w 799"/>
                  <a:gd name="T15" fmla="*/ 1 h 684"/>
                  <a:gd name="T16" fmla="*/ 1 w 799"/>
                  <a:gd name="T17" fmla="*/ 1 h 684"/>
                  <a:gd name="T18" fmla="*/ 1 w 799"/>
                  <a:gd name="T19" fmla="*/ 1 h 684"/>
                  <a:gd name="T20" fmla="*/ 1 w 799"/>
                  <a:gd name="T21" fmla="*/ 1 h 684"/>
                  <a:gd name="T22" fmla="*/ 1 w 799"/>
                  <a:gd name="T23" fmla="*/ 1 h 684"/>
                  <a:gd name="T24" fmla="*/ 1 w 799"/>
                  <a:gd name="T25" fmla="*/ 1 h 684"/>
                  <a:gd name="T26" fmla="*/ 1 w 799"/>
                  <a:gd name="T27" fmla="*/ 1 h 684"/>
                  <a:gd name="T28" fmla="*/ 1 w 799"/>
                  <a:gd name="T29" fmla="*/ 1 h 684"/>
                  <a:gd name="T30" fmla="*/ 1 w 799"/>
                  <a:gd name="T31" fmla="*/ 1 h 684"/>
                  <a:gd name="T32" fmla="*/ 1 w 799"/>
                  <a:gd name="T33" fmla="*/ 0 h 684"/>
                  <a:gd name="T34" fmla="*/ 2 w 799"/>
                  <a:gd name="T35" fmla="*/ 0 h 684"/>
                  <a:gd name="T36" fmla="*/ 2 w 799"/>
                  <a:gd name="T37" fmla="*/ 0 h 684"/>
                  <a:gd name="T38" fmla="*/ 2 w 799"/>
                  <a:gd name="T39" fmla="*/ 0 h 684"/>
                  <a:gd name="T40" fmla="*/ 2 w 799"/>
                  <a:gd name="T41" fmla="*/ 0 h 684"/>
                  <a:gd name="T42" fmla="*/ 2 w 799"/>
                  <a:gd name="T43" fmla="*/ 0 h 684"/>
                  <a:gd name="T44" fmla="*/ 2 w 799"/>
                  <a:gd name="T45" fmla="*/ 2 h 684"/>
                  <a:gd name="T46" fmla="*/ 2 w 799"/>
                  <a:gd name="T47" fmla="*/ 2 h 684"/>
                  <a:gd name="T48" fmla="*/ 2 w 799"/>
                  <a:gd name="T49" fmla="*/ 2 h 684"/>
                  <a:gd name="T50" fmla="*/ 2 w 799"/>
                  <a:gd name="T51" fmla="*/ 2 h 684"/>
                  <a:gd name="T52" fmla="*/ 2 w 799"/>
                  <a:gd name="T53" fmla="*/ 2 h 684"/>
                  <a:gd name="T54" fmla="*/ 2 w 799"/>
                  <a:gd name="T55" fmla="*/ 0 h 684"/>
                  <a:gd name="T56" fmla="*/ 2 w 799"/>
                  <a:gd name="T57" fmla="*/ 0 h 684"/>
                  <a:gd name="T58" fmla="*/ 2 w 799"/>
                  <a:gd name="T59" fmla="*/ 0 h 684"/>
                  <a:gd name="T60" fmla="*/ 2 w 799"/>
                  <a:gd name="T61" fmla="*/ 1 h 684"/>
                  <a:gd name="T62" fmla="*/ 1 w 799"/>
                  <a:gd name="T63" fmla="*/ 1 h 684"/>
                  <a:gd name="T64" fmla="*/ 1 w 799"/>
                  <a:gd name="T65" fmla="*/ 1 h 684"/>
                  <a:gd name="T66" fmla="*/ 1 w 799"/>
                  <a:gd name="T67" fmla="*/ 1 h 684"/>
                  <a:gd name="T68" fmla="*/ 1 w 799"/>
                  <a:gd name="T69" fmla="*/ 1 h 684"/>
                  <a:gd name="T70" fmla="*/ 1 w 799"/>
                  <a:gd name="T71" fmla="*/ 2 h 684"/>
                  <a:gd name="T72" fmla="*/ 1 w 799"/>
                  <a:gd name="T73" fmla="*/ 2 h 684"/>
                  <a:gd name="T74" fmla="*/ 1 w 799"/>
                  <a:gd name="T75" fmla="*/ 2 h 684"/>
                  <a:gd name="T76" fmla="*/ 1 w 799"/>
                  <a:gd name="T77" fmla="*/ 2 h 684"/>
                  <a:gd name="T78" fmla="*/ 1 w 799"/>
                  <a:gd name="T79" fmla="*/ 2 h 684"/>
                  <a:gd name="T80" fmla="*/ 1 w 799"/>
                  <a:gd name="T81" fmla="*/ 1 h 684"/>
                  <a:gd name="T82" fmla="*/ 1 w 799"/>
                  <a:gd name="T83" fmla="*/ 1 h 684"/>
                  <a:gd name="T84" fmla="*/ 1 w 799"/>
                  <a:gd name="T85" fmla="*/ 1 h 684"/>
                  <a:gd name="T86" fmla="*/ 0 w 799"/>
                  <a:gd name="T87" fmla="*/ 1 h 684"/>
                  <a:gd name="T88" fmla="*/ 0 w 799"/>
                  <a:gd name="T89" fmla="*/ 1 h 684"/>
                  <a:gd name="T90" fmla="*/ 0 w 799"/>
                  <a:gd name="T91" fmla="*/ 1 h 684"/>
                  <a:gd name="T92" fmla="*/ 0 w 799"/>
                  <a:gd name="T93" fmla="*/ 1 h 684"/>
                  <a:gd name="T94" fmla="*/ 0 w 799"/>
                  <a:gd name="T95" fmla="*/ 0 h 684"/>
                  <a:gd name="T96" fmla="*/ 0 w 799"/>
                  <a:gd name="T97" fmla="*/ 2 h 684"/>
                  <a:gd name="T98" fmla="*/ 0 w 799"/>
                  <a:gd name="T99" fmla="*/ 2 h 684"/>
                  <a:gd name="T100" fmla="*/ 0 w 799"/>
                  <a:gd name="T101" fmla="*/ 2 h 684"/>
                  <a:gd name="T102" fmla="*/ 0 w 799"/>
                  <a:gd name="T103" fmla="*/ 2 h 684"/>
                  <a:gd name="T104" fmla="*/ 0 w 799"/>
                  <a:gd name="T105" fmla="*/ 2 h 684"/>
                  <a:gd name="T106" fmla="*/ 0 w 799"/>
                  <a:gd name="T107" fmla="*/ 0 h 684"/>
                  <a:gd name="T108" fmla="*/ 0 w 799"/>
                  <a:gd name="T109" fmla="*/ 0 h 684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799"/>
                  <a:gd name="T166" fmla="*/ 0 h 684"/>
                  <a:gd name="T167" fmla="*/ 799 w 799"/>
                  <a:gd name="T168" fmla="*/ 684 h 684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799" h="684">
                    <a:moveTo>
                      <a:pt x="4" y="0"/>
                    </a:moveTo>
                    <a:lnTo>
                      <a:pt x="149" y="0"/>
                    </a:lnTo>
                    <a:lnTo>
                      <a:pt x="155" y="7"/>
                    </a:lnTo>
                    <a:lnTo>
                      <a:pt x="155" y="80"/>
                    </a:lnTo>
                    <a:lnTo>
                      <a:pt x="187" y="80"/>
                    </a:lnTo>
                    <a:lnTo>
                      <a:pt x="192" y="88"/>
                    </a:lnTo>
                    <a:lnTo>
                      <a:pt x="192" y="162"/>
                    </a:lnTo>
                    <a:lnTo>
                      <a:pt x="226" y="162"/>
                    </a:lnTo>
                    <a:lnTo>
                      <a:pt x="231" y="169"/>
                    </a:lnTo>
                    <a:lnTo>
                      <a:pt x="231" y="237"/>
                    </a:lnTo>
                    <a:lnTo>
                      <a:pt x="264" y="237"/>
                    </a:lnTo>
                    <a:lnTo>
                      <a:pt x="269" y="242"/>
                    </a:lnTo>
                    <a:lnTo>
                      <a:pt x="269" y="317"/>
                    </a:lnTo>
                    <a:lnTo>
                      <a:pt x="302" y="317"/>
                    </a:lnTo>
                    <a:lnTo>
                      <a:pt x="309" y="324"/>
                    </a:lnTo>
                    <a:lnTo>
                      <a:pt x="309" y="399"/>
                    </a:lnTo>
                    <a:lnTo>
                      <a:pt x="342" y="399"/>
                    </a:lnTo>
                    <a:lnTo>
                      <a:pt x="347" y="404"/>
                    </a:lnTo>
                    <a:lnTo>
                      <a:pt x="347" y="480"/>
                    </a:lnTo>
                    <a:lnTo>
                      <a:pt x="380" y="480"/>
                    </a:lnTo>
                    <a:lnTo>
                      <a:pt x="386" y="484"/>
                    </a:lnTo>
                    <a:lnTo>
                      <a:pt x="386" y="555"/>
                    </a:lnTo>
                    <a:lnTo>
                      <a:pt x="413" y="555"/>
                    </a:lnTo>
                    <a:lnTo>
                      <a:pt x="413" y="484"/>
                    </a:lnTo>
                    <a:lnTo>
                      <a:pt x="419" y="480"/>
                    </a:lnTo>
                    <a:lnTo>
                      <a:pt x="451" y="480"/>
                    </a:lnTo>
                    <a:lnTo>
                      <a:pt x="451" y="365"/>
                    </a:lnTo>
                    <a:lnTo>
                      <a:pt x="458" y="359"/>
                    </a:lnTo>
                    <a:lnTo>
                      <a:pt x="491" y="359"/>
                    </a:lnTo>
                    <a:lnTo>
                      <a:pt x="491" y="284"/>
                    </a:lnTo>
                    <a:lnTo>
                      <a:pt x="496" y="279"/>
                    </a:lnTo>
                    <a:lnTo>
                      <a:pt x="529" y="279"/>
                    </a:lnTo>
                    <a:lnTo>
                      <a:pt x="529" y="169"/>
                    </a:lnTo>
                    <a:lnTo>
                      <a:pt x="534" y="162"/>
                    </a:lnTo>
                    <a:lnTo>
                      <a:pt x="568" y="162"/>
                    </a:lnTo>
                    <a:lnTo>
                      <a:pt x="568" y="88"/>
                    </a:lnTo>
                    <a:lnTo>
                      <a:pt x="573" y="80"/>
                    </a:lnTo>
                    <a:lnTo>
                      <a:pt x="606" y="80"/>
                    </a:lnTo>
                    <a:lnTo>
                      <a:pt x="606" y="7"/>
                    </a:lnTo>
                    <a:lnTo>
                      <a:pt x="611" y="0"/>
                    </a:lnTo>
                    <a:lnTo>
                      <a:pt x="793" y="0"/>
                    </a:lnTo>
                    <a:lnTo>
                      <a:pt x="798" y="7"/>
                    </a:lnTo>
                    <a:lnTo>
                      <a:pt x="798" y="41"/>
                    </a:lnTo>
                    <a:lnTo>
                      <a:pt x="793" y="46"/>
                    </a:lnTo>
                    <a:lnTo>
                      <a:pt x="722" y="46"/>
                    </a:lnTo>
                    <a:lnTo>
                      <a:pt x="722" y="637"/>
                    </a:lnTo>
                    <a:lnTo>
                      <a:pt x="793" y="637"/>
                    </a:lnTo>
                    <a:lnTo>
                      <a:pt x="798" y="645"/>
                    </a:lnTo>
                    <a:lnTo>
                      <a:pt x="798" y="678"/>
                    </a:lnTo>
                    <a:lnTo>
                      <a:pt x="793" y="683"/>
                    </a:lnTo>
                    <a:lnTo>
                      <a:pt x="573" y="683"/>
                    </a:lnTo>
                    <a:lnTo>
                      <a:pt x="568" y="678"/>
                    </a:lnTo>
                    <a:lnTo>
                      <a:pt x="568" y="645"/>
                    </a:lnTo>
                    <a:lnTo>
                      <a:pt x="573" y="637"/>
                    </a:lnTo>
                    <a:lnTo>
                      <a:pt x="644" y="637"/>
                    </a:lnTo>
                    <a:lnTo>
                      <a:pt x="644" y="88"/>
                    </a:lnTo>
                    <a:lnTo>
                      <a:pt x="611" y="88"/>
                    </a:lnTo>
                    <a:lnTo>
                      <a:pt x="611" y="162"/>
                    </a:lnTo>
                    <a:lnTo>
                      <a:pt x="606" y="169"/>
                    </a:lnTo>
                    <a:lnTo>
                      <a:pt x="573" y="169"/>
                    </a:lnTo>
                    <a:lnTo>
                      <a:pt x="573" y="279"/>
                    </a:lnTo>
                    <a:lnTo>
                      <a:pt x="568" y="284"/>
                    </a:lnTo>
                    <a:lnTo>
                      <a:pt x="534" y="284"/>
                    </a:lnTo>
                    <a:lnTo>
                      <a:pt x="534" y="359"/>
                    </a:lnTo>
                    <a:lnTo>
                      <a:pt x="529" y="365"/>
                    </a:lnTo>
                    <a:lnTo>
                      <a:pt x="496" y="365"/>
                    </a:lnTo>
                    <a:lnTo>
                      <a:pt x="496" y="480"/>
                    </a:lnTo>
                    <a:lnTo>
                      <a:pt x="491" y="484"/>
                    </a:lnTo>
                    <a:lnTo>
                      <a:pt x="458" y="484"/>
                    </a:lnTo>
                    <a:lnTo>
                      <a:pt x="458" y="555"/>
                    </a:lnTo>
                    <a:lnTo>
                      <a:pt x="451" y="563"/>
                    </a:lnTo>
                    <a:lnTo>
                      <a:pt x="419" y="563"/>
                    </a:lnTo>
                    <a:lnTo>
                      <a:pt x="419" y="678"/>
                    </a:lnTo>
                    <a:lnTo>
                      <a:pt x="413" y="683"/>
                    </a:lnTo>
                    <a:lnTo>
                      <a:pt x="386" y="683"/>
                    </a:lnTo>
                    <a:lnTo>
                      <a:pt x="380" y="678"/>
                    </a:lnTo>
                    <a:lnTo>
                      <a:pt x="380" y="645"/>
                    </a:lnTo>
                    <a:lnTo>
                      <a:pt x="347" y="645"/>
                    </a:lnTo>
                    <a:lnTo>
                      <a:pt x="342" y="637"/>
                    </a:lnTo>
                    <a:lnTo>
                      <a:pt x="342" y="563"/>
                    </a:lnTo>
                    <a:lnTo>
                      <a:pt x="309" y="563"/>
                    </a:lnTo>
                    <a:lnTo>
                      <a:pt x="302" y="555"/>
                    </a:lnTo>
                    <a:lnTo>
                      <a:pt x="302" y="484"/>
                    </a:lnTo>
                    <a:lnTo>
                      <a:pt x="269" y="484"/>
                    </a:lnTo>
                    <a:lnTo>
                      <a:pt x="264" y="480"/>
                    </a:lnTo>
                    <a:lnTo>
                      <a:pt x="264" y="404"/>
                    </a:lnTo>
                    <a:lnTo>
                      <a:pt x="231" y="404"/>
                    </a:lnTo>
                    <a:lnTo>
                      <a:pt x="226" y="399"/>
                    </a:lnTo>
                    <a:lnTo>
                      <a:pt x="226" y="324"/>
                    </a:lnTo>
                    <a:lnTo>
                      <a:pt x="192" y="324"/>
                    </a:lnTo>
                    <a:lnTo>
                      <a:pt x="187" y="317"/>
                    </a:lnTo>
                    <a:lnTo>
                      <a:pt x="187" y="242"/>
                    </a:lnTo>
                    <a:lnTo>
                      <a:pt x="155" y="242"/>
                    </a:lnTo>
                    <a:lnTo>
                      <a:pt x="149" y="237"/>
                    </a:lnTo>
                    <a:lnTo>
                      <a:pt x="149" y="169"/>
                    </a:lnTo>
                    <a:lnTo>
                      <a:pt x="115" y="169"/>
                    </a:lnTo>
                    <a:lnTo>
                      <a:pt x="115" y="637"/>
                    </a:lnTo>
                    <a:lnTo>
                      <a:pt x="187" y="637"/>
                    </a:lnTo>
                    <a:lnTo>
                      <a:pt x="192" y="645"/>
                    </a:lnTo>
                    <a:lnTo>
                      <a:pt x="192" y="678"/>
                    </a:lnTo>
                    <a:lnTo>
                      <a:pt x="187" y="683"/>
                    </a:lnTo>
                    <a:lnTo>
                      <a:pt x="4" y="683"/>
                    </a:lnTo>
                    <a:lnTo>
                      <a:pt x="0" y="678"/>
                    </a:lnTo>
                    <a:lnTo>
                      <a:pt x="0" y="645"/>
                    </a:lnTo>
                    <a:lnTo>
                      <a:pt x="4" y="637"/>
                    </a:lnTo>
                    <a:lnTo>
                      <a:pt x="77" y="637"/>
                    </a:lnTo>
                    <a:lnTo>
                      <a:pt x="77" y="46"/>
                    </a:lnTo>
                    <a:lnTo>
                      <a:pt x="4" y="46"/>
                    </a:lnTo>
                    <a:lnTo>
                      <a:pt x="0" y="41"/>
                    </a:lnTo>
                    <a:lnTo>
                      <a:pt x="0" y="7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3600"/>
              </a:p>
            </p:txBody>
          </p:sp>
          <p:sp>
            <p:nvSpPr>
              <p:cNvPr id="25" name="Freeform 27"/>
              <p:cNvSpPr>
                <a:spLocks noChangeArrowheads="1"/>
              </p:cNvSpPr>
              <p:nvPr/>
            </p:nvSpPr>
            <p:spPr bwMode="auto">
              <a:xfrm>
                <a:off x="2257" y="2533"/>
                <a:ext cx="91" cy="154"/>
              </a:xfrm>
              <a:custGeom>
                <a:avLst/>
                <a:gdLst>
                  <a:gd name="T0" fmla="*/ 1 w 380"/>
                  <a:gd name="T1" fmla="*/ 0 h 684"/>
                  <a:gd name="T2" fmla="*/ 1 w 380"/>
                  <a:gd name="T3" fmla="*/ 0 h 684"/>
                  <a:gd name="T4" fmla="*/ 1 w 380"/>
                  <a:gd name="T5" fmla="*/ 0 h 684"/>
                  <a:gd name="T6" fmla="*/ 1 w 380"/>
                  <a:gd name="T7" fmla="*/ 0 h 684"/>
                  <a:gd name="T8" fmla="*/ 0 w 380"/>
                  <a:gd name="T9" fmla="*/ 0 h 684"/>
                  <a:gd name="T10" fmla="*/ 0 w 380"/>
                  <a:gd name="T11" fmla="*/ 0 h 684"/>
                  <a:gd name="T12" fmla="*/ 1 w 380"/>
                  <a:gd name="T13" fmla="*/ 1 h 684"/>
                  <a:gd name="T14" fmla="*/ 1 w 380"/>
                  <a:gd name="T15" fmla="*/ 1 h 684"/>
                  <a:gd name="T16" fmla="*/ 1 w 380"/>
                  <a:gd name="T17" fmla="*/ 1 h 684"/>
                  <a:gd name="T18" fmla="*/ 1 w 380"/>
                  <a:gd name="T19" fmla="*/ 1 h 684"/>
                  <a:gd name="T20" fmla="*/ 1 w 380"/>
                  <a:gd name="T21" fmla="*/ 1 h 684"/>
                  <a:gd name="T22" fmla="*/ 1 w 380"/>
                  <a:gd name="T23" fmla="*/ 2 h 684"/>
                  <a:gd name="T24" fmla="*/ 1 w 380"/>
                  <a:gd name="T25" fmla="*/ 2 h 684"/>
                  <a:gd name="T26" fmla="*/ 1 w 380"/>
                  <a:gd name="T27" fmla="*/ 2 h 684"/>
                  <a:gd name="T28" fmla="*/ 0 w 380"/>
                  <a:gd name="T29" fmla="*/ 2 h 684"/>
                  <a:gd name="T30" fmla="*/ 0 w 380"/>
                  <a:gd name="T31" fmla="*/ 2 h 684"/>
                  <a:gd name="T32" fmla="*/ 0 w 380"/>
                  <a:gd name="T33" fmla="*/ 2 h 684"/>
                  <a:gd name="T34" fmla="*/ 0 w 380"/>
                  <a:gd name="T35" fmla="*/ 1 h 684"/>
                  <a:gd name="T36" fmla="*/ 0 w 380"/>
                  <a:gd name="T37" fmla="*/ 2 h 684"/>
                  <a:gd name="T38" fmla="*/ 0 w 380"/>
                  <a:gd name="T39" fmla="*/ 2 h 684"/>
                  <a:gd name="T40" fmla="*/ 0 w 380"/>
                  <a:gd name="T41" fmla="*/ 2 h 684"/>
                  <a:gd name="T42" fmla="*/ 0 w 380"/>
                  <a:gd name="T43" fmla="*/ 2 h 684"/>
                  <a:gd name="T44" fmla="*/ 1 w 380"/>
                  <a:gd name="T45" fmla="*/ 2 h 684"/>
                  <a:gd name="T46" fmla="*/ 1 w 380"/>
                  <a:gd name="T47" fmla="*/ 1 h 684"/>
                  <a:gd name="T48" fmla="*/ 1 w 380"/>
                  <a:gd name="T49" fmla="*/ 1 h 684"/>
                  <a:gd name="T50" fmla="*/ 1 w 380"/>
                  <a:gd name="T51" fmla="*/ 1 h 684"/>
                  <a:gd name="T52" fmla="*/ 0 w 380"/>
                  <a:gd name="T53" fmla="*/ 1 h 684"/>
                  <a:gd name="T54" fmla="*/ 0 w 380"/>
                  <a:gd name="T55" fmla="*/ 1 h 684"/>
                  <a:gd name="T56" fmla="*/ 0 w 380"/>
                  <a:gd name="T57" fmla="*/ 1 h 684"/>
                  <a:gd name="T58" fmla="*/ 0 w 380"/>
                  <a:gd name="T59" fmla="*/ 1 h 684"/>
                  <a:gd name="T60" fmla="*/ 0 w 380"/>
                  <a:gd name="T61" fmla="*/ 0 h 684"/>
                  <a:gd name="T62" fmla="*/ 0 w 380"/>
                  <a:gd name="T63" fmla="*/ 0 h 684"/>
                  <a:gd name="T64" fmla="*/ 0 w 380"/>
                  <a:gd name="T65" fmla="*/ 0 h 684"/>
                  <a:gd name="T66" fmla="*/ 0 w 380"/>
                  <a:gd name="T67" fmla="*/ 0 h 68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380"/>
                  <a:gd name="T103" fmla="*/ 0 h 684"/>
                  <a:gd name="T104" fmla="*/ 380 w 380"/>
                  <a:gd name="T105" fmla="*/ 684 h 68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380" h="684">
                    <a:moveTo>
                      <a:pt x="114" y="0"/>
                    </a:moveTo>
                    <a:lnTo>
                      <a:pt x="374" y="0"/>
                    </a:lnTo>
                    <a:lnTo>
                      <a:pt x="379" y="7"/>
                    </a:lnTo>
                    <a:lnTo>
                      <a:pt x="379" y="41"/>
                    </a:lnTo>
                    <a:lnTo>
                      <a:pt x="374" y="46"/>
                    </a:lnTo>
                    <a:lnTo>
                      <a:pt x="340" y="46"/>
                    </a:lnTo>
                    <a:lnTo>
                      <a:pt x="340" y="80"/>
                    </a:lnTo>
                    <a:lnTo>
                      <a:pt x="335" y="88"/>
                    </a:lnTo>
                    <a:lnTo>
                      <a:pt x="114" y="88"/>
                    </a:lnTo>
                    <a:lnTo>
                      <a:pt x="114" y="203"/>
                    </a:lnTo>
                    <a:lnTo>
                      <a:pt x="185" y="203"/>
                    </a:lnTo>
                    <a:lnTo>
                      <a:pt x="189" y="208"/>
                    </a:lnTo>
                    <a:lnTo>
                      <a:pt x="189" y="237"/>
                    </a:lnTo>
                    <a:lnTo>
                      <a:pt x="260" y="237"/>
                    </a:lnTo>
                    <a:lnTo>
                      <a:pt x="265" y="242"/>
                    </a:lnTo>
                    <a:lnTo>
                      <a:pt x="265" y="279"/>
                    </a:lnTo>
                    <a:lnTo>
                      <a:pt x="335" y="279"/>
                    </a:lnTo>
                    <a:lnTo>
                      <a:pt x="340" y="284"/>
                    </a:lnTo>
                    <a:lnTo>
                      <a:pt x="340" y="359"/>
                    </a:lnTo>
                    <a:lnTo>
                      <a:pt x="374" y="359"/>
                    </a:lnTo>
                    <a:lnTo>
                      <a:pt x="379" y="365"/>
                    </a:lnTo>
                    <a:lnTo>
                      <a:pt x="379" y="555"/>
                    </a:lnTo>
                    <a:lnTo>
                      <a:pt x="374" y="563"/>
                    </a:lnTo>
                    <a:lnTo>
                      <a:pt x="340" y="563"/>
                    </a:lnTo>
                    <a:lnTo>
                      <a:pt x="340" y="637"/>
                    </a:lnTo>
                    <a:lnTo>
                      <a:pt x="335" y="645"/>
                    </a:lnTo>
                    <a:lnTo>
                      <a:pt x="265" y="645"/>
                    </a:lnTo>
                    <a:lnTo>
                      <a:pt x="265" y="678"/>
                    </a:lnTo>
                    <a:lnTo>
                      <a:pt x="260" y="683"/>
                    </a:lnTo>
                    <a:lnTo>
                      <a:pt x="45" y="683"/>
                    </a:lnTo>
                    <a:lnTo>
                      <a:pt x="37" y="678"/>
                    </a:lnTo>
                    <a:lnTo>
                      <a:pt x="37" y="645"/>
                    </a:lnTo>
                    <a:lnTo>
                      <a:pt x="5" y="645"/>
                    </a:lnTo>
                    <a:lnTo>
                      <a:pt x="0" y="637"/>
                    </a:lnTo>
                    <a:lnTo>
                      <a:pt x="0" y="563"/>
                    </a:lnTo>
                    <a:lnTo>
                      <a:pt x="5" y="555"/>
                    </a:lnTo>
                    <a:lnTo>
                      <a:pt x="77" y="555"/>
                    </a:lnTo>
                    <a:lnTo>
                      <a:pt x="82" y="563"/>
                    </a:lnTo>
                    <a:lnTo>
                      <a:pt x="82" y="597"/>
                    </a:lnTo>
                    <a:lnTo>
                      <a:pt x="109" y="597"/>
                    </a:lnTo>
                    <a:lnTo>
                      <a:pt x="114" y="603"/>
                    </a:lnTo>
                    <a:lnTo>
                      <a:pt x="114" y="637"/>
                    </a:lnTo>
                    <a:lnTo>
                      <a:pt x="222" y="637"/>
                    </a:lnTo>
                    <a:lnTo>
                      <a:pt x="222" y="603"/>
                    </a:lnTo>
                    <a:lnTo>
                      <a:pt x="227" y="597"/>
                    </a:lnTo>
                    <a:lnTo>
                      <a:pt x="260" y="597"/>
                    </a:lnTo>
                    <a:lnTo>
                      <a:pt x="260" y="563"/>
                    </a:lnTo>
                    <a:lnTo>
                      <a:pt x="265" y="555"/>
                    </a:lnTo>
                    <a:lnTo>
                      <a:pt x="297" y="555"/>
                    </a:lnTo>
                    <a:lnTo>
                      <a:pt x="297" y="404"/>
                    </a:lnTo>
                    <a:lnTo>
                      <a:pt x="265" y="404"/>
                    </a:lnTo>
                    <a:lnTo>
                      <a:pt x="260" y="399"/>
                    </a:lnTo>
                    <a:lnTo>
                      <a:pt x="260" y="365"/>
                    </a:lnTo>
                    <a:lnTo>
                      <a:pt x="227" y="365"/>
                    </a:lnTo>
                    <a:lnTo>
                      <a:pt x="222" y="359"/>
                    </a:lnTo>
                    <a:lnTo>
                      <a:pt x="222" y="324"/>
                    </a:lnTo>
                    <a:lnTo>
                      <a:pt x="152" y="324"/>
                    </a:lnTo>
                    <a:lnTo>
                      <a:pt x="147" y="317"/>
                    </a:lnTo>
                    <a:lnTo>
                      <a:pt x="147" y="284"/>
                    </a:lnTo>
                    <a:lnTo>
                      <a:pt x="45" y="284"/>
                    </a:lnTo>
                    <a:lnTo>
                      <a:pt x="37" y="279"/>
                    </a:lnTo>
                    <a:lnTo>
                      <a:pt x="37" y="169"/>
                    </a:lnTo>
                    <a:lnTo>
                      <a:pt x="45" y="162"/>
                    </a:lnTo>
                    <a:lnTo>
                      <a:pt x="77" y="162"/>
                    </a:lnTo>
                    <a:lnTo>
                      <a:pt x="77" y="88"/>
                    </a:lnTo>
                    <a:lnTo>
                      <a:pt x="82" y="80"/>
                    </a:lnTo>
                    <a:lnTo>
                      <a:pt x="109" y="80"/>
                    </a:lnTo>
                    <a:lnTo>
                      <a:pt x="109" y="7"/>
                    </a:lnTo>
                    <a:lnTo>
                      <a:pt x="114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3600"/>
              </a:p>
            </p:txBody>
          </p:sp>
        </p:grpSp>
        <p:grpSp>
          <p:nvGrpSpPr>
            <p:cNvPr id="21" name="Group 28"/>
            <p:cNvGrpSpPr>
              <a:grpSpLocks/>
            </p:cNvGrpSpPr>
            <p:nvPr/>
          </p:nvGrpSpPr>
          <p:grpSpPr bwMode="auto">
            <a:xfrm>
              <a:off x="2878" y="2533"/>
              <a:ext cx="280" cy="154"/>
              <a:chOff x="2878" y="2533"/>
              <a:chExt cx="280" cy="154"/>
            </a:xfrm>
          </p:grpSpPr>
          <p:sp>
            <p:nvSpPr>
              <p:cNvPr id="22" name="Freeform 29"/>
              <p:cNvSpPr>
                <a:spLocks noChangeArrowheads="1"/>
              </p:cNvSpPr>
              <p:nvPr/>
            </p:nvSpPr>
            <p:spPr bwMode="auto">
              <a:xfrm>
                <a:off x="2878" y="2533"/>
                <a:ext cx="183" cy="154"/>
              </a:xfrm>
              <a:custGeom>
                <a:avLst/>
                <a:gdLst>
                  <a:gd name="T0" fmla="*/ 0 w 804"/>
                  <a:gd name="T1" fmla="*/ 0 h 684"/>
                  <a:gd name="T2" fmla="*/ 0 w 804"/>
                  <a:gd name="T3" fmla="*/ 0 h 684"/>
                  <a:gd name="T4" fmla="*/ 0 w 804"/>
                  <a:gd name="T5" fmla="*/ 0 h 684"/>
                  <a:gd name="T6" fmla="*/ 0 w 804"/>
                  <a:gd name="T7" fmla="*/ 0 h 684"/>
                  <a:gd name="T8" fmla="*/ 1 w 804"/>
                  <a:gd name="T9" fmla="*/ 1 h 684"/>
                  <a:gd name="T10" fmla="*/ 1 w 804"/>
                  <a:gd name="T11" fmla="*/ 1 h 684"/>
                  <a:gd name="T12" fmla="*/ 1 w 804"/>
                  <a:gd name="T13" fmla="*/ 1 h 684"/>
                  <a:gd name="T14" fmla="*/ 1 w 804"/>
                  <a:gd name="T15" fmla="*/ 1 h 684"/>
                  <a:gd name="T16" fmla="*/ 1 w 804"/>
                  <a:gd name="T17" fmla="*/ 1 h 684"/>
                  <a:gd name="T18" fmla="*/ 1 w 804"/>
                  <a:gd name="T19" fmla="*/ 1 h 684"/>
                  <a:gd name="T20" fmla="*/ 1 w 804"/>
                  <a:gd name="T21" fmla="*/ 1 h 684"/>
                  <a:gd name="T22" fmla="*/ 1 w 804"/>
                  <a:gd name="T23" fmla="*/ 1 h 684"/>
                  <a:gd name="T24" fmla="*/ 1 w 804"/>
                  <a:gd name="T25" fmla="*/ 1 h 684"/>
                  <a:gd name="T26" fmla="*/ 1 w 804"/>
                  <a:gd name="T27" fmla="*/ 1 h 684"/>
                  <a:gd name="T28" fmla="*/ 1 w 804"/>
                  <a:gd name="T29" fmla="*/ 1 h 684"/>
                  <a:gd name="T30" fmla="*/ 1 w 804"/>
                  <a:gd name="T31" fmla="*/ 1 h 684"/>
                  <a:gd name="T32" fmla="*/ 1 w 804"/>
                  <a:gd name="T33" fmla="*/ 0 h 684"/>
                  <a:gd name="T34" fmla="*/ 2 w 804"/>
                  <a:gd name="T35" fmla="*/ 0 h 684"/>
                  <a:gd name="T36" fmla="*/ 2 w 804"/>
                  <a:gd name="T37" fmla="*/ 0 h 684"/>
                  <a:gd name="T38" fmla="*/ 2 w 804"/>
                  <a:gd name="T39" fmla="*/ 0 h 684"/>
                  <a:gd name="T40" fmla="*/ 2 w 804"/>
                  <a:gd name="T41" fmla="*/ 0 h 684"/>
                  <a:gd name="T42" fmla="*/ 2 w 804"/>
                  <a:gd name="T43" fmla="*/ 0 h 684"/>
                  <a:gd name="T44" fmla="*/ 2 w 804"/>
                  <a:gd name="T45" fmla="*/ 2 h 684"/>
                  <a:gd name="T46" fmla="*/ 2 w 804"/>
                  <a:gd name="T47" fmla="*/ 2 h 684"/>
                  <a:gd name="T48" fmla="*/ 2 w 804"/>
                  <a:gd name="T49" fmla="*/ 2 h 684"/>
                  <a:gd name="T50" fmla="*/ 2 w 804"/>
                  <a:gd name="T51" fmla="*/ 2 h 684"/>
                  <a:gd name="T52" fmla="*/ 2 w 804"/>
                  <a:gd name="T53" fmla="*/ 2 h 684"/>
                  <a:gd name="T54" fmla="*/ 2 w 804"/>
                  <a:gd name="T55" fmla="*/ 0 h 684"/>
                  <a:gd name="T56" fmla="*/ 2 w 804"/>
                  <a:gd name="T57" fmla="*/ 0 h 684"/>
                  <a:gd name="T58" fmla="*/ 2 w 804"/>
                  <a:gd name="T59" fmla="*/ 0 h 684"/>
                  <a:gd name="T60" fmla="*/ 2 w 804"/>
                  <a:gd name="T61" fmla="*/ 1 h 684"/>
                  <a:gd name="T62" fmla="*/ 1 w 804"/>
                  <a:gd name="T63" fmla="*/ 1 h 684"/>
                  <a:gd name="T64" fmla="*/ 1 w 804"/>
                  <a:gd name="T65" fmla="*/ 1 h 684"/>
                  <a:gd name="T66" fmla="*/ 1 w 804"/>
                  <a:gd name="T67" fmla="*/ 1 h 684"/>
                  <a:gd name="T68" fmla="*/ 1 w 804"/>
                  <a:gd name="T69" fmla="*/ 1 h 684"/>
                  <a:gd name="T70" fmla="*/ 1 w 804"/>
                  <a:gd name="T71" fmla="*/ 2 h 684"/>
                  <a:gd name="T72" fmla="*/ 1 w 804"/>
                  <a:gd name="T73" fmla="*/ 2 h 684"/>
                  <a:gd name="T74" fmla="*/ 1 w 804"/>
                  <a:gd name="T75" fmla="*/ 2 h 684"/>
                  <a:gd name="T76" fmla="*/ 1 w 804"/>
                  <a:gd name="T77" fmla="*/ 2 h 684"/>
                  <a:gd name="T78" fmla="*/ 1 w 804"/>
                  <a:gd name="T79" fmla="*/ 2 h 684"/>
                  <a:gd name="T80" fmla="*/ 1 w 804"/>
                  <a:gd name="T81" fmla="*/ 1 h 684"/>
                  <a:gd name="T82" fmla="*/ 1 w 804"/>
                  <a:gd name="T83" fmla="*/ 1 h 684"/>
                  <a:gd name="T84" fmla="*/ 1 w 804"/>
                  <a:gd name="T85" fmla="*/ 1 h 684"/>
                  <a:gd name="T86" fmla="*/ 0 w 804"/>
                  <a:gd name="T87" fmla="*/ 1 h 684"/>
                  <a:gd name="T88" fmla="*/ 0 w 804"/>
                  <a:gd name="T89" fmla="*/ 1 h 684"/>
                  <a:gd name="T90" fmla="*/ 0 w 804"/>
                  <a:gd name="T91" fmla="*/ 1 h 684"/>
                  <a:gd name="T92" fmla="*/ 0 w 804"/>
                  <a:gd name="T93" fmla="*/ 1 h 684"/>
                  <a:gd name="T94" fmla="*/ 0 w 804"/>
                  <a:gd name="T95" fmla="*/ 0 h 684"/>
                  <a:gd name="T96" fmla="*/ 0 w 804"/>
                  <a:gd name="T97" fmla="*/ 2 h 684"/>
                  <a:gd name="T98" fmla="*/ 0 w 804"/>
                  <a:gd name="T99" fmla="*/ 2 h 684"/>
                  <a:gd name="T100" fmla="*/ 0 w 804"/>
                  <a:gd name="T101" fmla="*/ 2 h 684"/>
                  <a:gd name="T102" fmla="*/ 0 w 804"/>
                  <a:gd name="T103" fmla="*/ 2 h 684"/>
                  <a:gd name="T104" fmla="*/ 0 w 804"/>
                  <a:gd name="T105" fmla="*/ 2 h 684"/>
                  <a:gd name="T106" fmla="*/ 0 w 804"/>
                  <a:gd name="T107" fmla="*/ 0 h 684"/>
                  <a:gd name="T108" fmla="*/ 0 w 804"/>
                  <a:gd name="T109" fmla="*/ 0 h 684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804"/>
                  <a:gd name="T166" fmla="*/ 0 h 684"/>
                  <a:gd name="T167" fmla="*/ 804 w 804"/>
                  <a:gd name="T168" fmla="*/ 684 h 684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804" h="684">
                    <a:moveTo>
                      <a:pt x="4" y="0"/>
                    </a:moveTo>
                    <a:lnTo>
                      <a:pt x="149" y="0"/>
                    </a:lnTo>
                    <a:lnTo>
                      <a:pt x="155" y="7"/>
                    </a:lnTo>
                    <a:lnTo>
                      <a:pt x="155" y="80"/>
                    </a:lnTo>
                    <a:lnTo>
                      <a:pt x="187" y="80"/>
                    </a:lnTo>
                    <a:lnTo>
                      <a:pt x="194" y="88"/>
                    </a:lnTo>
                    <a:lnTo>
                      <a:pt x="194" y="162"/>
                    </a:lnTo>
                    <a:lnTo>
                      <a:pt x="227" y="162"/>
                    </a:lnTo>
                    <a:lnTo>
                      <a:pt x="232" y="169"/>
                    </a:lnTo>
                    <a:lnTo>
                      <a:pt x="232" y="237"/>
                    </a:lnTo>
                    <a:lnTo>
                      <a:pt x="265" y="237"/>
                    </a:lnTo>
                    <a:lnTo>
                      <a:pt x="272" y="242"/>
                    </a:lnTo>
                    <a:lnTo>
                      <a:pt x="272" y="317"/>
                    </a:lnTo>
                    <a:lnTo>
                      <a:pt x="305" y="317"/>
                    </a:lnTo>
                    <a:lnTo>
                      <a:pt x="310" y="324"/>
                    </a:lnTo>
                    <a:lnTo>
                      <a:pt x="310" y="399"/>
                    </a:lnTo>
                    <a:lnTo>
                      <a:pt x="344" y="399"/>
                    </a:lnTo>
                    <a:lnTo>
                      <a:pt x="350" y="404"/>
                    </a:lnTo>
                    <a:lnTo>
                      <a:pt x="350" y="480"/>
                    </a:lnTo>
                    <a:lnTo>
                      <a:pt x="382" y="480"/>
                    </a:lnTo>
                    <a:lnTo>
                      <a:pt x="388" y="484"/>
                    </a:lnTo>
                    <a:lnTo>
                      <a:pt x="388" y="555"/>
                    </a:lnTo>
                    <a:lnTo>
                      <a:pt x="415" y="555"/>
                    </a:lnTo>
                    <a:lnTo>
                      <a:pt x="415" y="484"/>
                    </a:lnTo>
                    <a:lnTo>
                      <a:pt x="420" y="480"/>
                    </a:lnTo>
                    <a:lnTo>
                      <a:pt x="455" y="480"/>
                    </a:lnTo>
                    <a:lnTo>
                      <a:pt x="455" y="365"/>
                    </a:lnTo>
                    <a:lnTo>
                      <a:pt x="460" y="359"/>
                    </a:lnTo>
                    <a:lnTo>
                      <a:pt x="493" y="359"/>
                    </a:lnTo>
                    <a:lnTo>
                      <a:pt x="493" y="284"/>
                    </a:lnTo>
                    <a:lnTo>
                      <a:pt x="498" y="279"/>
                    </a:lnTo>
                    <a:lnTo>
                      <a:pt x="531" y="279"/>
                    </a:lnTo>
                    <a:lnTo>
                      <a:pt x="531" y="169"/>
                    </a:lnTo>
                    <a:lnTo>
                      <a:pt x="536" y="162"/>
                    </a:lnTo>
                    <a:lnTo>
                      <a:pt x="570" y="162"/>
                    </a:lnTo>
                    <a:lnTo>
                      <a:pt x="570" y="88"/>
                    </a:lnTo>
                    <a:lnTo>
                      <a:pt x="576" y="80"/>
                    </a:lnTo>
                    <a:lnTo>
                      <a:pt x="608" y="80"/>
                    </a:lnTo>
                    <a:lnTo>
                      <a:pt x="608" y="7"/>
                    </a:lnTo>
                    <a:lnTo>
                      <a:pt x="614" y="0"/>
                    </a:lnTo>
                    <a:lnTo>
                      <a:pt x="797" y="0"/>
                    </a:lnTo>
                    <a:lnTo>
                      <a:pt x="803" y="7"/>
                    </a:lnTo>
                    <a:lnTo>
                      <a:pt x="803" y="41"/>
                    </a:lnTo>
                    <a:lnTo>
                      <a:pt x="797" y="46"/>
                    </a:lnTo>
                    <a:lnTo>
                      <a:pt x="725" y="46"/>
                    </a:lnTo>
                    <a:lnTo>
                      <a:pt x="725" y="637"/>
                    </a:lnTo>
                    <a:lnTo>
                      <a:pt x="797" y="637"/>
                    </a:lnTo>
                    <a:lnTo>
                      <a:pt x="803" y="645"/>
                    </a:lnTo>
                    <a:lnTo>
                      <a:pt x="803" y="678"/>
                    </a:lnTo>
                    <a:lnTo>
                      <a:pt x="797" y="683"/>
                    </a:lnTo>
                    <a:lnTo>
                      <a:pt x="576" y="683"/>
                    </a:lnTo>
                    <a:lnTo>
                      <a:pt x="570" y="678"/>
                    </a:lnTo>
                    <a:lnTo>
                      <a:pt x="570" y="645"/>
                    </a:lnTo>
                    <a:lnTo>
                      <a:pt x="576" y="637"/>
                    </a:lnTo>
                    <a:lnTo>
                      <a:pt x="648" y="637"/>
                    </a:lnTo>
                    <a:lnTo>
                      <a:pt x="648" y="88"/>
                    </a:lnTo>
                    <a:lnTo>
                      <a:pt x="614" y="88"/>
                    </a:lnTo>
                    <a:lnTo>
                      <a:pt x="614" y="162"/>
                    </a:lnTo>
                    <a:lnTo>
                      <a:pt x="608" y="169"/>
                    </a:lnTo>
                    <a:lnTo>
                      <a:pt x="576" y="169"/>
                    </a:lnTo>
                    <a:lnTo>
                      <a:pt x="576" y="279"/>
                    </a:lnTo>
                    <a:lnTo>
                      <a:pt x="570" y="284"/>
                    </a:lnTo>
                    <a:lnTo>
                      <a:pt x="536" y="284"/>
                    </a:lnTo>
                    <a:lnTo>
                      <a:pt x="536" y="359"/>
                    </a:lnTo>
                    <a:lnTo>
                      <a:pt x="531" y="365"/>
                    </a:lnTo>
                    <a:lnTo>
                      <a:pt x="498" y="365"/>
                    </a:lnTo>
                    <a:lnTo>
                      <a:pt x="498" y="480"/>
                    </a:lnTo>
                    <a:lnTo>
                      <a:pt x="493" y="484"/>
                    </a:lnTo>
                    <a:lnTo>
                      <a:pt x="460" y="484"/>
                    </a:lnTo>
                    <a:lnTo>
                      <a:pt x="460" y="555"/>
                    </a:lnTo>
                    <a:lnTo>
                      <a:pt x="455" y="563"/>
                    </a:lnTo>
                    <a:lnTo>
                      <a:pt x="420" y="563"/>
                    </a:lnTo>
                    <a:lnTo>
                      <a:pt x="420" y="678"/>
                    </a:lnTo>
                    <a:lnTo>
                      <a:pt x="415" y="683"/>
                    </a:lnTo>
                    <a:lnTo>
                      <a:pt x="388" y="683"/>
                    </a:lnTo>
                    <a:lnTo>
                      <a:pt x="382" y="678"/>
                    </a:lnTo>
                    <a:lnTo>
                      <a:pt x="382" y="645"/>
                    </a:lnTo>
                    <a:lnTo>
                      <a:pt x="350" y="645"/>
                    </a:lnTo>
                    <a:lnTo>
                      <a:pt x="344" y="637"/>
                    </a:lnTo>
                    <a:lnTo>
                      <a:pt x="344" y="563"/>
                    </a:lnTo>
                    <a:lnTo>
                      <a:pt x="310" y="563"/>
                    </a:lnTo>
                    <a:lnTo>
                      <a:pt x="305" y="555"/>
                    </a:lnTo>
                    <a:lnTo>
                      <a:pt x="305" y="484"/>
                    </a:lnTo>
                    <a:lnTo>
                      <a:pt x="272" y="484"/>
                    </a:lnTo>
                    <a:lnTo>
                      <a:pt x="265" y="480"/>
                    </a:lnTo>
                    <a:lnTo>
                      <a:pt x="265" y="404"/>
                    </a:lnTo>
                    <a:lnTo>
                      <a:pt x="232" y="404"/>
                    </a:lnTo>
                    <a:lnTo>
                      <a:pt x="227" y="399"/>
                    </a:lnTo>
                    <a:lnTo>
                      <a:pt x="227" y="324"/>
                    </a:lnTo>
                    <a:lnTo>
                      <a:pt x="194" y="324"/>
                    </a:lnTo>
                    <a:lnTo>
                      <a:pt x="187" y="317"/>
                    </a:lnTo>
                    <a:lnTo>
                      <a:pt x="187" y="242"/>
                    </a:lnTo>
                    <a:lnTo>
                      <a:pt x="155" y="242"/>
                    </a:lnTo>
                    <a:lnTo>
                      <a:pt x="149" y="237"/>
                    </a:lnTo>
                    <a:lnTo>
                      <a:pt x="149" y="169"/>
                    </a:lnTo>
                    <a:lnTo>
                      <a:pt x="115" y="169"/>
                    </a:lnTo>
                    <a:lnTo>
                      <a:pt x="115" y="637"/>
                    </a:lnTo>
                    <a:lnTo>
                      <a:pt x="187" y="637"/>
                    </a:lnTo>
                    <a:lnTo>
                      <a:pt x="194" y="645"/>
                    </a:lnTo>
                    <a:lnTo>
                      <a:pt x="194" y="678"/>
                    </a:lnTo>
                    <a:lnTo>
                      <a:pt x="187" y="683"/>
                    </a:lnTo>
                    <a:lnTo>
                      <a:pt x="4" y="683"/>
                    </a:lnTo>
                    <a:lnTo>
                      <a:pt x="0" y="678"/>
                    </a:lnTo>
                    <a:lnTo>
                      <a:pt x="0" y="645"/>
                    </a:lnTo>
                    <a:lnTo>
                      <a:pt x="4" y="637"/>
                    </a:lnTo>
                    <a:lnTo>
                      <a:pt x="77" y="637"/>
                    </a:lnTo>
                    <a:lnTo>
                      <a:pt x="77" y="46"/>
                    </a:lnTo>
                    <a:lnTo>
                      <a:pt x="4" y="46"/>
                    </a:lnTo>
                    <a:lnTo>
                      <a:pt x="0" y="41"/>
                    </a:lnTo>
                    <a:lnTo>
                      <a:pt x="0" y="7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3600"/>
              </a:p>
            </p:txBody>
          </p:sp>
          <p:sp>
            <p:nvSpPr>
              <p:cNvPr id="23" name="Freeform 30"/>
              <p:cNvSpPr>
                <a:spLocks noChangeArrowheads="1"/>
              </p:cNvSpPr>
              <p:nvPr/>
            </p:nvSpPr>
            <p:spPr bwMode="auto">
              <a:xfrm>
                <a:off x="3072" y="2533"/>
                <a:ext cx="86" cy="154"/>
              </a:xfrm>
              <a:custGeom>
                <a:avLst/>
                <a:gdLst>
                  <a:gd name="T0" fmla="*/ 0 w 380"/>
                  <a:gd name="T1" fmla="*/ 1 h 684"/>
                  <a:gd name="T2" fmla="*/ 0 w 380"/>
                  <a:gd name="T3" fmla="*/ 1 h 684"/>
                  <a:gd name="T4" fmla="*/ 1 w 380"/>
                  <a:gd name="T5" fmla="*/ 1 h 684"/>
                  <a:gd name="T6" fmla="*/ 1 w 380"/>
                  <a:gd name="T7" fmla="*/ 1 h 684"/>
                  <a:gd name="T8" fmla="*/ 1 w 380"/>
                  <a:gd name="T9" fmla="*/ 1 h 684"/>
                  <a:gd name="T10" fmla="*/ 1 w 380"/>
                  <a:gd name="T11" fmla="*/ 2 h 684"/>
                  <a:gd name="T12" fmla="*/ 0 w 380"/>
                  <a:gd name="T13" fmla="*/ 2 h 684"/>
                  <a:gd name="T14" fmla="*/ 0 w 380"/>
                  <a:gd name="T15" fmla="*/ 2 h 684"/>
                  <a:gd name="T16" fmla="*/ 0 w 380"/>
                  <a:gd name="T17" fmla="*/ 2 h 684"/>
                  <a:gd name="T18" fmla="*/ 0 w 380"/>
                  <a:gd name="T19" fmla="*/ 1 h 684"/>
                  <a:gd name="T20" fmla="*/ 0 w 380"/>
                  <a:gd name="T21" fmla="*/ 1 h 684"/>
                  <a:gd name="T22" fmla="*/ 0 w 380"/>
                  <a:gd name="T23" fmla="*/ 1 h 684"/>
                  <a:gd name="T24" fmla="*/ 0 w 380"/>
                  <a:gd name="T25" fmla="*/ 1 h 684"/>
                  <a:gd name="T26" fmla="*/ 1 w 380"/>
                  <a:gd name="T27" fmla="*/ 0 h 684"/>
                  <a:gd name="T28" fmla="*/ 1 w 380"/>
                  <a:gd name="T29" fmla="*/ 0 h 684"/>
                  <a:gd name="T30" fmla="*/ 1 w 380"/>
                  <a:gd name="T31" fmla="*/ 0 h 684"/>
                  <a:gd name="T32" fmla="*/ 1 w 380"/>
                  <a:gd name="T33" fmla="*/ 0 h 684"/>
                  <a:gd name="T34" fmla="*/ 0 w 380"/>
                  <a:gd name="T35" fmla="*/ 0 h 684"/>
                  <a:gd name="T36" fmla="*/ 0 w 380"/>
                  <a:gd name="T37" fmla="*/ 0 h 684"/>
                  <a:gd name="T38" fmla="*/ 0 w 380"/>
                  <a:gd name="T39" fmla="*/ 0 h 684"/>
                  <a:gd name="T40" fmla="*/ 0 w 380"/>
                  <a:gd name="T41" fmla="*/ 1 h 684"/>
                  <a:gd name="T42" fmla="*/ 0 w 380"/>
                  <a:gd name="T43" fmla="*/ 1 h 684"/>
                  <a:gd name="T44" fmla="*/ 1 w 380"/>
                  <a:gd name="T45" fmla="*/ 1 h 684"/>
                  <a:gd name="T46" fmla="*/ 1 w 380"/>
                  <a:gd name="T47" fmla="*/ 1 h 684"/>
                  <a:gd name="T48" fmla="*/ 1 w 380"/>
                  <a:gd name="T49" fmla="*/ 1 h 684"/>
                  <a:gd name="T50" fmla="*/ 1 w 380"/>
                  <a:gd name="T51" fmla="*/ 1 h 684"/>
                  <a:gd name="T52" fmla="*/ 1 w 380"/>
                  <a:gd name="T53" fmla="*/ 1 h 684"/>
                  <a:gd name="T54" fmla="*/ 1 w 380"/>
                  <a:gd name="T55" fmla="*/ 2 h 684"/>
                  <a:gd name="T56" fmla="*/ 1 w 380"/>
                  <a:gd name="T57" fmla="*/ 2 h 684"/>
                  <a:gd name="T58" fmla="*/ 1 w 380"/>
                  <a:gd name="T59" fmla="*/ 2 h 684"/>
                  <a:gd name="T60" fmla="*/ 0 w 380"/>
                  <a:gd name="T61" fmla="*/ 2 h 684"/>
                  <a:gd name="T62" fmla="*/ 0 w 380"/>
                  <a:gd name="T63" fmla="*/ 2 h 684"/>
                  <a:gd name="T64" fmla="*/ 0 w 380"/>
                  <a:gd name="T65" fmla="*/ 2 h 684"/>
                  <a:gd name="T66" fmla="*/ 0 w 380"/>
                  <a:gd name="T67" fmla="*/ 2 h 684"/>
                  <a:gd name="T68" fmla="*/ 0 w 380"/>
                  <a:gd name="T69" fmla="*/ 1 h 684"/>
                  <a:gd name="T70" fmla="*/ 0 w 380"/>
                  <a:gd name="T71" fmla="*/ 1 h 684"/>
                  <a:gd name="T72" fmla="*/ 0 w 380"/>
                  <a:gd name="T73" fmla="*/ 0 h 684"/>
                  <a:gd name="T74" fmla="*/ 0 w 380"/>
                  <a:gd name="T75" fmla="*/ 0 h 684"/>
                  <a:gd name="T76" fmla="*/ 0 w 380"/>
                  <a:gd name="T77" fmla="*/ 0 h 684"/>
                  <a:gd name="T78" fmla="*/ 0 w 380"/>
                  <a:gd name="T79" fmla="*/ 0 h 684"/>
                  <a:gd name="T80" fmla="*/ 0 w 380"/>
                  <a:gd name="T81" fmla="*/ 0 h 684"/>
                  <a:gd name="T82" fmla="*/ 0 w 380"/>
                  <a:gd name="T83" fmla="*/ 0 h 684"/>
                  <a:gd name="T84" fmla="*/ 0 w 380"/>
                  <a:gd name="T85" fmla="*/ 0 h 68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380"/>
                  <a:gd name="T130" fmla="*/ 0 h 684"/>
                  <a:gd name="T131" fmla="*/ 380 w 380"/>
                  <a:gd name="T132" fmla="*/ 684 h 68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380" h="684">
                    <a:moveTo>
                      <a:pt x="151" y="284"/>
                    </a:moveTo>
                    <a:lnTo>
                      <a:pt x="222" y="284"/>
                    </a:lnTo>
                    <a:lnTo>
                      <a:pt x="222" y="317"/>
                    </a:lnTo>
                    <a:lnTo>
                      <a:pt x="227" y="324"/>
                    </a:lnTo>
                    <a:lnTo>
                      <a:pt x="259" y="324"/>
                    </a:lnTo>
                    <a:lnTo>
                      <a:pt x="259" y="359"/>
                    </a:lnTo>
                    <a:lnTo>
                      <a:pt x="264" y="365"/>
                    </a:lnTo>
                    <a:lnTo>
                      <a:pt x="297" y="365"/>
                    </a:lnTo>
                    <a:lnTo>
                      <a:pt x="297" y="555"/>
                    </a:lnTo>
                    <a:lnTo>
                      <a:pt x="264" y="555"/>
                    </a:lnTo>
                    <a:lnTo>
                      <a:pt x="259" y="563"/>
                    </a:lnTo>
                    <a:lnTo>
                      <a:pt x="259" y="597"/>
                    </a:lnTo>
                    <a:lnTo>
                      <a:pt x="227" y="597"/>
                    </a:lnTo>
                    <a:lnTo>
                      <a:pt x="222" y="603"/>
                    </a:lnTo>
                    <a:lnTo>
                      <a:pt x="222" y="637"/>
                    </a:lnTo>
                    <a:lnTo>
                      <a:pt x="188" y="637"/>
                    </a:lnTo>
                    <a:lnTo>
                      <a:pt x="188" y="603"/>
                    </a:lnTo>
                    <a:lnTo>
                      <a:pt x="184" y="597"/>
                    </a:lnTo>
                    <a:lnTo>
                      <a:pt x="114" y="597"/>
                    </a:lnTo>
                    <a:lnTo>
                      <a:pt x="114" y="526"/>
                    </a:lnTo>
                    <a:lnTo>
                      <a:pt x="109" y="521"/>
                    </a:lnTo>
                    <a:lnTo>
                      <a:pt x="82" y="521"/>
                    </a:lnTo>
                    <a:lnTo>
                      <a:pt x="82" y="324"/>
                    </a:lnTo>
                    <a:lnTo>
                      <a:pt x="146" y="324"/>
                    </a:lnTo>
                    <a:lnTo>
                      <a:pt x="151" y="317"/>
                    </a:lnTo>
                    <a:lnTo>
                      <a:pt x="151" y="284"/>
                    </a:lnTo>
                    <a:close/>
                    <a:moveTo>
                      <a:pt x="227" y="0"/>
                    </a:moveTo>
                    <a:lnTo>
                      <a:pt x="374" y="0"/>
                    </a:lnTo>
                    <a:lnTo>
                      <a:pt x="379" y="7"/>
                    </a:lnTo>
                    <a:lnTo>
                      <a:pt x="379" y="41"/>
                    </a:lnTo>
                    <a:lnTo>
                      <a:pt x="374" y="46"/>
                    </a:lnTo>
                    <a:lnTo>
                      <a:pt x="264" y="46"/>
                    </a:lnTo>
                    <a:lnTo>
                      <a:pt x="264" y="80"/>
                    </a:lnTo>
                    <a:lnTo>
                      <a:pt x="259" y="88"/>
                    </a:lnTo>
                    <a:lnTo>
                      <a:pt x="188" y="88"/>
                    </a:lnTo>
                    <a:lnTo>
                      <a:pt x="188" y="122"/>
                    </a:lnTo>
                    <a:lnTo>
                      <a:pt x="184" y="128"/>
                    </a:lnTo>
                    <a:lnTo>
                      <a:pt x="151" y="128"/>
                    </a:lnTo>
                    <a:lnTo>
                      <a:pt x="151" y="203"/>
                    </a:lnTo>
                    <a:lnTo>
                      <a:pt x="146" y="208"/>
                    </a:lnTo>
                    <a:lnTo>
                      <a:pt x="114" y="208"/>
                    </a:lnTo>
                    <a:lnTo>
                      <a:pt x="114" y="279"/>
                    </a:lnTo>
                    <a:lnTo>
                      <a:pt x="146" y="279"/>
                    </a:lnTo>
                    <a:lnTo>
                      <a:pt x="146" y="242"/>
                    </a:lnTo>
                    <a:lnTo>
                      <a:pt x="151" y="237"/>
                    </a:lnTo>
                    <a:lnTo>
                      <a:pt x="259" y="237"/>
                    </a:lnTo>
                    <a:lnTo>
                      <a:pt x="264" y="242"/>
                    </a:lnTo>
                    <a:lnTo>
                      <a:pt x="264" y="279"/>
                    </a:lnTo>
                    <a:lnTo>
                      <a:pt x="335" y="279"/>
                    </a:lnTo>
                    <a:lnTo>
                      <a:pt x="340" y="284"/>
                    </a:lnTo>
                    <a:lnTo>
                      <a:pt x="340" y="359"/>
                    </a:lnTo>
                    <a:lnTo>
                      <a:pt x="374" y="359"/>
                    </a:lnTo>
                    <a:lnTo>
                      <a:pt x="379" y="365"/>
                    </a:lnTo>
                    <a:lnTo>
                      <a:pt x="379" y="555"/>
                    </a:lnTo>
                    <a:lnTo>
                      <a:pt x="374" y="563"/>
                    </a:lnTo>
                    <a:lnTo>
                      <a:pt x="340" y="563"/>
                    </a:lnTo>
                    <a:lnTo>
                      <a:pt x="340" y="637"/>
                    </a:lnTo>
                    <a:lnTo>
                      <a:pt x="335" y="645"/>
                    </a:lnTo>
                    <a:lnTo>
                      <a:pt x="264" y="645"/>
                    </a:lnTo>
                    <a:lnTo>
                      <a:pt x="264" y="678"/>
                    </a:lnTo>
                    <a:lnTo>
                      <a:pt x="259" y="683"/>
                    </a:lnTo>
                    <a:lnTo>
                      <a:pt x="114" y="683"/>
                    </a:lnTo>
                    <a:lnTo>
                      <a:pt x="109" y="678"/>
                    </a:lnTo>
                    <a:lnTo>
                      <a:pt x="109" y="645"/>
                    </a:lnTo>
                    <a:lnTo>
                      <a:pt x="42" y="645"/>
                    </a:lnTo>
                    <a:lnTo>
                      <a:pt x="37" y="637"/>
                    </a:lnTo>
                    <a:lnTo>
                      <a:pt x="37" y="563"/>
                    </a:lnTo>
                    <a:lnTo>
                      <a:pt x="4" y="563"/>
                    </a:lnTo>
                    <a:lnTo>
                      <a:pt x="0" y="555"/>
                    </a:lnTo>
                    <a:lnTo>
                      <a:pt x="0" y="242"/>
                    </a:lnTo>
                    <a:lnTo>
                      <a:pt x="4" y="237"/>
                    </a:lnTo>
                    <a:lnTo>
                      <a:pt x="37" y="237"/>
                    </a:lnTo>
                    <a:lnTo>
                      <a:pt x="37" y="169"/>
                    </a:lnTo>
                    <a:lnTo>
                      <a:pt x="42" y="162"/>
                    </a:lnTo>
                    <a:lnTo>
                      <a:pt x="75" y="162"/>
                    </a:lnTo>
                    <a:lnTo>
                      <a:pt x="75" y="128"/>
                    </a:lnTo>
                    <a:lnTo>
                      <a:pt x="82" y="122"/>
                    </a:lnTo>
                    <a:lnTo>
                      <a:pt x="109" y="122"/>
                    </a:lnTo>
                    <a:lnTo>
                      <a:pt x="109" y="88"/>
                    </a:lnTo>
                    <a:lnTo>
                      <a:pt x="114" y="80"/>
                    </a:lnTo>
                    <a:lnTo>
                      <a:pt x="146" y="80"/>
                    </a:lnTo>
                    <a:lnTo>
                      <a:pt x="146" y="46"/>
                    </a:lnTo>
                    <a:lnTo>
                      <a:pt x="151" y="41"/>
                    </a:lnTo>
                    <a:lnTo>
                      <a:pt x="222" y="41"/>
                    </a:lnTo>
                    <a:lnTo>
                      <a:pt x="222" y="7"/>
                    </a:lnTo>
                    <a:lnTo>
                      <a:pt x="227" y="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36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1183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>
            <a:spLocks noGrp="1" noChangeArrowheads="1"/>
          </p:cNvSpPr>
          <p:nvPr>
            <p:ph type="title"/>
          </p:nvPr>
        </p:nvSpPr>
        <p:spPr>
          <a:xfrm>
            <a:off x="1447800" y="136923"/>
            <a:ext cx="5826919" cy="854869"/>
          </a:xfrm>
        </p:spPr>
        <p:txBody>
          <a:bodyPr vert="horz" lIns="13500" tIns="35100" rIns="13500" bIns="35100" rtlCol="0" anchor="ctr">
            <a:normAutofit/>
          </a:bodyPr>
          <a:lstStyle/>
          <a:p>
            <a:pPr>
              <a:spcBef>
                <a:spcPts val="806"/>
              </a:spcBef>
            </a:pPr>
            <a:r>
              <a:rPr lang="en-GB" altLang="en-US" sz="3600" b="1" dirty="0"/>
              <a:t>Abstraction</a:t>
            </a: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991793"/>
            <a:ext cx="8686800" cy="3293268"/>
          </a:xfrm>
        </p:spPr>
        <p:txBody>
          <a:bodyPr vert="horz" lIns="13500" tIns="35100" rIns="13500" bIns="35100" rtlCol="0">
            <a:normAutofit/>
          </a:bodyPr>
          <a:lstStyle/>
          <a:p>
            <a:pPr>
              <a:lnSpc>
                <a:spcPct val="120000"/>
              </a:lnSpc>
              <a:spcAft>
                <a:spcPct val="30000"/>
              </a:spcAft>
            </a:pPr>
            <a:r>
              <a:rPr lang="en-GB" altLang="en-US" sz="3300" dirty="0"/>
              <a:t>The principle of abstraction requires: </a:t>
            </a:r>
          </a:p>
          <a:p>
            <a:pPr lvl="1">
              <a:lnSpc>
                <a:spcPct val="120000"/>
              </a:lnSpc>
              <a:spcAft>
                <a:spcPct val="30000"/>
              </a:spcAft>
            </a:pPr>
            <a:r>
              <a:rPr lang="en-GB" altLang="en-US" sz="3000" dirty="0">
                <a:solidFill>
                  <a:srgbClr val="0000FF"/>
                </a:solidFill>
              </a:rPr>
              <a:t>lower-level modules do not invoke functions of higher level modules.</a:t>
            </a:r>
          </a:p>
          <a:p>
            <a:pPr lvl="1">
              <a:lnSpc>
                <a:spcPct val="120000"/>
              </a:lnSpc>
              <a:spcAft>
                <a:spcPct val="30000"/>
              </a:spcAft>
            </a:pPr>
            <a:r>
              <a:rPr lang="en-GB" altLang="en-US" sz="3000" dirty="0">
                <a:solidFill>
                  <a:srgbClr val="0000FF"/>
                </a:solidFill>
              </a:rPr>
              <a:t>Also known as layered design.</a:t>
            </a:r>
          </a:p>
        </p:txBody>
      </p: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6858000" y="2419350"/>
            <a:ext cx="1828800" cy="1428750"/>
            <a:chOff x="1056" y="1393"/>
            <a:chExt cx="2446" cy="1342"/>
          </a:xfrm>
        </p:grpSpPr>
        <p:sp>
          <p:nvSpPr>
            <p:cNvPr id="5" name="AutoShape 2"/>
            <p:cNvSpPr>
              <a:spLocks noChangeArrowheads="1"/>
            </p:cNvSpPr>
            <p:nvPr/>
          </p:nvSpPr>
          <p:spPr bwMode="auto">
            <a:xfrm>
              <a:off x="2304" y="1393"/>
              <a:ext cx="669" cy="238"/>
            </a:xfrm>
            <a:prstGeom prst="roundRect">
              <a:avLst>
                <a:gd name="adj" fmla="val 417"/>
              </a:avLst>
            </a:prstGeom>
            <a:solidFill>
              <a:srgbClr val="8BAE6C"/>
            </a:solidFill>
            <a:ln w="9525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4950" b="1"/>
            </a:p>
          </p:txBody>
        </p:sp>
        <p:sp>
          <p:nvSpPr>
            <p:cNvPr id="6" name="AutoShape 3"/>
            <p:cNvSpPr>
              <a:spLocks noChangeArrowheads="1"/>
            </p:cNvSpPr>
            <p:nvPr/>
          </p:nvSpPr>
          <p:spPr bwMode="auto">
            <a:xfrm>
              <a:off x="1871" y="2497"/>
              <a:ext cx="670" cy="238"/>
            </a:xfrm>
            <a:prstGeom prst="roundRect">
              <a:avLst>
                <a:gd name="adj" fmla="val 417"/>
              </a:avLst>
            </a:prstGeom>
            <a:solidFill>
              <a:srgbClr val="8BAE6C"/>
            </a:solidFill>
            <a:ln w="9525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4950" b="1"/>
            </a:p>
          </p:txBody>
        </p:sp>
        <p:sp>
          <p:nvSpPr>
            <p:cNvPr id="7" name="AutoShape 4"/>
            <p:cNvSpPr>
              <a:spLocks noChangeArrowheads="1"/>
            </p:cNvSpPr>
            <p:nvPr/>
          </p:nvSpPr>
          <p:spPr bwMode="auto">
            <a:xfrm>
              <a:off x="2688" y="2497"/>
              <a:ext cx="670" cy="238"/>
            </a:xfrm>
            <a:prstGeom prst="roundRect">
              <a:avLst>
                <a:gd name="adj" fmla="val 417"/>
              </a:avLst>
            </a:prstGeom>
            <a:solidFill>
              <a:srgbClr val="8BAE6C"/>
            </a:solidFill>
            <a:ln w="9525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4950" b="1"/>
            </a:p>
          </p:txBody>
        </p:sp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>
              <a:off x="1871" y="1873"/>
              <a:ext cx="670" cy="238"/>
            </a:xfrm>
            <a:prstGeom prst="roundRect">
              <a:avLst>
                <a:gd name="adj" fmla="val 417"/>
              </a:avLst>
            </a:prstGeom>
            <a:solidFill>
              <a:srgbClr val="8BAE6C"/>
            </a:solidFill>
            <a:ln w="9525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4950" b="1"/>
            </a:p>
          </p:txBody>
        </p:sp>
        <p:sp>
          <p:nvSpPr>
            <p:cNvPr id="9" name="AutoShape 6"/>
            <p:cNvSpPr>
              <a:spLocks noChangeArrowheads="1"/>
            </p:cNvSpPr>
            <p:nvPr/>
          </p:nvSpPr>
          <p:spPr bwMode="auto">
            <a:xfrm>
              <a:off x="2832" y="1873"/>
              <a:ext cx="670" cy="238"/>
            </a:xfrm>
            <a:prstGeom prst="roundRect">
              <a:avLst>
                <a:gd name="adj" fmla="val 417"/>
              </a:avLst>
            </a:prstGeom>
            <a:solidFill>
              <a:srgbClr val="8BAE6C"/>
            </a:solidFill>
            <a:ln w="9525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4950" b="1"/>
            </a:p>
          </p:txBody>
        </p:sp>
        <p:sp>
          <p:nvSpPr>
            <p:cNvPr id="10" name="AutoShape 7"/>
            <p:cNvSpPr>
              <a:spLocks noChangeArrowheads="1"/>
            </p:cNvSpPr>
            <p:nvPr/>
          </p:nvSpPr>
          <p:spPr bwMode="auto">
            <a:xfrm>
              <a:off x="1056" y="2497"/>
              <a:ext cx="670" cy="238"/>
            </a:xfrm>
            <a:prstGeom prst="roundRect">
              <a:avLst>
                <a:gd name="adj" fmla="val 417"/>
              </a:avLst>
            </a:prstGeom>
            <a:solidFill>
              <a:srgbClr val="8BAE6C"/>
            </a:solidFill>
            <a:ln w="9525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4950" b="1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H="1">
              <a:off x="2207" y="1633"/>
              <a:ext cx="385" cy="237"/>
            </a:xfrm>
            <a:prstGeom prst="line">
              <a:avLst/>
            </a:prstGeom>
            <a:noFill/>
            <a:ln w="28440">
              <a:solidFill>
                <a:srgbClr val="0033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>
                <a:defRPr/>
              </a:pPr>
              <a:endParaRPr lang="en-US" sz="3600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593" y="1633"/>
              <a:ext cx="527" cy="237"/>
            </a:xfrm>
            <a:prstGeom prst="line">
              <a:avLst/>
            </a:prstGeom>
            <a:noFill/>
            <a:ln w="28440">
              <a:solidFill>
                <a:srgbClr val="0033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>
                <a:defRPr/>
              </a:pPr>
              <a:endParaRPr lang="en-US" sz="3600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>
              <a:off x="1392" y="2113"/>
              <a:ext cx="815" cy="384"/>
            </a:xfrm>
            <a:prstGeom prst="line">
              <a:avLst/>
            </a:prstGeom>
            <a:noFill/>
            <a:ln w="28440">
              <a:solidFill>
                <a:srgbClr val="0033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>
                <a:defRPr/>
              </a:pPr>
              <a:endParaRPr lang="en-US" sz="3600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207" y="2113"/>
              <a:ext cx="2" cy="384"/>
            </a:xfrm>
            <a:prstGeom prst="line">
              <a:avLst/>
            </a:prstGeom>
            <a:noFill/>
            <a:ln w="28440">
              <a:solidFill>
                <a:srgbClr val="0033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>
                <a:defRPr/>
              </a:pPr>
              <a:endParaRPr lang="en-US" sz="3600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2207" y="2113"/>
              <a:ext cx="817" cy="384"/>
            </a:xfrm>
            <a:prstGeom prst="line">
              <a:avLst/>
            </a:prstGeom>
            <a:noFill/>
            <a:ln w="28440">
              <a:solidFill>
                <a:srgbClr val="0033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>
                <a:defRPr/>
              </a:pPr>
              <a:endParaRPr lang="en-US" sz="3600"/>
            </a:p>
          </p:txBody>
        </p:sp>
        <p:grpSp>
          <p:nvGrpSpPr>
            <p:cNvPr id="16" name="Group 15"/>
            <p:cNvGrpSpPr>
              <a:grpSpLocks/>
            </p:cNvGrpSpPr>
            <p:nvPr/>
          </p:nvGrpSpPr>
          <p:grpSpPr bwMode="auto">
            <a:xfrm>
              <a:off x="2496" y="1441"/>
              <a:ext cx="278" cy="154"/>
              <a:chOff x="2496" y="1441"/>
              <a:chExt cx="278" cy="154"/>
            </a:xfrm>
          </p:grpSpPr>
          <p:sp>
            <p:nvSpPr>
              <p:cNvPr id="32" name="Freeform 14"/>
              <p:cNvSpPr>
                <a:spLocks noChangeArrowheads="1"/>
              </p:cNvSpPr>
              <p:nvPr/>
            </p:nvSpPr>
            <p:spPr bwMode="auto">
              <a:xfrm>
                <a:off x="2496" y="1441"/>
                <a:ext cx="186" cy="154"/>
              </a:xfrm>
              <a:custGeom>
                <a:avLst/>
                <a:gdLst>
                  <a:gd name="T0" fmla="*/ 0 w 825"/>
                  <a:gd name="T1" fmla="*/ 0 h 685"/>
                  <a:gd name="T2" fmla="*/ 0 w 825"/>
                  <a:gd name="T3" fmla="*/ 0 h 685"/>
                  <a:gd name="T4" fmla="*/ 0 w 825"/>
                  <a:gd name="T5" fmla="*/ 0 h 685"/>
                  <a:gd name="T6" fmla="*/ 1 w 825"/>
                  <a:gd name="T7" fmla="*/ 0 h 685"/>
                  <a:gd name="T8" fmla="*/ 1 w 825"/>
                  <a:gd name="T9" fmla="*/ 1 h 685"/>
                  <a:gd name="T10" fmla="*/ 1 w 825"/>
                  <a:gd name="T11" fmla="*/ 1 h 685"/>
                  <a:gd name="T12" fmla="*/ 1 w 825"/>
                  <a:gd name="T13" fmla="*/ 1 h 685"/>
                  <a:gd name="T14" fmla="*/ 1 w 825"/>
                  <a:gd name="T15" fmla="*/ 1 h 685"/>
                  <a:gd name="T16" fmla="*/ 1 w 825"/>
                  <a:gd name="T17" fmla="*/ 1 h 685"/>
                  <a:gd name="T18" fmla="*/ 1 w 825"/>
                  <a:gd name="T19" fmla="*/ 1 h 685"/>
                  <a:gd name="T20" fmla="*/ 1 w 825"/>
                  <a:gd name="T21" fmla="*/ 1 h 685"/>
                  <a:gd name="T22" fmla="*/ 1 w 825"/>
                  <a:gd name="T23" fmla="*/ 1 h 685"/>
                  <a:gd name="T24" fmla="*/ 1 w 825"/>
                  <a:gd name="T25" fmla="*/ 1 h 685"/>
                  <a:gd name="T26" fmla="*/ 1 w 825"/>
                  <a:gd name="T27" fmla="*/ 1 h 685"/>
                  <a:gd name="T28" fmla="*/ 1 w 825"/>
                  <a:gd name="T29" fmla="*/ 1 h 685"/>
                  <a:gd name="T30" fmla="*/ 1 w 825"/>
                  <a:gd name="T31" fmla="*/ 1 h 685"/>
                  <a:gd name="T32" fmla="*/ 1 w 825"/>
                  <a:gd name="T33" fmla="*/ 0 h 685"/>
                  <a:gd name="T34" fmla="*/ 2 w 825"/>
                  <a:gd name="T35" fmla="*/ 0 h 685"/>
                  <a:gd name="T36" fmla="*/ 2 w 825"/>
                  <a:gd name="T37" fmla="*/ 0 h 685"/>
                  <a:gd name="T38" fmla="*/ 2 w 825"/>
                  <a:gd name="T39" fmla="*/ 0 h 685"/>
                  <a:gd name="T40" fmla="*/ 2 w 825"/>
                  <a:gd name="T41" fmla="*/ 0 h 685"/>
                  <a:gd name="T42" fmla="*/ 2 w 825"/>
                  <a:gd name="T43" fmla="*/ 0 h 685"/>
                  <a:gd name="T44" fmla="*/ 2 w 825"/>
                  <a:gd name="T45" fmla="*/ 2 h 685"/>
                  <a:gd name="T46" fmla="*/ 2 w 825"/>
                  <a:gd name="T47" fmla="*/ 2 h 685"/>
                  <a:gd name="T48" fmla="*/ 2 w 825"/>
                  <a:gd name="T49" fmla="*/ 2 h 685"/>
                  <a:gd name="T50" fmla="*/ 2 w 825"/>
                  <a:gd name="T51" fmla="*/ 2 h 685"/>
                  <a:gd name="T52" fmla="*/ 2 w 825"/>
                  <a:gd name="T53" fmla="*/ 2 h 685"/>
                  <a:gd name="T54" fmla="*/ 2 w 825"/>
                  <a:gd name="T55" fmla="*/ 0 h 685"/>
                  <a:gd name="T56" fmla="*/ 2 w 825"/>
                  <a:gd name="T57" fmla="*/ 0 h 685"/>
                  <a:gd name="T58" fmla="*/ 2 w 825"/>
                  <a:gd name="T59" fmla="*/ 0 h 685"/>
                  <a:gd name="T60" fmla="*/ 2 w 825"/>
                  <a:gd name="T61" fmla="*/ 1 h 685"/>
                  <a:gd name="T62" fmla="*/ 1 w 825"/>
                  <a:gd name="T63" fmla="*/ 1 h 685"/>
                  <a:gd name="T64" fmla="*/ 1 w 825"/>
                  <a:gd name="T65" fmla="*/ 1 h 685"/>
                  <a:gd name="T66" fmla="*/ 1 w 825"/>
                  <a:gd name="T67" fmla="*/ 1 h 685"/>
                  <a:gd name="T68" fmla="*/ 1 w 825"/>
                  <a:gd name="T69" fmla="*/ 1 h 685"/>
                  <a:gd name="T70" fmla="*/ 1 w 825"/>
                  <a:gd name="T71" fmla="*/ 2 h 685"/>
                  <a:gd name="T72" fmla="*/ 1 w 825"/>
                  <a:gd name="T73" fmla="*/ 2 h 685"/>
                  <a:gd name="T74" fmla="*/ 1 w 825"/>
                  <a:gd name="T75" fmla="*/ 2 h 685"/>
                  <a:gd name="T76" fmla="*/ 1 w 825"/>
                  <a:gd name="T77" fmla="*/ 2 h 685"/>
                  <a:gd name="T78" fmla="*/ 1 w 825"/>
                  <a:gd name="T79" fmla="*/ 2 h 685"/>
                  <a:gd name="T80" fmla="*/ 1 w 825"/>
                  <a:gd name="T81" fmla="*/ 1 h 685"/>
                  <a:gd name="T82" fmla="*/ 1 w 825"/>
                  <a:gd name="T83" fmla="*/ 1 h 685"/>
                  <a:gd name="T84" fmla="*/ 1 w 825"/>
                  <a:gd name="T85" fmla="*/ 1 h 685"/>
                  <a:gd name="T86" fmla="*/ 1 w 825"/>
                  <a:gd name="T87" fmla="*/ 1 h 685"/>
                  <a:gd name="T88" fmla="*/ 0 w 825"/>
                  <a:gd name="T89" fmla="*/ 1 h 685"/>
                  <a:gd name="T90" fmla="*/ 0 w 825"/>
                  <a:gd name="T91" fmla="*/ 1 h 685"/>
                  <a:gd name="T92" fmla="*/ 0 w 825"/>
                  <a:gd name="T93" fmla="*/ 1 h 685"/>
                  <a:gd name="T94" fmla="*/ 0 w 825"/>
                  <a:gd name="T95" fmla="*/ 0 h 685"/>
                  <a:gd name="T96" fmla="*/ 0 w 825"/>
                  <a:gd name="T97" fmla="*/ 2 h 685"/>
                  <a:gd name="T98" fmla="*/ 0 w 825"/>
                  <a:gd name="T99" fmla="*/ 2 h 685"/>
                  <a:gd name="T100" fmla="*/ 0 w 825"/>
                  <a:gd name="T101" fmla="*/ 2 h 685"/>
                  <a:gd name="T102" fmla="*/ 0 w 825"/>
                  <a:gd name="T103" fmla="*/ 2 h 685"/>
                  <a:gd name="T104" fmla="*/ 0 w 825"/>
                  <a:gd name="T105" fmla="*/ 2 h 685"/>
                  <a:gd name="T106" fmla="*/ 0 w 825"/>
                  <a:gd name="T107" fmla="*/ 0 h 685"/>
                  <a:gd name="T108" fmla="*/ 0 w 825"/>
                  <a:gd name="T109" fmla="*/ 0 h 685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825"/>
                  <a:gd name="T166" fmla="*/ 0 h 685"/>
                  <a:gd name="T167" fmla="*/ 825 w 825"/>
                  <a:gd name="T168" fmla="*/ 685 h 685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825" h="685">
                    <a:moveTo>
                      <a:pt x="5" y="0"/>
                    </a:moveTo>
                    <a:lnTo>
                      <a:pt x="154" y="0"/>
                    </a:lnTo>
                    <a:lnTo>
                      <a:pt x="159" y="7"/>
                    </a:lnTo>
                    <a:lnTo>
                      <a:pt x="159" y="80"/>
                    </a:lnTo>
                    <a:lnTo>
                      <a:pt x="192" y="80"/>
                    </a:lnTo>
                    <a:lnTo>
                      <a:pt x="198" y="88"/>
                    </a:lnTo>
                    <a:lnTo>
                      <a:pt x="198" y="162"/>
                    </a:lnTo>
                    <a:lnTo>
                      <a:pt x="234" y="162"/>
                    </a:lnTo>
                    <a:lnTo>
                      <a:pt x="239" y="170"/>
                    </a:lnTo>
                    <a:lnTo>
                      <a:pt x="239" y="237"/>
                    </a:lnTo>
                    <a:lnTo>
                      <a:pt x="273" y="237"/>
                    </a:lnTo>
                    <a:lnTo>
                      <a:pt x="278" y="242"/>
                    </a:lnTo>
                    <a:lnTo>
                      <a:pt x="278" y="318"/>
                    </a:lnTo>
                    <a:lnTo>
                      <a:pt x="312" y="318"/>
                    </a:lnTo>
                    <a:lnTo>
                      <a:pt x="319" y="324"/>
                    </a:lnTo>
                    <a:lnTo>
                      <a:pt x="319" y="400"/>
                    </a:lnTo>
                    <a:lnTo>
                      <a:pt x="352" y="400"/>
                    </a:lnTo>
                    <a:lnTo>
                      <a:pt x="358" y="405"/>
                    </a:lnTo>
                    <a:lnTo>
                      <a:pt x="358" y="480"/>
                    </a:lnTo>
                    <a:lnTo>
                      <a:pt x="392" y="480"/>
                    </a:lnTo>
                    <a:lnTo>
                      <a:pt x="399" y="485"/>
                    </a:lnTo>
                    <a:lnTo>
                      <a:pt x="399" y="556"/>
                    </a:lnTo>
                    <a:lnTo>
                      <a:pt x="427" y="556"/>
                    </a:lnTo>
                    <a:lnTo>
                      <a:pt x="427" y="485"/>
                    </a:lnTo>
                    <a:lnTo>
                      <a:pt x="433" y="480"/>
                    </a:lnTo>
                    <a:lnTo>
                      <a:pt x="466" y="480"/>
                    </a:lnTo>
                    <a:lnTo>
                      <a:pt x="466" y="366"/>
                    </a:lnTo>
                    <a:lnTo>
                      <a:pt x="473" y="360"/>
                    </a:lnTo>
                    <a:lnTo>
                      <a:pt x="506" y="360"/>
                    </a:lnTo>
                    <a:lnTo>
                      <a:pt x="506" y="284"/>
                    </a:lnTo>
                    <a:lnTo>
                      <a:pt x="512" y="279"/>
                    </a:lnTo>
                    <a:lnTo>
                      <a:pt x="546" y="279"/>
                    </a:lnTo>
                    <a:lnTo>
                      <a:pt x="546" y="170"/>
                    </a:lnTo>
                    <a:lnTo>
                      <a:pt x="551" y="162"/>
                    </a:lnTo>
                    <a:lnTo>
                      <a:pt x="587" y="162"/>
                    </a:lnTo>
                    <a:lnTo>
                      <a:pt x="587" y="88"/>
                    </a:lnTo>
                    <a:lnTo>
                      <a:pt x="592" y="80"/>
                    </a:lnTo>
                    <a:lnTo>
                      <a:pt x="626" y="80"/>
                    </a:lnTo>
                    <a:lnTo>
                      <a:pt x="626" y="7"/>
                    </a:lnTo>
                    <a:lnTo>
                      <a:pt x="632" y="0"/>
                    </a:lnTo>
                    <a:lnTo>
                      <a:pt x="819" y="0"/>
                    </a:lnTo>
                    <a:lnTo>
                      <a:pt x="824" y="7"/>
                    </a:lnTo>
                    <a:lnTo>
                      <a:pt x="824" y="41"/>
                    </a:lnTo>
                    <a:lnTo>
                      <a:pt x="819" y="46"/>
                    </a:lnTo>
                    <a:lnTo>
                      <a:pt x="745" y="46"/>
                    </a:lnTo>
                    <a:lnTo>
                      <a:pt x="745" y="638"/>
                    </a:lnTo>
                    <a:lnTo>
                      <a:pt x="819" y="638"/>
                    </a:lnTo>
                    <a:lnTo>
                      <a:pt x="824" y="645"/>
                    </a:lnTo>
                    <a:lnTo>
                      <a:pt x="824" y="679"/>
                    </a:lnTo>
                    <a:lnTo>
                      <a:pt x="819" y="684"/>
                    </a:lnTo>
                    <a:lnTo>
                      <a:pt x="592" y="684"/>
                    </a:lnTo>
                    <a:lnTo>
                      <a:pt x="587" y="679"/>
                    </a:lnTo>
                    <a:lnTo>
                      <a:pt x="587" y="645"/>
                    </a:lnTo>
                    <a:lnTo>
                      <a:pt x="592" y="638"/>
                    </a:lnTo>
                    <a:lnTo>
                      <a:pt x="664" y="638"/>
                    </a:lnTo>
                    <a:lnTo>
                      <a:pt x="664" y="88"/>
                    </a:lnTo>
                    <a:lnTo>
                      <a:pt x="632" y="88"/>
                    </a:lnTo>
                    <a:lnTo>
                      <a:pt x="632" y="162"/>
                    </a:lnTo>
                    <a:lnTo>
                      <a:pt x="626" y="170"/>
                    </a:lnTo>
                    <a:lnTo>
                      <a:pt x="592" y="170"/>
                    </a:lnTo>
                    <a:lnTo>
                      <a:pt x="592" y="279"/>
                    </a:lnTo>
                    <a:lnTo>
                      <a:pt x="587" y="284"/>
                    </a:lnTo>
                    <a:lnTo>
                      <a:pt x="551" y="284"/>
                    </a:lnTo>
                    <a:lnTo>
                      <a:pt x="551" y="360"/>
                    </a:lnTo>
                    <a:lnTo>
                      <a:pt x="546" y="366"/>
                    </a:lnTo>
                    <a:lnTo>
                      <a:pt x="512" y="366"/>
                    </a:lnTo>
                    <a:lnTo>
                      <a:pt x="512" y="480"/>
                    </a:lnTo>
                    <a:lnTo>
                      <a:pt x="506" y="485"/>
                    </a:lnTo>
                    <a:lnTo>
                      <a:pt x="473" y="485"/>
                    </a:lnTo>
                    <a:lnTo>
                      <a:pt x="473" y="556"/>
                    </a:lnTo>
                    <a:lnTo>
                      <a:pt x="466" y="564"/>
                    </a:lnTo>
                    <a:lnTo>
                      <a:pt x="433" y="564"/>
                    </a:lnTo>
                    <a:lnTo>
                      <a:pt x="433" y="679"/>
                    </a:lnTo>
                    <a:lnTo>
                      <a:pt x="427" y="684"/>
                    </a:lnTo>
                    <a:lnTo>
                      <a:pt x="399" y="684"/>
                    </a:lnTo>
                    <a:lnTo>
                      <a:pt x="392" y="679"/>
                    </a:lnTo>
                    <a:lnTo>
                      <a:pt x="392" y="645"/>
                    </a:lnTo>
                    <a:lnTo>
                      <a:pt x="358" y="645"/>
                    </a:lnTo>
                    <a:lnTo>
                      <a:pt x="352" y="638"/>
                    </a:lnTo>
                    <a:lnTo>
                      <a:pt x="352" y="564"/>
                    </a:lnTo>
                    <a:lnTo>
                      <a:pt x="319" y="564"/>
                    </a:lnTo>
                    <a:lnTo>
                      <a:pt x="312" y="556"/>
                    </a:lnTo>
                    <a:lnTo>
                      <a:pt x="312" y="485"/>
                    </a:lnTo>
                    <a:lnTo>
                      <a:pt x="278" y="485"/>
                    </a:lnTo>
                    <a:lnTo>
                      <a:pt x="273" y="480"/>
                    </a:lnTo>
                    <a:lnTo>
                      <a:pt x="273" y="405"/>
                    </a:lnTo>
                    <a:lnTo>
                      <a:pt x="239" y="405"/>
                    </a:lnTo>
                    <a:lnTo>
                      <a:pt x="234" y="400"/>
                    </a:lnTo>
                    <a:lnTo>
                      <a:pt x="234" y="324"/>
                    </a:lnTo>
                    <a:lnTo>
                      <a:pt x="198" y="324"/>
                    </a:lnTo>
                    <a:lnTo>
                      <a:pt x="192" y="318"/>
                    </a:lnTo>
                    <a:lnTo>
                      <a:pt x="192" y="242"/>
                    </a:lnTo>
                    <a:lnTo>
                      <a:pt x="159" y="242"/>
                    </a:lnTo>
                    <a:lnTo>
                      <a:pt x="154" y="237"/>
                    </a:lnTo>
                    <a:lnTo>
                      <a:pt x="154" y="170"/>
                    </a:lnTo>
                    <a:lnTo>
                      <a:pt x="119" y="170"/>
                    </a:lnTo>
                    <a:lnTo>
                      <a:pt x="119" y="638"/>
                    </a:lnTo>
                    <a:lnTo>
                      <a:pt x="192" y="638"/>
                    </a:lnTo>
                    <a:lnTo>
                      <a:pt x="198" y="645"/>
                    </a:lnTo>
                    <a:lnTo>
                      <a:pt x="198" y="679"/>
                    </a:lnTo>
                    <a:lnTo>
                      <a:pt x="192" y="684"/>
                    </a:lnTo>
                    <a:lnTo>
                      <a:pt x="5" y="684"/>
                    </a:lnTo>
                    <a:lnTo>
                      <a:pt x="0" y="679"/>
                    </a:lnTo>
                    <a:lnTo>
                      <a:pt x="0" y="645"/>
                    </a:lnTo>
                    <a:lnTo>
                      <a:pt x="5" y="638"/>
                    </a:lnTo>
                    <a:lnTo>
                      <a:pt x="79" y="638"/>
                    </a:lnTo>
                    <a:lnTo>
                      <a:pt x="79" y="46"/>
                    </a:lnTo>
                    <a:lnTo>
                      <a:pt x="5" y="46"/>
                    </a:lnTo>
                    <a:lnTo>
                      <a:pt x="0" y="41"/>
                    </a:lnTo>
                    <a:lnTo>
                      <a:pt x="0" y="7"/>
                    </a:lnTo>
                    <a:lnTo>
                      <a:pt x="5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scene3d>
                  <a:camera prst="orthographicFront"/>
                  <a:lightRig rig="glow" dir="tl">
                    <a:rot lat="0" lon="0" rev="5400000"/>
                  </a:lightRig>
                </a:scene3d>
                <a:sp3d contourW="12700">
                  <a:bevelT w="25400" h="25400"/>
                  <a:contourClr>
                    <a:schemeClr val="accent6">
                      <a:shade val="73000"/>
                    </a:schemeClr>
                  </a:contourClr>
                </a:sp3d>
              </a:bodyPr>
              <a:lstStyle/>
              <a:p>
                <a:pPr>
                  <a:defRPr/>
                </a:pPr>
                <a:endParaRPr lang="en-US" sz="3600" b="1" dirty="0">
                  <a:ln w="11430"/>
                  <a:gradFill>
                    <a:gsLst>
                      <a:gs pos="0">
                        <a:schemeClr val="accent6">
                          <a:tint val="90000"/>
                          <a:satMod val="120000"/>
                        </a:schemeClr>
                      </a:gs>
                      <a:gs pos="25000">
                        <a:schemeClr val="accent6">
                          <a:tint val="93000"/>
                          <a:satMod val="120000"/>
                        </a:schemeClr>
                      </a:gs>
                      <a:gs pos="50000">
                        <a:schemeClr val="accent6">
                          <a:shade val="89000"/>
                          <a:satMod val="110000"/>
                        </a:schemeClr>
                      </a:gs>
                      <a:gs pos="75000">
                        <a:schemeClr val="accent6">
                          <a:tint val="93000"/>
                          <a:satMod val="120000"/>
                        </a:schemeClr>
                      </a:gs>
                      <a:gs pos="100000">
                        <a:schemeClr val="accent6">
                          <a:tint val="90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33" name="Freeform 15"/>
              <p:cNvSpPr>
                <a:spLocks noChangeArrowheads="1"/>
              </p:cNvSpPr>
              <p:nvPr/>
            </p:nvSpPr>
            <p:spPr bwMode="auto">
              <a:xfrm>
                <a:off x="2704" y="1441"/>
                <a:ext cx="70" cy="154"/>
              </a:xfrm>
              <a:custGeom>
                <a:avLst/>
                <a:gdLst>
                  <a:gd name="T0" fmla="*/ 0 w 314"/>
                  <a:gd name="T1" fmla="*/ 0 h 685"/>
                  <a:gd name="T2" fmla="*/ 0 w 314"/>
                  <a:gd name="T3" fmla="*/ 0 h 685"/>
                  <a:gd name="T4" fmla="*/ 0 w 314"/>
                  <a:gd name="T5" fmla="*/ 0 h 685"/>
                  <a:gd name="T6" fmla="*/ 0 w 314"/>
                  <a:gd name="T7" fmla="*/ 2 h 685"/>
                  <a:gd name="T8" fmla="*/ 1 w 314"/>
                  <a:gd name="T9" fmla="*/ 2 h 685"/>
                  <a:gd name="T10" fmla="*/ 1 w 314"/>
                  <a:gd name="T11" fmla="*/ 2 h 685"/>
                  <a:gd name="T12" fmla="*/ 1 w 314"/>
                  <a:gd name="T13" fmla="*/ 2 h 685"/>
                  <a:gd name="T14" fmla="*/ 1 w 314"/>
                  <a:gd name="T15" fmla="*/ 2 h 685"/>
                  <a:gd name="T16" fmla="*/ 0 w 314"/>
                  <a:gd name="T17" fmla="*/ 2 h 685"/>
                  <a:gd name="T18" fmla="*/ 0 w 314"/>
                  <a:gd name="T19" fmla="*/ 2 h 685"/>
                  <a:gd name="T20" fmla="*/ 0 w 314"/>
                  <a:gd name="T21" fmla="*/ 2 h 685"/>
                  <a:gd name="T22" fmla="*/ 0 w 314"/>
                  <a:gd name="T23" fmla="*/ 2 h 685"/>
                  <a:gd name="T24" fmla="*/ 0 w 314"/>
                  <a:gd name="T25" fmla="*/ 2 h 685"/>
                  <a:gd name="T26" fmla="*/ 0 w 314"/>
                  <a:gd name="T27" fmla="*/ 0 h 685"/>
                  <a:gd name="T28" fmla="*/ 0 w 314"/>
                  <a:gd name="T29" fmla="*/ 0 h 685"/>
                  <a:gd name="T30" fmla="*/ 0 w 314"/>
                  <a:gd name="T31" fmla="*/ 0 h 685"/>
                  <a:gd name="T32" fmla="*/ 0 w 314"/>
                  <a:gd name="T33" fmla="*/ 0 h 685"/>
                  <a:gd name="T34" fmla="*/ 0 w 314"/>
                  <a:gd name="T35" fmla="*/ 0 h 685"/>
                  <a:gd name="T36" fmla="*/ 0 w 314"/>
                  <a:gd name="T37" fmla="*/ 0 h 685"/>
                  <a:gd name="T38" fmla="*/ 0 w 314"/>
                  <a:gd name="T39" fmla="*/ 0 h 685"/>
                  <a:gd name="T40" fmla="*/ 0 w 314"/>
                  <a:gd name="T41" fmla="*/ 0 h 685"/>
                  <a:gd name="T42" fmla="*/ 0 w 314"/>
                  <a:gd name="T43" fmla="*/ 0 h 685"/>
                  <a:gd name="T44" fmla="*/ 0 w 314"/>
                  <a:gd name="T45" fmla="*/ 0 h 685"/>
                  <a:gd name="T46" fmla="*/ 0 w 314"/>
                  <a:gd name="T47" fmla="*/ 0 h 685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314"/>
                  <a:gd name="T73" fmla="*/ 0 h 685"/>
                  <a:gd name="T74" fmla="*/ 314 w 314"/>
                  <a:gd name="T75" fmla="*/ 685 h 685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314" h="685">
                    <a:moveTo>
                      <a:pt x="157" y="0"/>
                    </a:moveTo>
                    <a:lnTo>
                      <a:pt x="191" y="0"/>
                    </a:lnTo>
                    <a:lnTo>
                      <a:pt x="196" y="7"/>
                    </a:lnTo>
                    <a:lnTo>
                      <a:pt x="196" y="638"/>
                    </a:lnTo>
                    <a:lnTo>
                      <a:pt x="307" y="638"/>
                    </a:lnTo>
                    <a:lnTo>
                      <a:pt x="313" y="645"/>
                    </a:lnTo>
                    <a:lnTo>
                      <a:pt x="313" y="679"/>
                    </a:lnTo>
                    <a:lnTo>
                      <a:pt x="307" y="684"/>
                    </a:lnTo>
                    <a:lnTo>
                      <a:pt x="7" y="684"/>
                    </a:lnTo>
                    <a:lnTo>
                      <a:pt x="0" y="679"/>
                    </a:lnTo>
                    <a:lnTo>
                      <a:pt x="0" y="645"/>
                    </a:lnTo>
                    <a:lnTo>
                      <a:pt x="7" y="638"/>
                    </a:lnTo>
                    <a:lnTo>
                      <a:pt x="113" y="638"/>
                    </a:lnTo>
                    <a:lnTo>
                      <a:pt x="113" y="128"/>
                    </a:lnTo>
                    <a:lnTo>
                      <a:pt x="46" y="128"/>
                    </a:lnTo>
                    <a:lnTo>
                      <a:pt x="40" y="122"/>
                    </a:lnTo>
                    <a:lnTo>
                      <a:pt x="40" y="88"/>
                    </a:lnTo>
                    <a:lnTo>
                      <a:pt x="46" y="80"/>
                    </a:lnTo>
                    <a:lnTo>
                      <a:pt x="113" y="80"/>
                    </a:lnTo>
                    <a:lnTo>
                      <a:pt x="113" y="46"/>
                    </a:lnTo>
                    <a:lnTo>
                      <a:pt x="119" y="41"/>
                    </a:lnTo>
                    <a:lnTo>
                      <a:pt x="152" y="41"/>
                    </a:lnTo>
                    <a:lnTo>
                      <a:pt x="152" y="7"/>
                    </a:lnTo>
                    <a:lnTo>
                      <a:pt x="157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3600"/>
              </a:p>
            </p:txBody>
          </p:sp>
        </p:grpSp>
        <p:grpSp>
          <p:nvGrpSpPr>
            <p:cNvPr id="17" name="Group 16"/>
            <p:cNvGrpSpPr>
              <a:grpSpLocks/>
            </p:cNvGrpSpPr>
            <p:nvPr/>
          </p:nvGrpSpPr>
          <p:grpSpPr bwMode="auto">
            <a:xfrm>
              <a:off x="2064" y="1909"/>
              <a:ext cx="284" cy="154"/>
              <a:chOff x="2064" y="1909"/>
              <a:chExt cx="284" cy="154"/>
            </a:xfrm>
          </p:grpSpPr>
          <p:sp>
            <p:nvSpPr>
              <p:cNvPr id="30" name="Freeform 17"/>
              <p:cNvSpPr>
                <a:spLocks noChangeArrowheads="1"/>
              </p:cNvSpPr>
              <p:nvPr/>
            </p:nvSpPr>
            <p:spPr bwMode="auto">
              <a:xfrm>
                <a:off x="2064" y="1909"/>
                <a:ext cx="180" cy="154"/>
              </a:xfrm>
              <a:custGeom>
                <a:avLst/>
                <a:gdLst>
                  <a:gd name="T0" fmla="*/ 0 w 799"/>
                  <a:gd name="T1" fmla="*/ 0 h 685"/>
                  <a:gd name="T2" fmla="*/ 0 w 799"/>
                  <a:gd name="T3" fmla="*/ 0 h 685"/>
                  <a:gd name="T4" fmla="*/ 0 w 799"/>
                  <a:gd name="T5" fmla="*/ 0 h 685"/>
                  <a:gd name="T6" fmla="*/ 0 w 799"/>
                  <a:gd name="T7" fmla="*/ 0 h 685"/>
                  <a:gd name="T8" fmla="*/ 1 w 799"/>
                  <a:gd name="T9" fmla="*/ 1 h 685"/>
                  <a:gd name="T10" fmla="*/ 1 w 799"/>
                  <a:gd name="T11" fmla="*/ 1 h 685"/>
                  <a:gd name="T12" fmla="*/ 1 w 799"/>
                  <a:gd name="T13" fmla="*/ 1 h 685"/>
                  <a:gd name="T14" fmla="*/ 1 w 799"/>
                  <a:gd name="T15" fmla="*/ 1 h 685"/>
                  <a:gd name="T16" fmla="*/ 1 w 799"/>
                  <a:gd name="T17" fmla="*/ 1 h 685"/>
                  <a:gd name="T18" fmla="*/ 1 w 799"/>
                  <a:gd name="T19" fmla="*/ 1 h 685"/>
                  <a:gd name="T20" fmla="*/ 1 w 799"/>
                  <a:gd name="T21" fmla="*/ 1 h 685"/>
                  <a:gd name="T22" fmla="*/ 1 w 799"/>
                  <a:gd name="T23" fmla="*/ 1 h 685"/>
                  <a:gd name="T24" fmla="*/ 1 w 799"/>
                  <a:gd name="T25" fmla="*/ 1 h 685"/>
                  <a:gd name="T26" fmla="*/ 1 w 799"/>
                  <a:gd name="T27" fmla="*/ 1 h 685"/>
                  <a:gd name="T28" fmla="*/ 1 w 799"/>
                  <a:gd name="T29" fmla="*/ 1 h 685"/>
                  <a:gd name="T30" fmla="*/ 1 w 799"/>
                  <a:gd name="T31" fmla="*/ 1 h 685"/>
                  <a:gd name="T32" fmla="*/ 1 w 799"/>
                  <a:gd name="T33" fmla="*/ 0 h 685"/>
                  <a:gd name="T34" fmla="*/ 2 w 799"/>
                  <a:gd name="T35" fmla="*/ 0 h 685"/>
                  <a:gd name="T36" fmla="*/ 2 w 799"/>
                  <a:gd name="T37" fmla="*/ 0 h 685"/>
                  <a:gd name="T38" fmla="*/ 2 w 799"/>
                  <a:gd name="T39" fmla="*/ 0 h 685"/>
                  <a:gd name="T40" fmla="*/ 2 w 799"/>
                  <a:gd name="T41" fmla="*/ 0 h 685"/>
                  <a:gd name="T42" fmla="*/ 2 w 799"/>
                  <a:gd name="T43" fmla="*/ 0 h 685"/>
                  <a:gd name="T44" fmla="*/ 2 w 799"/>
                  <a:gd name="T45" fmla="*/ 2 h 685"/>
                  <a:gd name="T46" fmla="*/ 2 w 799"/>
                  <a:gd name="T47" fmla="*/ 2 h 685"/>
                  <a:gd name="T48" fmla="*/ 2 w 799"/>
                  <a:gd name="T49" fmla="*/ 2 h 685"/>
                  <a:gd name="T50" fmla="*/ 2 w 799"/>
                  <a:gd name="T51" fmla="*/ 2 h 685"/>
                  <a:gd name="T52" fmla="*/ 2 w 799"/>
                  <a:gd name="T53" fmla="*/ 2 h 685"/>
                  <a:gd name="T54" fmla="*/ 2 w 799"/>
                  <a:gd name="T55" fmla="*/ 0 h 685"/>
                  <a:gd name="T56" fmla="*/ 2 w 799"/>
                  <a:gd name="T57" fmla="*/ 0 h 685"/>
                  <a:gd name="T58" fmla="*/ 2 w 799"/>
                  <a:gd name="T59" fmla="*/ 0 h 685"/>
                  <a:gd name="T60" fmla="*/ 2 w 799"/>
                  <a:gd name="T61" fmla="*/ 1 h 685"/>
                  <a:gd name="T62" fmla="*/ 1 w 799"/>
                  <a:gd name="T63" fmla="*/ 1 h 685"/>
                  <a:gd name="T64" fmla="*/ 1 w 799"/>
                  <a:gd name="T65" fmla="*/ 1 h 685"/>
                  <a:gd name="T66" fmla="*/ 1 w 799"/>
                  <a:gd name="T67" fmla="*/ 1 h 685"/>
                  <a:gd name="T68" fmla="*/ 1 w 799"/>
                  <a:gd name="T69" fmla="*/ 1 h 685"/>
                  <a:gd name="T70" fmla="*/ 1 w 799"/>
                  <a:gd name="T71" fmla="*/ 2 h 685"/>
                  <a:gd name="T72" fmla="*/ 1 w 799"/>
                  <a:gd name="T73" fmla="*/ 2 h 685"/>
                  <a:gd name="T74" fmla="*/ 1 w 799"/>
                  <a:gd name="T75" fmla="*/ 2 h 685"/>
                  <a:gd name="T76" fmla="*/ 1 w 799"/>
                  <a:gd name="T77" fmla="*/ 2 h 685"/>
                  <a:gd name="T78" fmla="*/ 1 w 799"/>
                  <a:gd name="T79" fmla="*/ 2 h 685"/>
                  <a:gd name="T80" fmla="*/ 1 w 799"/>
                  <a:gd name="T81" fmla="*/ 1 h 685"/>
                  <a:gd name="T82" fmla="*/ 1 w 799"/>
                  <a:gd name="T83" fmla="*/ 1 h 685"/>
                  <a:gd name="T84" fmla="*/ 1 w 799"/>
                  <a:gd name="T85" fmla="*/ 1 h 685"/>
                  <a:gd name="T86" fmla="*/ 0 w 799"/>
                  <a:gd name="T87" fmla="*/ 1 h 685"/>
                  <a:gd name="T88" fmla="*/ 0 w 799"/>
                  <a:gd name="T89" fmla="*/ 1 h 685"/>
                  <a:gd name="T90" fmla="*/ 0 w 799"/>
                  <a:gd name="T91" fmla="*/ 1 h 685"/>
                  <a:gd name="T92" fmla="*/ 0 w 799"/>
                  <a:gd name="T93" fmla="*/ 1 h 685"/>
                  <a:gd name="T94" fmla="*/ 0 w 799"/>
                  <a:gd name="T95" fmla="*/ 0 h 685"/>
                  <a:gd name="T96" fmla="*/ 0 w 799"/>
                  <a:gd name="T97" fmla="*/ 2 h 685"/>
                  <a:gd name="T98" fmla="*/ 0 w 799"/>
                  <a:gd name="T99" fmla="*/ 2 h 685"/>
                  <a:gd name="T100" fmla="*/ 0 w 799"/>
                  <a:gd name="T101" fmla="*/ 2 h 685"/>
                  <a:gd name="T102" fmla="*/ 0 w 799"/>
                  <a:gd name="T103" fmla="*/ 2 h 685"/>
                  <a:gd name="T104" fmla="*/ 0 w 799"/>
                  <a:gd name="T105" fmla="*/ 2 h 685"/>
                  <a:gd name="T106" fmla="*/ 0 w 799"/>
                  <a:gd name="T107" fmla="*/ 0 h 685"/>
                  <a:gd name="T108" fmla="*/ 0 w 799"/>
                  <a:gd name="T109" fmla="*/ 0 h 685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799"/>
                  <a:gd name="T166" fmla="*/ 0 h 685"/>
                  <a:gd name="T167" fmla="*/ 799 w 799"/>
                  <a:gd name="T168" fmla="*/ 685 h 685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799" h="685">
                    <a:moveTo>
                      <a:pt x="4" y="0"/>
                    </a:moveTo>
                    <a:lnTo>
                      <a:pt x="149" y="0"/>
                    </a:lnTo>
                    <a:lnTo>
                      <a:pt x="155" y="7"/>
                    </a:lnTo>
                    <a:lnTo>
                      <a:pt x="155" y="80"/>
                    </a:lnTo>
                    <a:lnTo>
                      <a:pt x="187" y="80"/>
                    </a:lnTo>
                    <a:lnTo>
                      <a:pt x="192" y="88"/>
                    </a:lnTo>
                    <a:lnTo>
                      <a:pt x="192" y="162"/>
                    </a:lnTo>
                    <a:lnTo>
                      <a:pt x="226" y="162"/>
                    </a:lnTo>
                    <a:lnTo>
                      <a:pt x="231" y="170"/>
                    </a:lnTo>
                    <a:lnTo>
                      <a:pt x="231" y="237"/>
                    </a:lnTo>
                    <a:lnTo>
                      <a:pt x="264" y="237"/>
                    </a:lnTo>
                    <a:lnTo>
                      <a:pt x="269" y="242"/>
                    </a:lnTo>
                    <a:lnTo>
                      <a:pt x="269" y="318"/>
                    </a:lnTo>
                    <a:lnTo>
                      <a:pt x="302" y="318"/>
                    </a:lnTo>
                    <a:lnTo>
                      <a:pt x="309" y="324"/>
                    </a:lnTo>
                    <a:lnTo>
                      <a:pt x="309" y="400"/>
                    </a:lnTo>
                    <a:lnTo>
                      <a:pt x="342" y="400"/>
                    </a:lnTo>
                    <a:lnTo>
                      <a:pt x="347" y="405"/>
                    </a:lnTo>
                    <a:lnTo>
                      <a:pt x="347" y="480"/>
                    </a:lnTo>
                    <a:lnTo>
                      <a:pt x="380" y="480"/>
                    </a:lnTo>
                    <a:lnTo>
                      <a:pt x="386" y="485"/>
                    </a:lnTo>
                    <a:lnTo>
                      <a:pt x="386" y="556"/>
                    </a:lnTo>
                    <a:lnTo>
                      <a:pt x="413" y="556"/>
                    </a:lnTo>
                    <a:lnTo>
                      <a:pt x="413" y="485"/>
                    </a:lnTo>
                    <a:lnTo>
                      <a:pt x="419" y="480"/>
                    </a:lnTo>
                    <a:lnTo>
                      <a:pt x="451" y="480"/>
                    </a:lnTo>
                    <a:lnTo>
                      <a:pt x="451" y="366"/>
                    </a:lnTo>
                    <a:lnTo>
                      <a:pt x="458" y="360"/>
                    </a:lnTo>
                    <a:lnTo>
                      <a:pt x="491" y="360"/>
                    </a:lnTo>
                    <a:lnTo>
                      <a:pt x="491" y="284"/>
                    </a:lnTo>
                    <a:lnTo>
                      <a:pt x="496" y="279"/>
                    </a:lnTo>
                    <a:lnTo>
                      <a:pt x="529" y="279"/>
                    </a:lnTo>
                    <a:lnTo>
                      <a:pt x="529" y="170"/>
                    </a:lnTo>
                    <a:lnTo>
                      <a:pt x="534" y="162"/>
                    </a:lnTo>
                    <a:lnTo>
                      <a:pt x="568" y="162"/>
                    </a:lnTo>
                    <a:lnTo>
                      <a:pt x="568" y="88"/>
                    </a:lnTo>
                    <a:lnTo>
                      <a:pt x="573" y="80"/>
                    </a:lnTo>
                    <a:lnTo>
                      <a:pt x="606" y="80"/>
                    </a:lnTo>
                    <a:lnTo>
                      <a:pt x="606" y="7"/>
                    </a:lnTo>
                    <a:lnTo>
                      <a:pt x="611" y="0"/>
                    </a:lnTo>
                    <a:lnTo>
                      <a:pt x="793" y="0"/>
                    </a:lnTo>
                    <a:lnTo>
                      <a:pt x="798" y="7"/>
                    </a:lnTo>
                    <a:lnTo>
                      <a:pt x="798" y="41"/>
                    </a:lnTo>
                    <a:lnTo>
                      <a:pt x="793" y="46"/>
                    </a:lnTo>
                    <a:lnTo>
                      <a:pt x="722" y="46"/>
                    </a:lnTo>
                    <a:lnTo>
                      <a:pt x="722" y="638"/>
                    </a:lnTo>
                    <a:lnTo>
                      <a:pt x="793" y="638"/>
                    </a:lnTo>
                    <a:lnTo>
                      <a:pt x="798" y="645"/>
                    </a:lnTo>
                    <a:lnTo>
                      <a:pt x="798" y="679"/>
                    </a:lnTo>
                    <a:lnTo>
                      <a:pt x="793" y="684"/>
                    </a:lnTo>
                    <a:lnTo>
                      <a:pt x="573" y="684"/>
                    </a:lnTo>
                    <a:lnTo>
                      <a:pt x="568" y="679"/>
                    </a:lnTo>
                    <a:lnTo>
                      <a:pt x="568" y="645"/>
                    </a:lnTo>
                    <a:lnTo>
                      <a:pt x="573" y="638"/>
                    </a:lnTo>
                    <a:lnTo>
                      <a:pt x="644" y="638"/>
                    </a:lnTo>
                    <a:lnTo>
                      <a:pt x="644" y="88"/>
                    </a:lnTo>
                    <a:lnTo>
                      <a:pt x="611" y="88"/>
                    </a:lnTo>
                    <a:lnTo>
                      <a:pt x="611" y="162"/>
                    </a:lnTo>
                    <a:lnTo>
                      <a:pt x="606" y="170"/>
                    </a:lnTo>
                    <a:lnTo>
                      <a:pt x="573" y="170"/>
                    </a:lnTo>
                    <a:lnTo>
                      <a:pt x="573" y="279"/>
                    </a:lnTo>
                    <a:lnTo>
                      <a:pt x="568" y="284"/>
                    </a:lnTo>
                    <a:lnTo>
                      <a:pt x="534" y="284"/>
                    </a:lnTo>
                    <a:lnTo>
                      <a:pt x="534" y="360"/>
                    </a:lnTo>
                    <a:lnTo>
                      <a:pt x="529" y="366"/>
                    </a:lnTo>
                    <a:lnTo>
                      <a:pt x="496" y="366"/>
                    </a:lnTo>
                    <a:lnTo>
                      <a:pt x="496" y="480"/>
                    </a:lnTo>
                    <a:lnTo>
                      <a:pt x="491" y="485"/>
                    </a:lnTo>
                    <a:lnTo>
                      <a:pt x="458" y="485"/>
                    </a:lnTo>
                    <a:lnTo>
                      <a:pt x="458" y="556"/>
                    </a:lnTo>
                    <a:lnTo>
                      <a:pt x="451" y="564"/>
                    </a:lnTo>
                    <a:lnTo>
                      <a:pt x="419" y="564"/>
                    </a:lnTo>
                    <a:lnTo>
                      <a:pt x="419" y="679"/>
                    </a:lnTo>
                    <a:lnTo>
                      <a:pt x="413" y="684"/>
                    </a:lnTo>
                    <a:lnTo>
                      <a:pt x="386" y="684"/>
                    </a:lnTo>
                    <a:lnTo>
                      <a:pt x="380" y="679"/>
                    </a:lnTo>
                    <a:lnTo>
                      <a:pt x="380" y="645"/>
                    </a:lnTo>
                    <a:lnTo>
                      <a:pt x="347" y="645"/>
                    </a:lnTo>
                    <a:lnTo>
                      <a:pt x="342" y="638"/>
                    </a:lnTo>
                    <a:lnTo>
                      <a:pt x="342" y="564"/>
                    </a:lnTo>
                    <a:lnTo>
                      <a:pt x="309" y="564"/>
                    </a:lnTo>
                    <a:lnTo>
                      <a:pt x="302" y="556"/>
                    </a:lnTo>
                    <a:lnTo>
                      <a:pt x="302" y="485"/>
                    </a:lnTo>
                    <a:lnTo>
                      <a:pt x="269" y="485"/>
                    </a:lnTo>
                    <a:lnTo>
                      <a:pt x="264" y="480"/>
                    </a:lnTo>
                    <a:lnTo>
                      <a:pt x="264" y="405"/>
                    </a:lnTo>
                    <a:lnTo>
                      <a:pt x="231" y="405"/>
                    </a:lnTo>
                    <a:lnTo>
                      <a:pt x="226" y="400"/>
                    </a:lnTo>
                    <a:lnTo>
                      <a:pt x="226" y="324"/>
                    </a:lnTo>
                    <a:lnTo>
                      <a:pt x="192" y="324"/>
                    </a:lnTo>
                    <a:lnTo>
                      <a:pt x="187" y="318"/>
                    </a:lnTo>
                    <a:lnTo>
                      <a:pt x="187" y="242"/>
                    </a:lnTo>
                    <a:lnTo>
                      <a:pt x="155" y="242"/>
                    </a:lnTo>
                    <a:lnTo>
                      <a:pt x="149" y="237"/>
                    </a:lnTo>
                    <a:lnTo>
                      <a:pt x="149" y="170"/>
                    </a:lnTo>
                    <a:lnTo>
                      <a:pt x="115" y="170"/>
                    </a:lnTo>
                    <a:lnTo>
                      <a:pt x="115" y="638"/>
                    </a:lnTo>
                    <a:lnTo>
                      <a:pt x="187" y="638"/>
                    </a:lnTo>
                    <a:lnTo>
                      <a:pt x="192" y="645"/>
                    </a:lnTo>
                    <a:lnTo>
                      <a:pt x="192" y="679"/>
                    </a:lnTo>
                    <a:lnTo>
                      <a:pt x="187" y="684"/>
                    </a:lnTo>
                    <a:lnTo>
                      <a:pt x="4" y="684"/>
                    </a:lnTo>
                    <a:lnTo>
                      <a:pt x="0" y="679"/>
                    </a:lnTo>
                    <a:lnTo>
                      <a:pt x="0" y="645"/>
                    </a:lnTo>
                    <a:lnTo>
                      <a:pt x="4" y="638"/>
                    </a:lnTo>
                    <a:lnTo>
                      <a:pt x="77" y="638"/>
                    </a:lnTo>
                    <a:lnTo>
                      <a:pt x="77" y="46"/>
                    </a:lnTo>
                    <a:lnTo>
                      <a:pt x="4" y="46"/>
                    </a:lnTo>
                    <a:lnTo>
                      <a:pt x="0" y="41"/>
                    </a:lnTo>
                    <a:lnTo>
                      <a:pt x="0" y="7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3600"/>
              </a:p>
            </p:txBody>
          </p:sp>
          <p:sp>
            <p:nvSpPr>
              <p:cNvPr id="31" name="Freeform 18"/>
              <p:cNvSpPr>
                <a:spLocks noChangeArrowheads="1"/>
              </p:cNvSpPr>
              <p:nvPr/>
            </p:nvSpPr>
            <p:spPr bwMode="auto">
              <a:xfrm>
                <a:off x="2257" y="1909"/>
                <a:ext cx="91" cy="154"/>
              </a:xfrm>
              <a:custGeom>
                <a:avLst/>
                <a:gdLst>
                  <a:gd name="T0" fmla="*/ 0 w 380"/>
                  <a:gd name="T1" fmla="*/ 0 h 685"/>
                  <a:gd name="T2" fmla="*/ 0 w 380"/>
                  <a:gd name="T3" fmla="*/ 0 h 685"/>
                  <a:gd name="T4" fmla="*/ 1 w 380"/>
                  <a:gd name="T5" fmla="*/ 0 h 685"/>
                  <a:gd name="T6" fmla="*/ 1 w 380"/>
                  <a:gd name="T7" fmla="*/ 0 h 685"/>
                  <a:gd name="T8" fmla="*/ 1 w 380"/>
                  <a:gd name="T9" fmla="*/ 1 h 685"/>
                  <a:gd name="T10" fmla="*/ 1 w 380"/>
                  <a:gd name="T11" fmla="*/ 1 h 685"/>
                  <a:gd name="T12" fmla="*/ 1 w 380"/>
                  <a:gd name="T13" fmla="*/ 1 h 685"/>
                  <a:gd name="T14" fmla="*/ 1 w 380"/>
                  <a:gd name="T15" fmla="*/ 1 h 685"/>
                  <a:gd name="T16" fmla="*/ 0 w 380"/>
                  <a:gd name="T17" fmla="*/ 1 h 685"/>
                  <a:gd name="T18" fmla="*/ 0 w 380"/>
                  <a:gd name="T19" fmla="*/ 1 h 685"/>
                  <a:gd name="T20" fmla="*/ 0 w 380"/>
                  <a:gd name="T21" fmla="*/ 1 h 685"/>
                  <a:gd name="T22" fmla="*/ 0 w 380"/>
                  <a:gd name="T23" fmla="*/ 1 h 685"/>
                  <a:gd name="T24" fmla="*/ 0 w 380"/>
                  <a:gd name="T25" fmla="*/ 2 h 685"/>
                  <a:gd name="T26" fmla="*/ 0 w 380"/>
                  <a:gd name="T27" fmla="*/ 2 h 685"/>
                  <a:gd name="T28" fmla="*/ 1 w 380"/>
                  <a:gd name="T29" fmla="*/ 2 h 685"/>
                  <a:gd name="T30" fmla="*/ 1 w 380"/>
                  <a:gd name="T31" fmla="*/ 1 h 685"/>
                  <a:gd name="T32" fmla="*/ 1 w 380"/>
                  <a:gd name="T33" fmla="*/ 2 h 685"/>
                  <a:gd name="T34" fmla="*/ 1 w 380"/>
                  <a:gd name="T35" fmla="*/ 2 h 685"/>
                  <a:gd name="T36" fmla="*/ 1 w 380"/>
                  <a:gd name="T37" fmla="*/ 2 h 685"/>
                  <a:gd name="T38" fmla="*/ 0 w 380"/>
                  <a:gd name="T39" fmla="*/ 2 h 685"/>
                  <a:gd name="T40" fmla="*/ 0 w 380"/>
                  <a:gd name="T41" fmla="*/ 2 h 685"/>
                  <a:gd name="T42" fmla="*/ 0 w 380"/>
                  <a:gd name="T43" fmla="*/ 2 h 685"/>
                  <a:gd name="T44" fmla="*/ 0 w 380"/>
                  <a:gd name="T45" fmla="*/ 1 h 685"/>
                  <a:gd name="T46" fmla="*/ 0 w 380"/>
                  <a:gd name="T47" fmla="*/ 1 h 685"/>
                  <a:gd name="T48" fmla="*/ 0 w 380"/>
                  <a:gd name="T49" fmla="*/ 1 h 685"/>
                  <a:gd name="T50" fmla="*/ 0 w 380"/>
                  <a:gd name="T51" fmla="*/ 1 h 685"/>
                  <a:gd name="T52" fmla="*/ 0 w 380"/>
                  <a:gd name="T53" fmla="*/ 1 h 685"/>
                  <a:gd name="T54" fmla="*/ 0 w 380"/>
                  <a:gd name="T55" fmla="*/ 1 h 685"/>
                  <a:gd name="T56" fmla="*/ 0 w 380"/>
                  <a:gd name="T57" fmla="*/ 1 h 685"/>
                  <a:gd name="T58" fmla="*/ 0 w 380"/>
                  <a:gd name="T59" fmla="*/ 1 h 685"/>
                  <a:gd name="T60" fmla="*/ 1 w 380"/>
                  <a:gd name="T61" fmla="*/ 0 h 685"/>
                  <a:gd name="T62" fmla="*/ 0 w 380"/>
                  <a:gd name="T63" fmla="*/ 0 h 685"/>
                  <a:gd name="T64" fmla="*/ 0 w 380"/>
                  <a:gd name="T65" fmla="*/ 0 h 685"/>
                  <a:gd name="T66" fmla="*/ 0 w 380"/>
                  <a:gd name="T67" fmla="*/ 0 h 685"/>
                  <a:gd name="T68" fmla="*/ 0 w 380"/>
                  <a:gd name="T69" fmla="*/ 0 h 685"/>
                  <a:gd name="T70" fmla="*/ 0 w 380"/>
                  <a:gd name="T71" fmla="*/ 0 h 685"/>
                  <a:gd name="T72" fmla="*/ 0 w 380"/>
                  <a:gd name="T73" fmla="*/ 0 h 685"/>
                  <a:gd name="T74" fmla="*/ 0 w 380"/>
                  <a:gd name="T75" fmla="*/ 0 h 685"/>
                  <a:gd name="T76" fmla="*/ 0 w 380"/>
                  <a:gd name="T77" fmla="*/ 0 h 685"/>
                  <a:gd name="T78" fmla="*/ 0 w 380"/>
                  <a:gd name="T79" fmla="*/ 0 h 685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380"/>
                  <a:gd name="T121" fmla="*/ 0 h 685"/>
                  <a:gd name="T122" fmla="*/ 380 w 380"/>
                  <a:gd name="T123" fmla="*/ 685 h 685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380" h="685">
                    <a:moveTo>
                      <a:pt x="114" y="0"/>
                    </a:moveTo>
                    <a:lnTo>
                      <a:pt x="222" y="0"/>
                    </a:lnTo>
                    <a:lnTo>
                      <a:pt x="227" y="7"/>
                    </a:lnTo>
                    <a:lnTo>
                      <a:pt x="227" y="41"/>
                    </a:lnTo>
                    <a:lnTo>
                      <a:pt x="297" y="41"/>
                    </a:lnTo>
                    <a:lnTo>
                      <a:pt x="302" y="46"/>
                    </a:lnTo>
                    <a:lnTo>
                      <a:pt x="302" y="80"/>
                    </a:lnTo>
                    <a:lnTo>
                      <a:pt x="335" y="80"/>
                    </a:lnTo>
                    <a:lnTo>
                      <a:pt x="340" y="88"/>
                    </a:lnTo>
                    <a:lnTo>
                      <a:pt x="340" y="279"/>
                    </a:lnTo>
                    <a:lnTo>
                      <a:pt x="335" y="284"/>
                    </a:lnTo>
                    <a:lnTo>
                      <a:pt x="302" y="284"/>
                    </a:lnTo>
                    <a:lnTo>
                      <a:pt x="302" y="360"/>
                    </a:lnTo>
                    <a:lnTo>
                      <a:pt x="297" y="366"/>
                    </a:lnTo>
                    <a:lnTo>
                      <a:pt x="265" y="366"/>
                    </a:lnTo>
                    <a:lnTo>
                      <a:pt x="265" y="400"/>
                    </a:lnTo>
                    <a:lnTo>
                      <a:pt x="260" y="405"/>
                    </a:lnTo>
                    <a:lnTo>
                      <a:pt x="227" y="405"/>
                    </a:lnTo>
                    <a:lnTo>
                      <a:pt x="227" y="480"/>
                    </a:lnTo>
                    <a:lnTo>
                      <a:pt x="222" y="485"/>
                    </a:lnTo>
                    <a:lnTo>
                      <a:pt x="189" y="485"/>
                    </a:lnTo>
                    <a:lnTo>
                      <a:pt x="189" y="522"/>
                    </a:lnTo>
                    <a:lnTo>
                      <a:pt x="185" y="527"/>
                    </a:lnTo>
                    <a:lnTo>
                      <a:pt x="152" y="527"/>
                    </a:lnTo>
                    <a:lnTo>
                      <a:pt x="152" y="556"/>
                    </a:lnTo>
                    <a:lnTo>
                      <a:pt x="147" y="564"/>
                    </a:lnTo>
                    <a:lnTo>
                      <a:pt x="114" y="564"/>
                    </a:lnTo>
                    <a:lnTo>
                      <a:pt x="114" y="598"/>
                    </a:lnTo>
                    <a:lnTo>
                      <a:pt x="335" y="598"/>
                    </a:lnTo>
                    <a:lnTo>
                      <a:pt x="335" y="564"/>
                    </a:lnTo>
                    <a:lnTo>
                      <a:pt x="340" y="556"/>
                    </a:lnTo>
                    <a:lnTo>
                      <a:pt x="374" y="556"/>
                    </a:lnTo>
                    <a:lnTo>
                      <a:pt x="379" y="564"/>
                    </a:lnTo>
                    <a:lnTo>
                      <a:pt x="379" y="638"/>
                    </a:lnTo>
                    <a:lnTo>
                      <a:pt x="374" y="645"/>
                    </a:lnTo>
                    <a:lnTo>
                      <a:pt x="340" y="645"/>
                    </a:lnTo>
                    <a:lnTo>
                      <a:pt x="340" y="679"/>
                    </a:lnTo>
                    <a:lnTo>
                      <a:pt x="335" y="684"/>
                    </a:lnTo>
                    <a:lnTo>
                      <a:pt x="5" y="684"/>
                    </a:lnTo>
                    <a:lnTo>
                      <a:pt x="0" y="679"/>
                    </a:lnTo>
                    <a:lnTo>
                      <a:pt x="0" y="604"/>
                    </a:lnTo>
                    <a:lnTo>
                      <a:pt x="5" y="598"/>
                    </a:lnTo>
                    <a:lnTo>
                      <a:pt x="37" y="598"/>
                    </a:lnTo>
                    <a:lnTo>
                      <a:pt x="37" y="564"/>
                    </a:lnTo>
                    <a:lnTo>
                      <a:pt x="45" y="556"/>
                    </a:lnTo>
                    <a:lnTo>
                      <a:pt x="77" y="556"/>
                    </a:lnTo>
                    <a:lnTo>
                      <a:pt x="77" y="527"/>
                    </a:lnTo>
                    <a:lnTo>
                      <a:pt x="82" y="522"/>
                    </a:lnTo>
                    <a:lnTo>
                      <a:pt x="109" y="522"/>
                    </a:lnTo>
                    <a:lnTo>
                      <a:pt x="109" y="485"/>
                    </a:lnTo>
                    <a:lnTo>
                      <a:pt x="114" y="480"/>
                    </a:lnTo>
                    <a:lnTo>
                      <a:pt x="147" y="480"/>
                    </a:lnTo>
                    <a:lnTo>
                      <a:pt x="147" y="446"/>
                    </a:lnTo>
                    <a:lnTo>
                      <a:pt x="152" y="441"/>
                    </a:lnTo>
                    <a:lnTo>
                      <a:pt x="185" y="441"/>
                    </a:lnTo>
                    <a:lnTo>
                      <a:pt x="185" y="366"/>
                    </a:lnTo>
                    <a:lnTo>
                      <a:pt x="189" y="360"/>
                    </a:lnTo>
                    <a:lnTo>
                      <a:pt x="222" y="360"/>
                    </a:lnTo>
                    <a:lnTo>
                      <a:pt x="222" y="284"/>
                    </a:lnTo>
                    <a:lnTo>
                      <a:pt x="227" y="279"/>
                    </a:lnTo>
                    <a:lnTo>
                      <a:pt x="260" y="279"/>
                    </a:lnTo>
                    <a:lnTo>
                      <a:pt x="260" y="128"/>
                    </a:lnTo>
                    <a:lnTo>
                      <a:pt x="227" y="128"/>
                    </a:lnTo>
                    <a:lnTo>
                      <a:pt x="222" y="122"/>
                    </a:lnTo>
                    <a:lnTo>
                      <a:pt x="222" y="88"/>
                    </a:lnTo>
                    <a:lnTo>
                      <a:pt x="82" y="88"/>
                    </a:lnTo>
                    <a:lnTo>
                      <a:pt x="82" y="122"/>
                    </a:lnTo>
                    <a:lnTo>
                      <a:pt x="77" y="128"/>
                    </a:lnTo>
                    <a:lnTo>
                      <a:pt x="45" y="128"/>
                    </a:lnTo>
                    <a:lnTo>
                      <a:pt x="45" y="204"/>
                    </a:lnTo>
                    <a:lnTo>
                      <a:pt x="37" y="208"/>
                    </a:lnTo>
                    <a:lnTo>
                      <a:pt x="5" y="208"/>
                    </a:lnTo>
                    <a:lnTo>
                      <a:pt x="0" y="204"/>
                    </a:lnTo>
                    <a:lnTo>
                      <a:pt x="0" y="128"/>
                    </a:lnTo>
                    <a:lnTo>
                      <a:pt x="5" y="122"/>
                    </a:lnTo>
                    <a:lnTo>
                      <a:pt x="37" y="122"/>
                    </a:lnTo>
                    <a:lnTo>
                      <a:pt x="37" y="46"/>
                    </a:lnTo>
                    <a:lnTo>
                      <a:pt x="45" y="41"/>
                    </a:lnTo>
                    <a:lnTo>
                      <a:pt x="109" y="41"/>
                    </a:lnTo>
                    <a:lnTo>
                      <a:pt x="109" y="7"/>
                    </a:lnTo>
                    <a:lnTo>
                      <a:pt x="114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3600"/>
              </a:p>
            </p:txBody>
          </p:sp>
        </p:grpSp>
        <p:grpSp>
          <p:nvGrpSpPr>
            <p:cNvPr id="18" name="Group 19"/>
            <p:cNvGrpSpPr>
              <a:grpSpLocks/>
            </p:cNvGrpSpPr>
            <p:nvPr/>
          </p:nvGrpSpPr>
          <p:grpSpPr bwMode="auto">
            <a:xfrm>
              <a:off x="2984" y="1909"/>
              <a:ext cx="278" cy="154"/>
              <a:chOff x="2984" y="1909"/>
              <a:chExt cx="278" cy="154"/>
            </a:xfrm>
          </p:grpSpPr>
          <p:sp>
            <p:nvSpPr>
              <p:cNvPr id="28" name="Freeform 20"/>
              <p:cNvSpPr>
                <a:spLocks noChangeArrowheads="1"/>
              </p:cNvSpPr>
              <p:nvPr/>
            </p:nvSpPr>
            <p:spPr bwMode="auto">
              <a:xfrm>
                <a:off x="2984" y="1909"/>
                <a:ext cx="185" cy="154"/>
              </a:xfrm>
              <a:custGeom>
                <a:avLst/>
                <a:gdLst>
                  <a:gd name="T0" fmla="*/ 0 w 825"/>
                  <a:gd name="T1" fmla="*/ 0 h 685"/>
                  <a:gd name="T2" fmla="*/ 0 w 825"/>
                  <a:gd name="T3" fmla="*/ 0 h 685"/>
                  <a:gd name="T4" fmla="*/ 0 w 825"/>
                  <a:gd name="T5" fmla="*/ 0 h 685"/>
                  <a:gd name="T6" fmla="*/ 1 w 825"/>
                  <a:gd name="T7" fmla="*/ 0 h 685"/>
                  <a:gd name="T8" fmla="*/ 1 w 825"/>
                  <a:gd name="T9" fmla="*/ 1 h 685"/>
                  <a:gd name="T10" fmla="*/ 1 w 825"/>
                  <a:gd name="T11" fmla="*/ 1 h 685"/>
                  <a:gd name="T12" fmla="*/ 1 w 825"/>
                  <a:gd name="T13" fmla="*/ 1 h 685"/>
                  <a:gd name="T14" fmla="*/ 1 w 825"/>
                  <a:gd name="T15" fmla="*/ 1 h 685"/>
                  <a:gd name="T16" fmla="*/ 1 w 825"/>
                  <a:gd name="T17" fmla="*/ 1 h 685"/>
                  <a:gd name="T18" fmla="*/ 1 w 825"/>
                  <a:gd name="T19" fmla="*/ 1 h 685"/>
                  <a:gd name="T20" fmla="*/ 1 w 825"/>
                  <a:gd name="T21" fmla="*/ 1 h 685"/>
                  <a:gd name="T22" fmla="*/ 1 w 825"/>
                  <a:gd name="T23" fmla="*/ 1 h 685"/>
                  <a:gd name="T24" fmla="*/ 1 w 825"/>
                  <a:gd name="T25" fmla="*/ 1 h 685"/>
                  <a:gd name="T26" fmla="*/ 1 w 825"/>
                  <a:gd name="T27" fmla="*/ 1 h 685"/>
                  <a:gd name="T28" fmla="*/ 1 w 825"/>
                  <a:gd name="T29" fmla="*/ 1 h 685"/>
                  <a:gd name="T30" fmla="*/ 1 w 825"/>
                  <a:gd name="T31" fmla="*/ 1 h 685"/>
                  <a:gd name="T32" fmla="*/ 1 w 825"/>
                  <a:gd name="T33" fmla="*/ 0 h 685"/>
                  <a:gd name="T34" fmla="*/ 2 w 825"/>
                  <a:gd name="T35" fmla="*/ 0 h 685"/>
                  <a:gd name="T36" fmla="*/ 2 w 825"/>
                  <a:gd name="T37" fmla="*/ 0 h 685"/>
                  <a:gd name="T38" fmla="*/ 2 w 825"/>
                  <a:gd name="T39" fmla="*/ 0 h 685"/>
                  <a:gd name="T40" fmla="*/ 2 w 825"/>
                  <a:gd name="T41" fmla="*/ 0 h 685"/>
                  <a:gd name="T42" fmla="*/ 2 w 825"/>
                  <a:gd name="T43" fmla="*/ 0 h 685"/>
                  <a:gd name="T44" fmla="*/ 2 w 825"/>
                  <a:gd name="T45" fmla="*/ 2 h 685"/>
                  <a:gd name="T46" fmla="*/ 2 w 825"/>
                  <a:gd name="T47" fmla="*/ 2 h 685"/>
                  <a:gd name="T48" fmla="*/ 2 w 825"/>
                  <a:gd name="T49" fmla="*/ 2 h 685"/>
                  <a:gd name="T50" fmla="*/ 2 w 825"/>
                  <a:gd name="T51" fmla="*/ 2 h 685"/>
                  <a:gd name="T52" fmla="*/ 2 w 825"/>
                  <a:gd name="T53" fmla="*/ 2 h 685"/>
                  <a:gd name="T54" fmla="*/ 2 w 825"/>
                  <a:gd name="T55" fmla="*/ 0 h 685"/>
                  <a:gd name="T56" fmla="*/ 2 w 825"/>
                  <a:gd name="T57" fmla="*/ 0 h 685"/>
                  <a:gd name="T58" fmla="*/ 2 w 825"/>
                  <a:gd name="T59" fmla="*/ 0 h 685"/>
                  <a:gd name="T60" fmla="*/ 2 w 825"/>
                  <a:gd name="T61" fmla="*/ 1 h 685"/>
                  <a:gd name="T62" fmla="*/ 1 w 825"/>
                  <a:gd name="T63" fmla="*/ 1 h 685"/>
                  <a:gd name="T64" fmla="*/ 1 w 825"/>
                  <a:gd name="T65" fmla="*/ 1 h 685"/>
                  <a:gd name="T66" fmla="*/ 1 w 825"/>
                  <a:gd name="T67" fmla="*/ 1 h 685"/>
                  <a:gd name="T68" fmla="*/ 1 w 825"/>
                  <a:gd name="T69" fmla="*/ 1 h 685"/>
                  <a:gd name="T70" fmla="*/ 1 w 825"/>
                  <a:gd name="T71" fmla="*/ 2 h 685"/>
                  <a:gd name="T72" fmla="*/ 1 w 825"/>
                  <a:gd name="T73" fmla="*/ 2 h 685"/>
                  <a:gd name="T74" fmla="*/ 1 w 825"/>
                  <a:gd name="T75" fmla="*/ 2 h 685"/>
                  <a:gd name="T76" fmla="*/ 1 w 825"/>
                  <a:gd name="T77" fmla="*/ 2 h 685"/>
                  <a:gd name="T78" fmla="*/ 1 w 825"/>
                  <a:gd name="T79" fmla="*/ 2 h 685"/>
                  <a:gd name="T80" fmla="*/ 1 w 825"/>
                  <a:gd name="T81" fmla="*/ 1 h 685"/>
                  <a:gd name="T82" fmla="*/ 1 w 825"/>
                  <a:gd name="T83" fmla="*/ 1 h 685"/>
                  <a:gd name="T84" fmla="*/ 1 w 825"/>
                  <a:gd name="T85" fmla="*/ 1 h 685"/>
                  <a:gd name="T86" fmla="*/ 1 w 825"/>
                  <a:gd name="T87" fmla="*/ 1 h 685"/>
                  <a:gd name="T88" fmla="*/ 0 w 825"/>
                  <a:gd name="T89" fmla="*/ 1 h 685"/>
                  <a:gd name="T90" fmla="*/ 0 w 825"/>
                  <a:gd name="T91" fmla="*/ 1 h 685"/>
                  <a:gd name="T92" fmla="*/ 0 w 825"/>
                  <a:gd name="T93" fmla="*/ 1 h 685"/>
                  <a:gd name="T94" fmla="*/ 0 w 825"/>
                  <a:gd name="T95" fmla="*/ 0 h 685"/>
                  <a:gd name="T96" fmla="*/ 0 w 825"/>
                  <a:gd name="T97" fmla="*/ 2 h 685"/>
                  <a:gd name="T98" fmla="*/ 0 w 825"/>
                  <a:gd name="T99" fmla="*/ 2 h 685"/>
                  <a:gd name="T100" fmla="*/ 0 w 825"/>
                  <a:gd name="T101" fmla="*/ 2 h 685"/>
                  <a:gd name="T102" fmla="*/ 0 w 825"/>
                  <a:gd name="T103" fmla="*/ 2 h 685"/>
                  <a:gd name="T104" fmla="*/ 0 w 825"/>
                  <a:gd name="T105" fmla="*/ 2 h 685"/>
                  <a:gd name="T106" fmla="*/ 0 w 825"/>
                  <a:gd name="T107" fmla="*/ 0 h 685"/>
                  <a:gd name="T108" fmla="*/ 0 w 825"/>
                  <a:gd name="T109" fmla="*/ 0 h 685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825"/>
                  <a:gd name="T166" fmla="*/ 0 h 685"/>
                  <a:gd name="T167" fmla="*/ 825 w 825"/>
                  <a:gd name="T168" fmla="*/ 685 h 685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825" h="685">
                    <a:moveTo>
                      <a:pt x="5" y="0"/>
                    </a:moveTo>
                    <a:lnTo>
                      <a:pt x="154" y="0"/>
                    </a:lnTo>
                    <a:lnTo>
                      <a:pt x="159" y="7"/>
                    </a:lnTo>
                    <a:lnTo>
                      <a:pt x="159" y="80"/>
                    </a:lnTo>
                    <a:lnTo>
                      <a:pt x="192" y="80"/>
                    </a:lnTo>
                    <a:lnTo>
                      <a:pt x="198" y="88"/>
                    </a:lnTo>
                    <a:lnTo>
                      <a:pt x="198" y="162"/>
                    </a:lnTo>
                    <a:lnTo>
                      <a:pt x="234" y="162"/>
                    </a:lnTo>
                    <a:lnTo>
                      <a:pt x="239" y="170"/>
                    </a:lnTo>
                    <a:lnTo>
                      <a:pt x="239" y="237"/>
                    </a:lnTo>
                    <a:lnTo>
                      <a:pt x="273" y="237"/>
                    </a:lnTo>
                    <a:lnTo>
                      <a:pt x="278" y="242"/>
                    </a:lnTo>
                    <a:lnTo>
                      <a:pt x="278" y="318"/>
                    </a:lnTo>
                    <a:lnTo>
                      <a:pt x="312" y="318"/>
                    </a:lnTo>
                    <a:lnTo>
                      <a:pt x="319" y="324"/>
                    </a:lnTo>
                    <a:lnTo>
                      <a:pt x="319" y="400"/>
                    </a:lnTo>
                    <a:lnTo>
                      <a:pt x="352" y="400"/>
                    </a:lnTo>
                    <a:lnTo>
                      <a:pt x="358" y="405"/>
                    </a:lnTo>
                    <a:lnTo>
                      <a:pt x="358" y="480"/>
                    </a:lnTo>
                    <a:lnTo>
                      <a:pt x="392" y="480"/>
                    </a:lnTo>
                    <a:lnTo>
                      <a:pt x="399" y="485"/>
                    </a:lnTo>
                    <a:lnTo>
                      <a:pt x="399" y="556"/>
                    </a:lnTo>
                    <a:lnTo>
                      <a:pt x="427" y="556"/>
                    </a:lnTo>
                    <a:lnTo>
                      <a:pt x="427" y="485"/>
                    </a:lnTo>
                    <a:lnTo>
                      <a:pt x="433" y="480"/>
                    </a:lnTo>
                    <a:lnTo>
                      <a:pt x="466" y="480"/>
                    </a:lnTo>
                    <a:lnTo>
                      <a:pt x="466" y="366"/>
                    </a:lnTo>
                    <a:lnTo>
                      <a:pt x="473" y="360"/>
                    </a:lnTo>
                    <a:lnTo>
                      <a:pt x="506" y="360"/>
                    </a:lnTo>
                    <a:lnTo>
                      <a:pt x="506" y="284"/>
                    </a:lnTo>
                    <a:lnTo>
                      <a:pt x="512" y="279"/>
                    </a:lnTo>
                    <a:lnTo>
                      <a:pt x="546" y="279"/>
                    </a:lnTo>
                    <a:lnTo>
                      <a:pt x="546" y="170"/>
                    </a:lnTo>
                    <a:lnTo>
                      <a:pt x="551" y="162"/>
                    </a:lnTo>
                    <a:lnTo>
                      <a:pt x="587" y="162"/>
                    </a:lnTo>
                    <a:lnTo>
                      <a:pt x="587" y="88"/>
                    </a:lnTo>
                    <a:lnTo>
                      <a:pt x="592" y="80"/>
                    </a:lnTo>
                    <a:lnTo>
                      <a:pt x="626" y="80"/>
                    </a:lnTo>
                    <a:lnTo>
                      <a:pt x="626" y="7"/>
                    </a:lnTo>
                    <a:lnTo>
                      <a:pt x="632" y="0"/>
                    </a:lnTo>
                    <a:lnTo>
                      <a:pt x="819" y="0"/>
                    </a:lnTo>
                    <a:lnTo>
                      <a:pt x="824" y="7"/>
                    </a:lnTo>
                    <a:lnTo>
                      <a:pt x="824" y="41"/>
                    </a:lnTo>
                    <a:lnTo>
                      <a:pt x="819" y="46"/>
                    </a:lnTo>
                    <a:lnTo>
                      <a:pt x="745" y="46"/>
                    </a:lnTo>
                    <a:lnTo>
                      <a:pt x="745" y="638"/>
                    </a:lnTo>
                    <a:lnTo>
                      <a:pt x="819" y="638"/>
                    </a:lnTo>
                    <a:lnTo>
                      <a:pt x="824" y="645"/>
                    </a:lnTo>
                    <a:lnTo>
                      <a:pt x="824" y="679"/>
                    </a:lnTo>
                    <a:lnTo>
                      <a:pt x="819" y="684"/>
                    </a:lnTo>
                    <a:lnTo>
                      <a:pt x="592" y="684"/>
                    </a:lnTo>
                    <a:lnTo>
                      <a:pt x="587" y="679"/>
                    </a:lnTo>
                    <a:lnTo>
                      <a:pt x="587" y="645"/>
                    </a:lnTo>
                    <a:lnTo>
                      <a:pt x="592" y="638"/>
                    </a:lnTo>
                    <a:lnTo>
                      <a:pt x="664" y="638"/>
                    </a:lnTo>
                    <a:lnTo>
                      <a:pt x="664" y="88"/>
                    </a:lnTo>
                    <a:lnTo>
                      <a:pt x="632" y="88"/>
                    </a:lnTo>
                    <a:lnTo>
                      <a:pt x="632" y="162"/>
                    </a:lnTo>
                    <a:lnTo>
                      <a:pt x="626" y="170"/>
                    </a:lnTo>
                    <a:lnTo>
                      <a:pt x="592" y="170"/>
                    </a:lnTo>
                    <a:lnTo>
                      <a:pt x="592" y="279"/>
                    </a:lnTo>
                    <a:lnTo>
                      <a:pt x="587" y="284"/>
                    </a:lnTo>
                    <a:lnTo>
                      <a:pt x="551" y="284"/>
                    </a:lnTo>
                    <a:lnTo>
                      <a:pt x="551" y="360"/>
                    </a:lnTo>
                    <a:lnTo>
                      <a:pt x="546" y="366"/>
                    </a:lnTo>
                    <a:lnTo>
                      <a:pt x="512" y="366"/>
                    </a:lnTo>
                    <a:lnTo>
                      <a:pt x="512" y="480"/>
                    </a:lnTo>
                    <a:lnTo>
                      <a:pt x="506" y="485"/>
                    </a:lnTo>
                    <a:lnTo>
                      <a:pt x="473" y="485"/>
                    </a:lnTo>
                    <a:lnTo>
                      <a:pt x="473" y="556"/>
                    </a:lnTo>
                    <a:lnTo>
                      <a:pt x="466" y="564"/>
                    </a:lnTo>
                    <a:lnTo>
                      <a:pt x="433" y="564"/>
                    </a:lnTo>
                    <a:lnTo>
                      <a:pt x="433" y="679"/>
                    </a:lnTo>
                    <a:lnTo>
                      <a:pt x="427" y="684"/>
                    </a:lnTo>
                    <a:lnTo>
                      <a:pt x="399" y="684"/>
                    </a:lnTo>
                    <a:lnTo>
                      <a:pt x="392" y="679"/>
                    </a:lnTo>
                    <a:lnTo>
                      <a:pt x="392" y="645"/>
                    </a:lnTo>
                    <a:lnTo>
                      <a:pt x="358" y="645"/>
                    </a:lnTo>
                    <a:lnTo>
                      <a:pt x="352" y="638"/>
                    </a:lnTo>
                    <a:lnTo>
                      <a:pt x="352" y="564"/>
                    </a:lnTo>
                    <a:lnTo>
                      <a:pt x="319" y="564"/>
                    </a:lnTo>
                    <a:lnTo>
                      <a:pt x="312" y="556"/>
                    </a:lnTo>
                    <a:lnTo>
                      <a:pt x="312" y="485"/>
                    </a:lnTo>
                    <a:lnTo>
                      <a:pt x="278" y="485"/>
                    </a:lnTo>
                    <a:lnTo>
                      <a:pt x="273" y="480"/>
                    </a:lnTo>
                    <a:lnTo>
                      <a:pt x="273" y="405"/>
                    </a:lnTo>
                    <a:lnTo>
                      <a:pt x="239" y="405"/>
                    </a:lnTo>
                    <a:lnTo>
                      <a:pt x="234" y="400"/>
                    </a:lnTo>
                    <a:lnTo>
                      <a:pt x="234" y="324"/>
                    </a:lnTo>
                    <a:lnTo>
                      <a:pt x="198" y="324"/>
                    </a:lnTo>
                    <a:lnTo>
                      <a:pt x="192" y="318"/>
                    </a:lnTo>
                    <a:lnTo>
                      <a:pt x="192" y="242"/>
                    </a:lnTo>
                    <a:lnTo>
                      <a:pt x="159" y="242"/>
                    </a:lnTo>
                    <a:lnTo>
                      <a:pt x="154" y="237"/>
                    </a:lnTo>
                    <a:lnTo>
                      <a:pt x="154" y="170"/>
                    </a:lnTo>
                    <a:lnTo>
                      <a:pt x="119" y="170"/>
                    </a:lnTo>
                    <a:lnTo>
                      <a:pt x="119" y="638"/>
                    </a:lnTo>
                    <a:lnTo>
                      <a:pt x="192" y="638"/>
                    </a:lnTo>
                    <a:lnTo>
                      <a:pt x="198" y="645"/>
                    </a:lnTo>
                    <a:lnTo>
                      <a:pt x="198" y="679"/>
                    </a:lnTo>
                    <a:lnTo>
                      <a:pt x="192" y="684"/>
                    </a:lnTo>
                    <a:lnTo>
                      <a:pt x="5" y="684"/>
                    </a:lnTo>
                    <a:lnTo>
                      <a:pt x="0" y="679"/>
                    </a:lnTo>
                    <a:lnTo>
                      <a:pt x="0" y="645"/>
                    </a:lnTo>
                    <a:lnTo>
                      <a:pt x="5" y="638"/>
                    </a:lnTo>
                    <a:lnTo>
                      <a:pt x="79" y="638"/>
                    </a:lnTo>
                    <a:lnTo>
                      <a:pt x="79" y="46"/>
                    </a:lnTo>
                    <a:lnTo>
                      <a:pt x="5" y="46"/>
                    </a:lnTo>
                    <a:lnTo>
                      <a:pt x="0" y="41"/>
                    </a:lnTo>
                    <a:lnTo>
                      <a:pt x="0" y="7"/>
                    </a:lnTo>
                    <a:lnTo>
                      <a:pt x="5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3600"/>
              </a:p>
            </p:txBody>
          </p:sp>
          <p:sp>
            <p:nvSpPr>
              <p:cNvPr id="29" name="Freeform 21"/>
              <p:cNvSpPr>
                <a:spLocks noChangeArrowheads="1"/>
              </p:cNvSpPr>
              <p:nvPr/>
            </p:nvSpPr>
            <p:spPr bwMode="auto">
              <a:xfrm>
                <a:off x="3184" y="1909"/>
                <a:ext cx="78" cy="154"/>
              </a:xfrm>
              <a:custGeom>
                <a:avLst/>
                <a:gdLst>
                  <a:gd name="T0" fmla="*/ 1 w 354"/>
                  <a:gd name="T1" fmla="*/ 0 h 685"/>
                  <a:gd name="T2" fmla="*/ 1 w 354"/>
                  <a:gd name="T3" fmla="*/ 0 h 685"/>
                  <a:gd name="T4" fmla="*/ 1 w 354"/>
                  <a:gd name="T5" fmla="*/ 0 h 685"/>
                  <a:gd name="T6" fmla="*/ 1 w 354"/>
                  <a:gd name="T7" fmla="*/ 0 h 685"/>
                  <a:gd name="T8" fmla="*/ 1 w 354"/>
                  <a:gd name="T9" fmla="*/ 0 h 685"/>
                  <a:gd name="T10" fmla="*/ 1 w 354"/>
                  <a:gd name="T11" fmla="*/ 0 h 685"/>
                  <a:gd name="T12" fmla="*/ 1 w 354"/>
                  <a:gd name="T13" fmla="*/ 1 h 685"/>
                  <a:gd name="T14" fmla="*/ 1 w 354"/>
                  <a:gd name="T15" fmla="*/ 1 h 685"/>
                  <a:gd name="T16" fmla="*/ 1 w 354"/>
                  <a:gd name="T17" fmla="*/ 1 h 685"/>
                  <a:gd name="T18" fmla="*/ 1 w 354"/>
                  <a:gd name="T19" fmla="*/ 1 h 685"/>
                  <a:gd name="T20" fmla="*/ 1 w 354"/>
                  <a:gd name="T21" fmla="*/ 1 h 685"/>
                  <a:gd name="T22" fmla="*/ 1 w 354"/>
                  <a:gd name="T23" fmla="*/ 1 h 685"/>
                  <a:gd name="T24" fmla="*/ 1 w 354"/>
                  <a:gd name="T25" fmla="*/ 1 h 685"/>
                  <a:gd name="T26" fmla="*/ 1 w 354"/>
                  <a:gd name="T27" fmla="*/ 2 h 685"/>
                  <a:gd name="T28" fmla="*/ 1 w 354"/>
                  <a:gd name="T29" fmla="*/ 2 h 685"/>
                  <a:gd name="T30" fmla="*/ 1 w 354"/>
                  <a:gd name="T31" fmla="*/ 2 h 685"/>
                  <a:gd name="T32" fmla="*/ 0 w 354"/>
                  <a:gd name="T33" fmla="*/ 2 h 685"/>
                  <a:gd name="T34" fmla="*/ 0 w 354"/>
                  <a:gd name="T35" fmla="*/ 2 h 685"/>
                  <a:gd name="T36" fmla="*/ 0 w 354"/>
                  <a:gd name="T37" fmla="*/ 2 h 685"/>
                  <a:gd name="T38" fmla="*/ 0 w 354"/>
                  <a:gd name="T39" fmla="*/ 2 h 685"/>
                  <a:gd name="T40" fmla="*/ 0 w 354"/>
                  <a:gd name="T41" fmla="*/ 1 h 685"/>
                  <a:gd name="T42" fmla="*/ 0 w 354"/>
                  <a:gd name="T43" fmla="*/ 2 h 685"/>
                  <a:gd name="T44" fmla="*/ 0 w 354"/>
                  <a:gd name="T45" fmla="*/ 2 h 685"/>
                  <a:gd name="T46" fmla="*/ 0 w 354"/>
                  <a:gd name="T47" fmla="*/ 2 h 685"/>
                  <a:gd name="T48" fmla="*/ 0 w 354"/>
                  <a:gd name="T49" fmla="*/ 2 h 685"/>
                  <a:gd name="T50" fmla="*/ 1 w 354"/>
                  <a:gd name="T51" fmla="*/ 2 h 685"/>
                  <a:gd name="T52" fmla="*/ 1 w 354"/>
                  <a:gd name="T53" fmla="*/ 1 h 685"/>
                  <a:gd name="T54" fmla="*/ 1 w 354"/>
                  <a:gd name="T55" fmla="*/ 1 h 685"/>
                  <a:gd name="T56" fmla="*/ 1 w 354"/>
                  <a:gd name="T57" fmla="*/ 1 h 685"/>
                  <a:gd name="T58" fmla="*/ 0 w 354"/>
                  <a:gd name="T59" fmla="*/ 1 h 685"/>
                  <a:gd name="T60" fmla="*/ 0 w 354"/>
                  <a:gd name="T61" fmla="*/ 1 h 685"/>
                  <a:gd name="T62" fmla="*/ 0 w 354"/>
                  <a:gd name="T63" fmla="*/ 1 h 685"/>
                  <a:gd name="T64" fmla="*/ 0 w 354"/>
                  <a:gd name="T65" fmla="*/ 1 h 685"/>
                  <a:gd name="T66" fmla="*/ 0 w 354"/>
                  <a:gd name="T67" fmla="*/ 1 h 685"/>
                  <a:gd name="T68" fmla="*/ 0 w 354"/>
                  <a:gd name="T69" fmla="*/ 1 h 685"/>
                  <a:gd name="T70" fmla="*/ 0 w 354"/>
                  <a:gd name="T71" fmla="*/ 0 h 685"/>
                  <a:gd name="T72" fmla="*/ 1 w 354"/>
                  <a:gd name="T73" fmla="*/ 0 h 685"/>
                  <a:gd name="T74" fmla="*/ 0 w 354"/>
                  <a:gd name="T75" fmla="*/ 0 h 685"/>
                  <a:gd name="T76" fmla="*/ 0 w 354"/>
                  <a:gd name="T77" fmla="*/ 0 h 685"/>
                  <a:gd name="T78" fmla="*/ 0 w 354"/>
                  <a:gd name="T79" fmla="*/ 0 h 685"/>
                  <a:gd name="T80" fmla="*/ 0 w 354"/>
                  <a:gd name="T81" fmla="*/ 0 h 685"/>
                  <a:gd name="T82" fmla="*/ 0 w 354"/>
                  <a:gd name="T83" fmla="*/ 0 h 685"/>
                  <a:gd name="T84" fmla="*/ 0 w 354"/>
                  <a:gd name="T85" fmla="*/ 0 h 685"/>
                  <a:gd name="T86" fmla="*/ 0 w 354"/>
                  <a:gd name="T87" fmla="*/ 0 h 685"/>
                  <a:gd name="T88" fmla="*/ 0 w 354"/>
                  <a:gd name="T89" fmla="*/ 0 h 685"/>
                  <a:gd name="T90" fmla="*/ 0 w 354"/>
                  <a:gd name="T91" fmla="*/ 0 h 685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354"/>
                  <a:gd name="T139" fmla="*/ 0 h 685"/>
                  <a:gd name="T140" fmla="*/ 354 w 354"/>
                  <a:gd name="T141" fmla="*/ 685 h 685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354" h="685">
                    <a:moveTo>
                      <a:pt x="118" y="0"/>
                    </a:moveTo>
                    <a:lnTo>
                      <a:pt x="231" y="0"/>
                    </a:lnTo>
                    <a:lnTo>
                      <a:pt x="236" y="7"/>
                    </a:lnTo>
                    <a:lnTo>
                      <a:pt x="236" y="41"/>
                    </a:lnTo>
                    <a:lnTo>
                      <a:pt x="270" y="41"/>
                    </a:lnTo>
                    <a:lnTo>
                      <a:pt x="275" y="46"/>
                    </a:lnTo>
                    <a:lnTo>
                      <a:pt x="275" y="80"/>
                    </a:lnTo>
                    <a:lnTo>
                      <a:pt x="309" y="80"/>
                    </a:lnTo>
                    <a:lnTo>
                      <a:pt x="314" y="88"/>
                    </a:lnTo>
                    <a:lnTo>
                      <a:pt x="314" y="204"/>
                    </a:lnTo>
                    <a:lnTo>
                      <a:pt x="309" y="208"/>
                    </a:lnTo>
                    <a:lnTo>
                      <a:pt x="275" y="208"/>
                    </a:lnTo>
                    <a:lnTo>
                      <a:pt x="275" y="237"/>
                    </a:lnTo>
                    <a:lnTo>
                      <a:pt x="270" y="242"/>
                    </a:lnTo>
                    <a:lnTo>
                      <a:pt x="236" y="242"/>
                    </a:lnTo>
                    <a:lnTo>
                      <a:pt x="236" y="279"/>
                    </a:lnTo>
                    <a:lnTo>
                      <a:pt x="270" y="279"/>
                    </a:lnTo>
                    <a:lnTo>
                      <a:pt x="275" y="284"/>
                    </a:lnTo>
                    <a:lnTo>
                      <a:pt x="275" y="318"/>
                    </a:lnTo>
                    <a:lnTo>
                      <a:pt x="309" y="318"/>
                    </a:lnTo>
                    <a:lnTo>
                      <a:pt x="314" y="324"/>
                    </a:lnTo>
                    <a:lnTo>
                      <a:pt x="314" y="360"/>
                    </a:lnTo>
                    <a:lnTo>
                      <a:pt x="347" y="360"/>
                    </a:lnTo>
                    <a:lnTo>
                      <a:pt x="353" y="366"/>
                    </a:lnTo>
                    <a:lnTo>
                      <a:pt x="353" y="522"/>
                    </a:lnTo>
                    <a:lnTo>
                      <a:pt x="347" y="527"/>
                    </a:lnTo>
                    <a:lnTo>
                      <a:pt x="314" y="527"/>
                    </a:lnTo>
                    <a:lnTo>
                      <a:pt x="314" y="598"/>
                    </a:lnTo>
                    <a:lnTo>
                      <a:pt x="309" y="604"/>
                    </a:lnTo>
                    <a:lnTo>
                      <a:pt x="275" y="604"/>
                    </a:lnTo>
                    <a:lnTo>
                      <a:pt x="275" y="638"/>
                    </a:lnTo>
                    <a:lnTo>
                      <a:pt x="270" y="645"/>
                    </a:lnTo>
                    <a:lnTo>
                      <a:pt x="197" y="645"/>
                    </a:lnTo>
                    <a:lnTo>
                      <a:pt x="197" y="679"/>
                    </a:lnTo>
                    <a:lnTo>
                      <a:pt x="191" y="684"/>
                    </a:lnTo>
                    <a:lnTo>
                      <a:pt x="46" y="684"/>
                    </a:lnTo>
                    <a:lnTo>
                      <a:pt x="38" y="679"/>
                    </a:lnTo>
                    <a:lnTo>
                      <a:pt x="38" y="645"/>
                    </a:lnTo>
                    <a:lnTo>
                      <a:pt x="4" y="645"/>
                    </a:lnTo>
                    <a:lnTo>
                      <a:pt x="0" y="638"/>
                    </a:lnTo>
                    <a:lnTo>
                      <a:pt x="0" y="564"/>
                    </a:lnTo>
                    <a:lnTo>
                      <a:pt x="4" y="556"/>
                    </a:lnTo>
                    <a:lnTo>
                      <a:pt x="79" y="556"/>
                    </a:lnTo>
                    <a:lnTo>
                      <a:pt x="85" y="564"/>
                    </a:lnTo>
                    <a:lnTo>
                      <a:pt x="85" y="598"/>
                    </a:lnTo>
                    <a:lnTo>
                      <a:pt x="113" y="598"/>
                    </a:lnTo>
                    <a:lnTo>
                      <a:pt x="118" y="604"/>
                    </a:lnTo>
                    <a:lnTo>
                      <a:pt x="118" y="638"/>
                    </a:lnTo>
                    <a:lnTo>
                      <a:pt x="191" y="638"/>
                    </a:lnTo>
                    <a:lnTo>
                      <a:pt x="191" y="604"/>
                    </a:lnTo>
                    <a:lnTo>
                      <a:pt x="197" y="598"/>
                    </a:lnTo>
                    <a:lnTo>
                      <a:pt x="231" y="598"/>
                    </a:lnTo>
                    <a:lnTo>
                      <a:pt x="231" y="564"/>
                    </a:lnTo>
                    <a:lnTo>
                      <a:pt x="236" y="556"/>
                    </a:lnTo>
                    <a:lnTo>
                      <a:pt x="270" y="556"/>
                    </a:lnTo>
                    <a:lnTo>
                      <a:pt x="270" y="405"/>
                    </a:lnTo>
                    <a:lnTo>
                      <a:pt x="236" y="405"/>
                    </a:lnTo>
                    <a:lnTo>
                      <a:pt x="231" y="400"/>
                    </a:lnTo>
                    <a:lnTo>
                      <a:pt x="231" y="366"/>
                    </a:lnTo>
                    <a:lnTo>
                      <a:pt x="197" y="366"/>
                    </a:lnTo>
                    <a:lnTo>
                      <a:pt x="191" y="360"/>
                    </a:lnTo>
                    <a:lnTo>
                      <a:pt x="191" y="324"/>
                    </a:lnTo>
                    <a:lnTo>
                      <a:pt x="118" y="324"/>
                    </a:lnTo>
                    <a:lnTo>
                      <a:pt x="113" y="318"/>
                    </a:lnTo>
                    <a:lnTo>
                      <a:pt x="113" y="284"/>
                    </a:lnTo>
                    <a:lnTo>
                      <a:pt x="118" y="279"/>
                    </a:lnTo>
                    <a:lnTo>
                      <a:pt x="152" y="279"/>
                    </a:lnTo>
                    <a:lnTo>
                      <a:pt x="152" y="242"/>
                    </a:lnTo>
                    <a:lnTo>
                      <a:pt x="158" y="237"/>
                    </a:lnTo>
                    <a:lnTo>
                      <a:pt x="191" y="237"/>
                    </a:lnTo>
                    <a:lnTo>
                      <a:pt x="191" y="208"/>
                    </a:lnTo>
                    <a:lnTo>
                      <a:pt x="197" y="204"/>
                    </a:lnTo>
                    <a:lnTo>
                      <a:pt x="231" y="204"/>
                    </a:lnTo>
                    <a:lnTo>
                      <a:pt x="231" y="128"/>
                    </a:lnTo>
                    <a:lnTo>
                      <a:pt x="197" y="128"/>
                    </a:lnTo>
                    <a:lnTo>
                      <a:pt x="191" y="122"/>
                    </a:lnTo>
                    <a:lnTo>
                      <a:pt x="191" y="88"/>
                    </a:lnTo>
                    <a:lnTo>
                      <a:pt x="85" y="88"/>
                    </a:lnTo>
                    <a:lnTo>
                      <a:pt x="85" y="122"/>
                    </a:lnTo>
                    <a:lnTo>
                      <a:pt x="79" y="128"/>
                    </a:lnTo>
                    <a:lnTo>
                      <a:pt x="46" y="128"/>
                    </a:lnTo>
                    <a:lnTo>
                      <a:pt x="46" y="204"/>
                    </a:lnTo>
                    <a:lnTo>
                      <a:pt x="38" y="208"/>
                    </a:lnTo>
                    <a:lnTo>
                      <a:pt x="4" y="208"/>
                    </a:lnTo>
                    <a:lnTo>
                      <a:pt x="0" y="204"/>
                    </a:lnTo>
                    <a:lnTo>
                      <a:pt x="0" y="128"/>
                    </a:lnTo>
                    <a:lnTo>
                      <a:pt x="4" y="122"/>
                    </a:lnTo>
                    <a:lnTo>
                      <a:pt x="38" y="122"/>
                    </a:lnTo>
                    <a:lnTo>
                      <a:pt x="38" y="46"/>
                    </a:lnTo>
                    <a:lnTo>
                      <a:pt x="46" y="41"/>
                    </a:lnTo>
                    <a:lnTo>
                      <a:pt x="113" y="41"/>
                    </a:lnTo>
                    <a:lnTo>
                      <a:pt x="113" y="7"/>
                    </a:lnTo>
                    <a:lnTo>
                      <a:pt x="118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3600"/>
              </a:p>
            </p:txBody>
          </p:sp>
        </p:grpSp>
        <p:grpSp>
          <p:nvGrpSpPr>
            <p:cNvPr id="19" name="Group 22"/>
            <p:cNvGrpSpPr>
              <a:grpSpLocks/>
            </p:cNvGrpSpPr>
            <p:nvPr/>
          </p:nvGrpSpPr>
          <p:grpSpPr bwMode="auto">
            <a:xfrm>
              <a:off x="1250" y="2533"/>
              <a:ext cx="274" cy="154"/>
              <a:chOff x="1250" y="2533"/>
              <a:chExt cx="274" cy="154"/>
            </a:xfrm>
          </p:grpSpPr>
          <p:sp>
            <p:nvSpPr>
              <p:cNvPr id="26" name="Freeform 23"/>
              <p:cNvSpPr>
                <a:spLocks noChangeArrowheads="1"/>
              </p:cNvSpPr>
              <p:nvPr/>
            </p:nvSpPr>
            <p:spPr bwMode="auto">
              <a:xfrm>
                <a:off x="1250" y="2533"/>
                <a:ext cx="178" cy="154"/>
              </a:xfrm>
              <a:custGeom>
                <a:avLst/>
                <a:gdLst>
                  <a:gd name="T0" fmla="*/ 0 w 804"/>
                  <a:gd name="T1" fmla="*/ 0 h 684"/>
                  <a:gd name="T2" fmla="*/ 0 w 804"/>
                  <a:gd name="T3" fmla="*/ 0 h 684"/>
                  <a:gd name="T4" fmla="*/ 0 w 804"/>
                  <a:gd name="T5" fmla="*/ 0 h 684"/>
                  <a:gd name="T6" fmla="*/ 0 w 804"/>
                  <a:gd name="T7" fmla="*/ 0 h 684"/>
                  <a:gd name="T8" fmla="*/ 1 w 804"/>
                  <a:gd name="T9" fmla="*/ 1 h 684"/>
                  <a:gd name="T10" fmla="*/ 1 w 804"/>
                  <a:gd name="T11" fmla="*/ 1 h 684"/>
                  <a:gd name="T12" fmla="*/ 1 w 804"/>
                  <a:gd name="T13" fmla="*/ 1 h 684"/>
                  <a:gd name="T14" fmla="*/ 1 w 804"/>
                  <a:gd name="T15" fmla="*/ 1 h 684"/>
                  <a:gd name="T16" fmla="*/ 1 w 804"/>
                  <a:gd name="T17" fmla="*/ 1 h 684"/>
                  <a:gd name="T18" fmla="*/ 1 w 804"/>
                  <a:gd name="T19" fmla="*/ 1 h 684"/>
                  <a:gd name="T20" fmla="*/ 1 w 804"/>
                  <a:gd name="T21" fmla="*/ 1 h 684"/>
                  <a:gd name="T22" fmla="*/ 1 w 804"/>
                  <a:gd name="T23" fmla="*/ 1 h 684"/>
                  <a:gd name="T24" fmla="*/ 1 w 804"/>
                  <a:gd name="T25" fmla="*/ 1 h 684"/>
                  <a:gd name="T26" fmla="*/ 1 w 804"/>
                  <a:gd name="T27" fmla="*/ 1 h 684"/>
                  <a:gd name="T28" fmla="*/ 1 w 804"/>
                  <a:gd name="T29" fmla="*/ 1 h 684"/>
                  <a:gd name="T30" fmla="*/ 1 w 804"/>
                  <a:gd name="T31" fmla="*/ 1 h 684"/>
                  <a:gd name="T32" fmla="*/ 1 w 804"/>
                  <a:gd name="T33" fmla="*/ 0 h 684"/>
                  <a:gd name="T34" fmla="*/ 2 w 804"/>
                  <a:gd name="T35" fmla="*/ 0 h 684"/>
                  <a:gd name="T36" fmla="*/ 2 w 804"/>
                  <a:gd name="T37" fmla="*/ 0 h 684"/>
                  <a:gd name="T38" fmla="*/ 2 w 804"/>
                  <a:gd name="T39" fmla="*/ 0 h 684"/>
                  <a:gd name="T40" fmla="*/ 2 w 804"/>
                  <a:gd name="T41" fmla="*/ 0 h 684"/>
                  <a:gd name="T42" fmla="*/ 2 w 804"/>
                  <a:gd name="T43" fmla="*/ 0 h 684"/>
                  <a:gd name="T44" fmla="*/ 2 w 804"/>
                  <a:gd name="T45" fmla="*/ 2 h 684"/>
                  <a:gd name="T46" fmla="*/ 2 w 804"/>
                  <a:gd name="T47" fmla="*/ 2 h 684"/>
                  <a:gd name="T48" fmla="*/ 2 w 804"/>
                  <a:gd name="T49" fmla="*/ 2 h 684"/>
                  <a:gd name="T50" fmla="*/ 2 w 804"/>
                  <a:gd name="T51" fmla="*/ 2 h 684"/>
                  <a:gd name="T52" fmla="*/ 2 w 804"/>
                  <a:gd name="T53" fmla="*/ 2 h 684"/>
                  <a:gd name="T54" fmla="*/ 2 w 804"/>
                  <a:gd name="T55" fmla="*/ 0 h 684"/>
                  <a:gd name="T56" fmla="*/ 2 w 804"/>
                  <a:gd name="T57" fmla="*/ 0 h 684"/>
                  <a:gd name="T58" fmla="*/ 2 w 804"/>
                  <a:gd name="T59" fmla="*/ 0 h 684"/>
                  <a:gd name="T60" fmla="*/ 2 w 804"/>
                  <a:gd name="T61" fmla="*/ 1 h 684"/>
                  <a:gd name="T62" fmla="*/ 1 w 804"/>
                  <a:gd name="T63" fmla="*/ 1 h 684"/>
                  <a:gd name="T64" fmla="*/ 1 w 804"/>
                  <a:gd name="T65" fmla="*/ 1 h 684"/>
                  <a:gd name="T66" fmla="*/ 1 w 804"/>
                  <a:gd name="T67" fmla="*/ 1 h 684"/>
                  <a:gd name="T68" fmla="*/ 1 w 804"/>
                  <a:gd name="T69" fmla="*/ 1 h 684"/>
                  <a:gd name="T70" fmla="*/ 1 w 804"/>
                  <a:gd name="T71" fmla="*/ 2 h 684"/>
                  <a:gd name="T72" fmla="*/ 1 w 804"/>
                  <a:gd name="T73" fmla="*/ 2 h 684"/>
                  <a:gd name="T74" fmla="*/ 1 w 804"/>
                  <a:gd name="T75" fmla="*/ 2 h 684"/>
                  <a:gd name="T76" fmla="*/ 1 w 804"/>
                  <a:gd name="T77" fmla="*/ 2 h 684"/>
                  <a:gd name="T78" fmla="*/ 1 w 804"/>
                  <a:gd name="T79" fmla="*/ 2 h 684"/>
                  <a:gd name="T80" fmla="*/ 1 w 804"/>
                  <a:gd name="T81" fmla="*/ 1 h 684"/>
                  <a:gd name="T82" fmla="*/ 1 w 804"/>
                  <a:gd name="T83" fmla="*/ 1 h 684"/>
                  <a:gd name="T84" fmla="*/ 1 w 804"/>
                  <a:gd name="T85" fmla="*/ 1 h 684"/>
                  <a:gd name="T86" fmla="*/ 0 w 804"/>
                  <a:gd name="T87" fmla="*/ 1 h 684"/>
                  <a:gd name="T88" fmla="*/ 0 w 804"/>
                  <a:gd name="T89" fmla="*/ 1 h 684"/>
                  <a:gd name="T90" fmla="*/ 0 w 804"/>
                  <a:gd name="T91" fmla="*/ 1 h 684"/>
                  <a:gd name="T92" fmla="*/ 0 w 804"/>
                  <a:gd name="T93" fmla="*/ 1 h 684"/>
                  <a:gd name="T94" fmla="*/ 0 w 804"/>
                  <a:gd name="T95" fmla="*/ 0 h 684"/>
                  <a:gd name="T96" fmla="*/ 0 w 804"/>
                  <a:gd name="T97" fmla="*/ 2 h 684"/>
                  <a:gd name="T98" fmla="*/ 0 w 804"/>
                  <a:gd name="T99" fmla="*/ 2 h 684"/>
                  <a:gd name="T100" fmla="*/ 0 w 804"/>
                  <a:gd name="T101" fmla="*/ 2 h 684"/>
                  <a:gd name="T102" fmla="*/ 0 w 804"/>
                  <a:gd name="T103" fmla="*/ 2 h 684"/>
                  <a:gd name="T104" fmla="*/ 0 w 804"/>
                  <a:gd name="T105" fmla="*/ 2 h 684"/>
                  <a:gd name="T106" fmla="*/ 0 w 804"/>
                  <a:gd name="T107" fmla="*/ 0 h 684"/>
                  <a:gd name="T108" fmla="*/ 0 w 804"/>
                  <a:gd name="T109" fmla="*/ 0 h 684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804"/>
                  <a:gd name="T166" fmla="*/ 0 h 684"/>
                  <a:gd name="T167" fmla="*/ 804 w 804"/>
                  <a:gd name="T168" fmla="*/ 684 h 684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804" h="684">
                    <a:moveTo>
                      <a:pt x="4" y="0"/>
                    </a:moveTo>
                    <a:lnTo>
                      <a:pt x="149" y="0"/>
                    </a:lnTo>
                    <a:lnTo>
                      <a:pt x="155" y="7"/>
                    </a:lnTo>
                    <a:lnTo>
                      <a:pt x="155" y="80"/>
                    </a:lnTo>
                    <a:lnTo>
                      <a:pt x="187" y="80"/>
                    </a:lnTo>
                    <a:lnTo>
                      <a:pt x="194" y="88"/>
                    </a:lnTo>
                    <a:lnTo>
                      <a:pt x="194" y="162"/>
                    </a:lnTo>
                    <a:lnTo>
                      <a:pt x="227" y="162"/>
                    </a:lnTo>
                    <a:lnTo>
                      <a:pt x="232" y="169"/>
                    </a:lnTo>
                    <a:lnTo>
                      <a:pt x="232" y="237"/>
                    </a:lnTo>
                    <a:lnTo>
                      <a:pt x="265" y="237"/>
                    </a:lnTo>
                    <a:lnTo>
                      <a:pt x="272" y="242"/>
                    </a:lnTo>
                    <a:lnTo>
                      <a:pt x="272" y="317"/>
                    </a:lnTo>
                    <a:lnTo>
                      <a:pt x="305" y="317"/>
                    </a:lnTo>
                    <a:lnTo>
                      <a:pt x="310" y="324"/>
                    </a:lnTo>
                    <a:lnTo>
                      <a:pt x="310" y="399"/>
                    </a:lnTo>
                    <a:lnTo>
                      <a:pt x="344" y="399"/>
                    </a:lnTo>
                    <a:lnTo>
                      <a:pt x="350" y="404"/>
                    </a:lnTo>
                    <a:lnTo>
                      <a:pt x="350" y="480"/>
                    </a:lnTo>
                    <a:lnTo>
                      <a:pt x="382" y="480"/>
                    </a:lnTo>
                    <a:lnTo>
                      <a:pt x="388" y="484"/>
                    </a:lnTo>
                    <a:lnTo>
                      <a:pt x="388" y="555"/>
                    </a:lnTo>
                    <a:lnTo>
                      <a:pt x="415" y="555"/>
                    </a:lnTo>
                    <a:lnTo>
                      <a:pt x="415" y="484"/>
                    </a:lnTo>
                    <a:lnTo>
                      <a:pt x="420" y="480"/>
                    </a:lnTo>
                    <a:lnTo>
                      <a:pt x="455" y="480"/>
                    </a:lnTo>
                    <a:lnTo>
                      <a:pt x="455" y="365"/>
                    </a:lnTo>
                    <a:lnTo>
                      <a:pt x="460" y="359"/>
                    </a:lnTo>
                    <a:lnTo>
                      <a:pt x="493" y="359"/>
                    </a:lnTo>
                    <a:lnTo>
                      <a:pt x="493" y="284"/>
                    </a:lnTo>
                    <a:lnTo>
                      <a:pt x="498" y="279"/>
                    </a:lnTo>
                    <a:lnTo>
                      <a:pt x="531" y="279"/>
                    </a:lnTo>
                    <a:lnTo>
                      <a:pt x="531" y="169"/>
                    </a:lnTo>
                    <a:lnTo>
                      <a:pt x="536" y="162"/>
                    </a:lnTo>
                    <a:lnTo>
                      <a:pt x="570" y="162"/>
                    </a:lnTo>
                    <a:lnTo>
                      <a:pt x="570" y="88"/>
                    </a:lnTo>
                    <a:lnTo>
                      <a:pt x="576" y="80"/>
                    </a:lnTo>
                    <a:lnTo>
                      <a:pt x="608" y="80"/>
                    </a:lnTo>
                    <a:lnTo>
                      <a:pt x="608" y="7"/>
                    </a:lnTo>
                    <a:lnTo>
                      <a:pt x="614" y="0"/>
                    </a:lnTo>
                    <a:lnTo>
                      <a:pt x="797" y="0"/>
                    </a:lnTo>
                    <a:lnTo>
                      <a:pt x="803" y="7"/>
                    </a:lnTo>
                    <a:lnTo>
                      <a:pt x="803" y="41"/>
                    </a:lnTo>
                    <a:lnTo>
                      <a:pt x="797" y="46"/>
                    </a:lnTo>
                    <a:lnTo>
                      <a:pt x="725" y="46"/>
                    </a:lnTo>
                    <a:lnTo>
                      <a:pt x="725" y="637"/>
                    </a:lnTo>
                    <a:lnTo>
                      <a:pt x="797" y="637"/>
                    </a:lnTo>
                    <a:lnTo>
                      <a:pt x="803" y="645"/>
                    </a:lnTo>
                    <a:lnTo>
                      <a:pt x="803" y="678"/>
                    </a:lnTo>
                    <a:lnTo>
                      <a:pt x="797" y="683"/>
                    </a:lnTo>
                    <a:lnTo>
                      <a:pt x="576" y="683"/>
                    </a:lnTo>
                    <a:lnTo>
                      <a:pt x="570" y="678"/>
                    </a:lnTo>
                    <a:lnTo>
                      <a:pt x="570" y="645"/>
                    </a:lnTo>
                    <a:lnTo>
                      <a:pt x="576" y="637"/>
                    </a:lnTo>
                    <a:lnTo>
                      <a:pt x="648" y="637"/>
                    </a:lnTo>
                    <a:lnTo>
                      <a:pt x="648" y="88"/>
                    </a:lnTo>
                    <a:lnTo>
                      <a:pt x="614" y="88"/>
                    </a:lnTo>
                    <a:lnTo>
                      <a:pt x="614" y="162"/>
                    </a:lnTo>
                    <a:lnTo>
                      <a:pt x="608" y="169"/>
                    </a:lnTo>
                    <a:lnTo>
                      <a:pt x="576" y="169"/>
                    </a:lnTo>
                    <a:lnTo>
                      <a:pt x="576" y="279"/>
                    </a:lnTo>
                    <a:lnTo>
                      <a:pt x="570" y="284"/>
                    </a:lnTo>
                    <a:lnTo>
                      <a:pt x="536" y="284"/>
                    </a:lnTo>
                    <a:lnTo>
                      <a:pt x="536" y="359"/>
                    </a:lnTo>
                    <a:lnTo>
                      <a:pt x="531" y="365"/>
                    </a:lnTo>
                    <a:lnTo>
                      <a:pt x="498" y="365"/>
                    </a:lnTo>
                    <a:lnTo>
                      <a:pt x="498" y="480"/>
                    </a:lnTo>
                    <a:lnTo>
                      <a:pt x="493" y="484"/>
                    </a:lnTo>
                    <a:lnTo>
                      <a:pt x="460" y="484"/>
                    </a:lnTo>
                    <a:lnTo>
                      <a:pt x="460" y="555"/>
                    </a:lnTo>
                    <a:lnTo>
                      <a:pt x="455" y="563"/>
                    </a:lnTo>
                    <a:lnTo>
                      <a:pt x="420" y="563"/>
                    </a:lnTo>
                    <a:lnTo>
                      <a:pt x="420" y="678"/>
                    </a:lnTo>
                    <a:lnTo>
                      <a:pt x="415" y="683"/>
                    </a:lnTo>
                    <a:lnTo>
                      <a:pt x="388" y="683"/>
                    </a:lnTo>
                    <a:lnTo>
                      <a:pt x="382" y="678"/>
                    </a:lnTo>
                    <a:lnTo>
                      <a:pt x="382" y="645"/>
                    </a:lnTo>
                    <a:lnTo>
                      <a:pt x="350" y="645"/>
                    </a:lnTo>
                    <a:lnTo>
                      <a:pt x="344" y="637"/>
                    </a:lnTo>
                    <a:lnTo>
                      <a:pt x="344" y="563"/>
                    </a:lnTo>
                    <a:lnTo>
                      <a:pt x="310" y="563"/>
                    </a:lnTo>
                    <a:lnTo>
                      <a:pt x="305" y="555"/>
                    </a:lnTo>
                    <a:lnTo>
                      <a:pt x="305" y="484"/>
                    </a:lnTo>
                    <a:lnTo>
                      <a:pt x="272" y="484"/>
                    </a:lnTo>
                    <a:lnTo>
                      <a:pt x="265" y="480"/>
                    </a:lnTo>
                    <a:lnTo>
                      <a:pt x="265" y="404"/>
                    </a:lnTo>
                    <a:lnTo>
                      <a:pt x="232" y="404"/>
                    </a:lnTo>
                    <a:lnTo>
                      <a:pt x="227" y="399"/>
                    </a:lnTo>
                    <a:lnTo>
                      <a:pt x="227" y="324"/>
                    </a:lnTo>
                    <a:lnTo>
                      <a:pt x="194" y="324"/>
                    </a:lnTo>
                    <a:lnTo>
                      <a:pt x="187" y="317"/>
                    </a:lnTo>
                    <a:lnTo>
                      <a:pt x="187" y="242"/>
                    </a:lnTo>
                    <a:lnTo>
                      <a:pt x="155" y="242"/>
                    </a:lnTo>
                    <a:lnTo>
                      <a:pt x="149" y="237"/>
                    </a:lnTo>
                    <a:lnTo>
                      <a:pt x="149" y="169"/>
                    </a:lnTo>
                    <a:lnTo>
                      <a:pt x="115" y="169"/>
                    </a:lnTo>
                    <a:lnTo>
                      <a:pt x="115" y="637"/>
                    </a:lnTo>
                    <a:lnTo>
                      <a:pt x="187" y="637"/>
                    </a:lnTo>
                    <a:lnTo>
                      <a:pt x="194" y="645"/>
                    </a:lnTo>
                    <a:lnTo>
                      <a:pt x="194" y="678"/>
                    </a:lnTo>
                    <a:lnTo>
                      <a:pt x="187" y="683"/>
                    </a:lnTo>
                    <a:lnTo>
                      <a:pt x="4" y="683"/>
                    </a:lnTo>
                    <a:lnTo>
                      <a:pt x="0" y="678"/>
                    </a:lnTo>
                    <a:lnTo>
                      <a:pt x="0" y="645"/>
                    </a:lnTo>
                    <a:lnTo>
                      <a:pt x="4" y="637"/>
                    </a:lnTo>
                    <a:lnTo>
                      <a:pt x="77" y="637"/>
                    </a:lnTo>
                    <a:lnTo>
                      <a:pt x="77" y="46"/>
                    </a:lnTo>
                    <a:lnTo>
                      <a:pt x="4" y="46"/>
                    </a:lnTo>
                    <a:lnTo>
                      <a:pt x="0" y="41"/>
                    </a:lnTo>
                    <a:lnTo>
                      <a:pt x="0" y="7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3600"/>
              </a:p>
            </p:txBody>
          </p:sp>
          <p:sp>
            <p:nvSpPr>
              <p:cNvPr id="27" name="Freeform 24"/>
              <p:cNvSpPr>
                <a:spLocks noChangeArrowheads="1"/>
              </p:cNvSpPr>
              <p:nvPr/>
            </p:nvSpPr>
            <p:spPr bwMode="auto">
              <a:xfrm>
                <a:off x="1441" y="2533"/>
                <a:ext cx="83" cy="154"/>
              </a:xfrm>
              <a:custGeom>
                <a:avLst/>
                <a:gdLst>
                  <a:gd name="T0" fmla="*/ 0 w 381"/>
                  <a:gd name="T1" fmla="*/ 0 h 684"/>
                  <a:gd name="T2" fmla="*/ 0 w 381"/>
                  <a:gd name="T3" fmla="*/ 0 h 684"/>
                  <a:gd name="T4" fmla="*/ 0 w 381"/>
                  <a:gd name="T5" fmla="*/ 1 h 684"/>
                  <a:gd name="T6" fmla="*/ 0 w 381"/>
                  <a:gd name="T7" fmla="*/ 1 h 684"/>
                  <a:gd name="T8" fmla="*/ 0 w 381"/>
                  <a:gd name="T9" fmla="*/ 1 h 684"/>
                  <a:gd name="T10" fmla="*/ 0 w 381"/>
                  <a:gd name="T11" fmla="*/ 1 h 684"/>
                  <a:gd name="T12" fmla="*/ 0 w 381"/>
                  <a:gd name="T13" fmla="*/ 1 h 684"/>
                  <a:gd name="T14" fmla="*/ 0 w 381"/>
                  <a:gd name="T15" fmla="*/ 1 h 684"/>
                  <a:gd name="T16" fmla="*/ 0 w 381"/>
                  <a:gd name="T17" fmla="*/ 1 h 684"/>
                  <a:gd name="T18" fmla="*/ 0 w 381"/>
                  <a:gd name="T19" fmla="*/ 1 h 684"/>
                  <a:gd name="T20" fmla="*/ 0 w 381"/>
                  <a:gd name="T21" fmla="*/ 0 h 684"/>
                  <a:gd name="T22" fmla="*/ 0 w 381"/>
                  <a:gd name="T23" fmla="*/ 0 h 684"/>
                  <a:gd name="T24" fmla="*/ 0 w 381"/>
                  <a:gd name="T25" fmla="*/ 0 h 684"/>
                  <a:gd name="T26" fmla="*/ 0 w 381"/>
                  <a:gd name="T27" fmla="*/ 0 h 684"/>
                  <a:gd name="T28" fmla="*/ 0 w 381"/>
                  <a:gd name="T29" fmla="*/ 0 h 684"/>
                  <a:gd name="T30" fmla="*/ 1 w 381"/>
                  <a:gd name="T31" fmla="*/ 0 h 684"/>
                  <a:gd name="T32" fmla="*/ 1 w 381"/>
                  <a:gd name="T33" fmla="*/ 0 h 684"/>
                  <a:gd name="T34" fmla="*/ 1 w 381"/>
                  <a:gd name="T35" fmla="*/ 1 h 684"/>
                  <a:gd name="T36" fmla="*/ 1 w 381"/>
                  <a:gd name="T37" fmla="*/ 1 h 684"/>
                  <a:gd name="T38" fmla="*/ 1 w 381"/>
                  <a:gd name="T39" fmla="*/ 1 h 684"/>
                  <a:gd name="T40" fmla="*/ 1 w 381"/>
                  <a:gd name="T41" fmla="*/ 1 h 684"/>
                  <a:gd name="T42" fmla="*/ 1 w 381"/>
                  <a:gd name="T43" fmla="*/ 1 h 684"/>
                  <a:gd name="T44" fmla="*/ 1 w 381"/>
                  <a:gd name="T45" fmla="*/ 1 h 684"/>
                  <a:gd name="T46" fmla="*/ 1 w 381"/>
                  <a:gd name="T47" fmla="*/ 2 h 684"/>
                  <a:gd name="T48" fmla="*/ 1 w 381"/>
                  <a:gd name="T49" fmla="*/ 2 h 684"/>
                  <a:gd name="T50" fmla="*/ 0 w 381"/>
                  <a:gd name="T51" fmla="*/ 2 h 684"/>
                  <a:gd name="T52" fmla="*/ 0 w 381"/>
                  <a:gd name="T53" fmla="*/ 2 h 684"/>
                  <a:gd name="T54" fmla="*/ 0 w 381"/>
                  <a:gd name="T55" fmla="*/ 1 h 684"/>
                  <a:gd name="T56" fmla="*/ 0 w 381"/>
                  <a:gd name="T57" fmla="*/ 1 h 684"/>
                  <a:gd name="T58" fmla="*/ 0 w 381"/>
                  <a:gd name="T59" fmla="*/ 1 h 684"/>
                  <a:gd name="T60" fmla="*/ 0 w 381"/>
                  <a:gd name="T61" fmla="*/ 1 h 684"/>
                  <a:gd name="T62" fmla="*/ 0 w 381"/>
                  <a:gd name="T63" fmla="*/ 1 h 684"/>
                  <a:gd name="T64" fmla="*/ 0 w 381"/>
                  <a:gd name="T65" fmla="*/ 1 h 684"/>
                  <a:gd name="T66" fmla="*/ 0 w 381"/>
                  <a:gd name="T67" fmla="*/ 1 h 684"/>
                  <a:gd name="T68" fmla="*/ 0 w 381"/>
                  <a:gd name="T69" fmla="*/ 1 h 684"/>
                  <a:gd name="T70" fmla="*/ 0 w 381"/>
                  <a:gd name="T71" fmla="*/ 1 h 684"/>
                  <a:gd name="T72" fmla="*/ 0 w 381"/>
                  <a:gd name="T73" fmla="*/ 1 h 684"/>
                  <a:gd name="T74" fmla="*/ 0 w 381"/>
                  <a:gd name="T75" fmla="*/ 1 h 684"/>
                  <a:gd name="T76" fmla="*/ 0 w 381"/>
                  <a:gd name="T77" fmla="*/ 1 h 684"/>
                  <a:gd name="T78" fmla="*/ 0 w 381"/>
                  <a:gd name="T79" fmla="*/ 0 h 684"/>
                  <a:gd name="T80" fmla="*/ 0 w 381"/>
                  <a:gd name="T81" fmla="*/ 0 h 684"/>
                  <a:gd name="T82" fmla="*/ 0 w 381"/>
                  <a:gd name="T83" fmla="*/ 0 h 684"/>
                  <a:gd name="T84" fmla="*/ 0 w 381"/>
                  <a:gd name="T85" fmla="*/ 0 h 684"/>
                  <a:gd name="T86" fmla="*/ 0 w 381"/>
                  <a:gd name="T87" fmla="*/ 0 h 684"/>
                  <a:gd name="T88" fmla="*/ 0 w 381"/>
                  <a:gd name="T89" fmla="*/ 0 h 684"/>
                  <a:gd name="T90" fmla="*/ 0 w 381"/>
                  <a:gd name="T91" fmla="*/ 0 h 684"/>
                  <a:gd name="T92" fmla="*/ 0 w 381"/>
                  <a:gd name="T93" fmla="*/ 0 h 684"/>
                  <a:gd name="T94" fmla="*/ 0 w 381"/>
                  <a:gd name="T95" fmla="*/ 0 h 684"/>
                  <a:gd name="T96" fmla="*/ 0 w 381"/>
                  <a:gd name="T97" fmla="*/ 0 h 684"/>
                  <a:gd name="T98" fmla="*/ 0 w 381"/>
                  <a:gd name="T99" fmla="*/ 0 h 684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381"/>
                  <a:gd name="T151" fmla="*/ 0 h 684"/>
                  <a:gd name="T152" fmla="*/ 381 w 381"/>
                  <a:gd name="T153" fmla="*/ 684 h 684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381" h="684">
                    <a:moveTo>
                      <a:pt x="188" y="128"/>
                    </a:moveTo>
                    <a:lnTo>
                      <a:pt x="222" y="128"/>
                    </a:lnTo>
                    <a:lnTo>
                      <a:pt x="222" y="441"/>
                    </a:lnTo>
                    <a:lnTo>
                      <a:pt x="82" y="441"/>
                    </a:lnTo>
                    <a:lnTo>
                      <a:pt x="82" y="365"/>
                    </a:lnTo>
                    <a:lnTo>
                      <a:pt x="109" y="365"/>
                    </a:lnTo>
                    <a:lnTo>
                      <a:pt x="114" y="359"/>
                    </a:lnTo>
                    <a:lnTo>
                      <a:pt x="114" y="284"/>
                    </a:lnTo>
                    <a:lnTo>
                      <a:pt x="147" y="284"/>
                    </a:lnTo>
                    <a:lnTo>
                      <a:pt x="152" y="279"/>
                    </a:lnTo>
                    <a:lnTo>
                      <a:pt x="152" y="208"/>
                    </a:lnTo>
                    <a:lnTo>
                      <a:pt x="184" y="208"/>
                    </a:lnTo>
                    <a:lnTo>
                      <a:pt x="188" y="203"/>
                    </a:lnTo>
                    <a:lnTo>
                      <a:pt x="188" y="128"/>
                    </a:lnTo>
                    <a:close/>
                    <a:moveTo>
                      <a:pt x="227" y="0"/>
                    </a:moveTo>
                    <a:lnTo>
                      <a:pt x="298" y="0"/>
                    </a:lnTo>
                    <a:lnTo>
                      <a:pt x="303" y="7"/>
                    </a:lnTo>
                    <a:lnTo>
                      <a:pt x="303" y="441"/>
                    </a:lnTo>
                    <a:lnTo>
                      <a:pt x="375" y="441"/>
                    </a:lnTo>
                    <a:lnTo>
                      <a:pt x="380" y="446"/>
                    </a:lnTo>
                    <a:lnTo>
                      <a:pt x="380" y="521"/>
                    </a:lnTo>
                    <a:lnTo>
                      <a:pt x="375" y="526"/>
                    </a:lnTo>
                    <a:lnTo>
                      <a:pt x="303" y="526"/>
                    </a:lnTo>
                    <a:lnTo>
                      <a:pt x="303" y="678"/>
                    </a:lnTo>
                    <a:lnTo>
                      <a:pt x="298" y="683"/>
                    </a:lnTo>
                    <a:lnTo>
                      <a:pt x="227" y="683"/>
                    </a:lnTo>
                    <a:lnTo>
                      <a:pt x="222" y="678"/>
                    </a:lnTo>
                    <a:lnTo>
                      <a:pt x="222" y="526"/>
                    </a:lnTo>
                    <a:lnTo>
                      <a:pt x="4" y="526"/>
                    </a:lnTo>
                    <a:lnTo>
                      <a:pt x="0" y="521"/>
                    </a:lnTo>
                    <a:lnTo>
                      <a:pt x="0" y="404"/>
                    </a:lnTo>
                    <a:lnTo>
                      <a:pt x="4" y="399"/>
                    </a:lnTo>
                    <a:lnTo>
                      <a:pt x="37" y="399"/>
                    </a:lnTo>
                    <a:lnTo>
                      <a:pt x="37" y="324"/>
                    </a:lnTo>
                    <a:lnTo>
                      <a:pt x="42" y="317"/>
                    </a:lnTo>
                    <a:lnTo>
                      <a:pt x="75" y="317"/>
                    </a:lnTo>
                    <a:lnTo>
                      <a:pt x="75" y="242"/>
                    </a:lnTo>
                    <a:lnTo>
                      <a:pt x="82" y="237"/>
                    </a:lnTo>
                    <a:lnTo>
                      <a:pt x="109" y="237"/>
                    </a:lnTo>
                    <a:lnTo>
                      <a:pt x="109" y="169"/>
                    </a:lnTo>
                    <a:lnTo>
                      <a:pt x="114" y="162"/>
                    </a:lnTo>
                    <a:lnTo>
                      <a:pt x="147" y="162"/>
                    </a:lnTo>
                    <a:lnTo>
                      <a:pt x="147" y="128"/>
                    </a:lnTo>
                    <a:lnTo>
                      <a:pt x="152" y="122"/>
                    </a:lnTo>
                    <a:lnTo>
                      <a:pt x="184" y="122"/>
                    </a:lnTo>
                    <a:lnTo>
                      <a:pt x="184" y="46"/>
                    </a:lnTo>
                    <a:lnTo>
                      <a:pt x="188" y="41"/>
                    </a:lnTo>
                    <a:lnTo>
                      <a:pt x="222" y="41"/>
                    </a:lnTo>
                    <a:lnTo>
                      <a:pt x="222" y="7"/>
                    </a:lnTo>
                    <a:lnTo>
                      <a:pt x="227" y="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3600"/>
              </a:p>
            </p:txBody>
          </p:sp>
        </p:grpSp>
        <p:grpSp>
          <p:nvGrpSpPr>
            <p:cNvPr id="20" name="Group 25"/>
            <p:cNvGrpSpPr>
              <a:grpSpLocks/>
            </p:cNvGrpSpPr>
            <p:nvPr/>
          </p:nvGrpSpPr>
          <p:grpSpPr bwMode="auto">
            <a:xfrm>
              <a:off x="2064" y="2533"/>
              <a:ext cx="284" cy="154"/>
              <a:chOff x="2064" y="2533"/>
              <a:chExt cx="284" cy="154"/>
            </a:xfrm>
          </p:grpSpPr>
          <p:sp>
            <p:nvSpPr>
              <p:cNvPr id="24" name="Freeform 26"/>
              <p:cNvSpPr>
                <a:spLocks noChangeArrowheads="1"/>
              </p:cNvSpPr>
              <p:nvPr/>
            </p:nvSpPr>
            <p:spPr bwMode="auto">
              <a:xfrm>
                <a:off x="2064" y="2533"/>
                <a:ext cx="180" cy="154"/>
              </a:xfrm>
              <a:custGeom>
                <a:avLst/>
                <a:gdLst>
                  <a:gd name="T0" fmla="*/ 0 w 799"/>
                  <a:gd name="T1" fmla="*/ 0 h 684"/>
                  <a:gd name="T2" fmla="*/ 0 w 799"/>
                  <a:gd name="T3" fmla="*/ 0 h 684"/>
                  <a:gd name="T4" fmla="*/ 0 w 799"/>
                  <a:gd name="T5" fmla="*/ 0 h 684"/>
                  <a:gd name="T6" fmla="*/ 0 w 799"/>
                  <a:gd name="T7" fmla="*/ 0 h 684"/>
                  <a:gd name="T8" fmla="*/ 1 w 799"/>
                  <a:gd name="T9" fmla="*/ 1 h 684"/>
                  <a:gd name="T10" fmla="*/ 1 w 799"/>
                  <a:gd name="T11" fmla="*/ 1 h 684"/>
                  <a:gd name="T12" fmla="*/ 1 w 799"/>
                  <a:gd name="T13" fmla="*/ 1 h 684"/>
                  <a:gd name="T14" fmla="*/ 1 w 799"/>
                  <a:gd name="T15" fmla="*/ 1 h 684"/>
                  <a:gd name="T16" fmla="*/ 1 w 799"/>
                  <a:gd name="T17" fmla="*/ 1 h 684"/>
                  <a:gd name="T18" fmla="*/ 1 w 799"/>
                  <a:gd name="T19" fmla="*/ 1 h 684"/>
                  <a:gd name="T20" fmla="*/ 1 w 799"/>
                  <a:gd name="T21" fmla="*/ 1 h 684"/>
                  <a:gd name="T22" fmla="*/ 1 w 799"/>
                  <a:gd name="T23" fmla="*/ 1 h 684"/>
                  <a:gd name="T24" fmla="*/ 1 w 799"/>
                  <a:gd name="T25" fmla="*/ 1 h 684"/>
                  <a:gd name="T26" fmla="*/ 1 w 799"/>
                  <a:gd name="T27" fmla="*/ 1 h 684"/>
                  <a:gd name="T28" fmla="*/ 1 w 799"/>
                  <a:gd name="T29" fmla="*/ 1 h 684"/>
                  <a:gd name="T30" fmla="*/ 1 w 799"/>
                  <a:gd name="T31" fmla="*/ 1 h 684"/>
                  <a:gd name="T32" fmla="*/ 1 w 799"/>
                  <a:gd name="T33" fmla="*/ 0 h 684"/>
                  <a:gd name="T34" fmla="*/ 2 w 799"/>
                  <a:gd name="T35" fmla="*/ 0 h 684"/>
                  <a:gd name="T36" fmla="*/ 2 w 799"/>
                  <a:gd name="T37" fmla="*/ 0 h 684"/>
                  <a:gd name="T38" fmla="*/ 2 w 799"/>
                  <a:gd name="T39" fmla="*/ 0 h 684"/>
                  <a:gd name="T40" fmla="*/ 2 w 799"/>
                  <a:gd name="T41" fmla="*/ 0 h 684"/>
                  <a:gd name="T42" fmla="*/ 2 w 799"/>
                  <a:gd name="T43" fmla="*/ 0 h 684"/>
                  <a:gd name="T44" fmla="*/ 2 w 799"/>
                  <a:gd name="T45" fmla="*/ 2 h 684"/>
                  <a:gd name="T46" fmla="*/ 2 w 799"/>
                  <a:gd name="T47" fmla="*/ 2 h 684"/>
                  <a:gd name="T48" fmla="*/ 2 w 799"/>
                  <a:gd name="T49" fmla="*/ 2 h 684"/>
                  <a:gd name="T50" fmla="*/ 2 w 799"/>
                  <a:gd name="T51" fmla="*/ 2 h 684"/>
                  <a:gd name="T52" fmla="*/ 2 w 799"/>
                  <a:gd name="T53" fmla="*/ 2 h 684"/>
                  <a:gd name="T54" fmla="*/ 2 w 799"/>
                  <a:gd name="T55" fmla="*/ 0 h 684"/>
                  <a:gd name="T56" fmla="*/ 2 w 799"/>
                  <a:gd name="T57" fmla="*/ 0 h 684"/>
                  <a:gd name="T58" fmla="*/ 2 w 799"/>
                  <a:gd name="T59" fmla="*/ 0 h 684"/>
                  <a:gd name="T60" fmla="*/ 2 w 799"/>
                  <a:gd name="T61" fmla="*/ 1 h 684"/>
                  <a:gd name="T62" fmla="*/ 1 w 799"/>
                  <a:gd name="T63" fmla="*/ 1 h 684"/>
                  <a:gd name="T64" fmla="*/ 1 w 799"/>
                  <a:gd name="T65" fmla="*/ 1 h 684"/>
                  <a:gd name="T66" fmla="*/ 1 w 799"/>
                  <a:gd name="T67" fmla="*/ 1 h 684"/>
                  <a:gd name="T68" fmla="*/ 1 w 799"/>
                  <a:gd name="T69" fmla="*/ 1 h 684"/>
                  <a:gd name="T70" fmla="*/ 1 w 799"/>
                  <a:gd name="T71" fmla="*/ 2 h 684"/>
                  <a:gd name="T72" fmla="*/ 1 w 799"/>
                  <a:gd name="T73" fmla="*/ 2 h 684"/>
                  <a:gd name="T74" fmla="*/ 1 w 799"/>
                  <a:gd name="T75" fmla="*/ 2 h 684"/>
                  <a:gd name="T76" fmla="*/ 1 w 799"/>
                  <a:gd name="T77" fmla="*/ 2 h 684"/>
                  <a:gd name="T78" fmla="*/ 1 w 799"/>
                  <a:gd name="T79" fmla="*/ 2 h 684"/>
                  <a:gd name="T80" fmla="*/ 1 w 799"/>
                  <a:gd name="T81" fmla="*/ 1 h 684"/>
                  <a:gd name="T82" fmla="*/ 1 w 799"/>
                  <a:gd name="T83" fmla="*/ 1 h 684"/>
                  <a:gd name="T84" fmla="*/ 1 w 799"/>
                  <a:gd name="T85" fmla="*/ 1 h 684"/>
                  <a:gd name="T86" fmla="*/ 0 w 799"/>
                  <a:gd name="T87" fmla="*/ 1 h 684"/>
                  <a:gd name="T88" fmla="*/ 0 w 799"/>
                  <a:gd name="T89" fmla="*/ 1 h 684"/>
                  <a:gd name="T90" fmla="*/ 0 w 799"/>
                  <a:gd name="T91" fmla="*/ 1 h 684"/>
                  <a:gd name="T92" fmla="*/ 0 w 799"/>
                  <a:gd name="T93" fmla="*/ 1 h 684"/>
                  <a:gd name="T94" fmla="*/ 0 w 799"/>
                  <a:gd name="T95" fmla="*/ 0 h 684"/>
                  <a:gd name="T96" fmla="*/ 0 w 799"/>
                  <a:gd name="T97" fmla="*/ 2 h 684"/>
                  <a:gd name="T98" fmla="*/ 0 w 799"/>
                  <a:gd name="T99" fmla="*/ 2 h 684"/>
                  <a:gd name="T100" fmla="*/ 0 w 799"/>
                  <a:gd name="T101" fmla="*/ 2 h 684"/>
                  <a:gd name="T102" fmla="*/ 0 w 799"/>
                  <a:gd name="T103" fmla="*/ 2 h 684"/>
                  <a:gd name="T104" fmla="*/ 0 w 799"/>
                  <a:gd name="T105" fmla="*/ 2 h 684"/>
                  <a:gd name="T106" fmla="*/ 0 w 799"/>
                  <a:gd name="T107" fmla="*/ 0 h 684"/>
                  <a:gd name="T108" fmla="*/ 0 w 799"/>
                  <a:gd name="T109" fmla="*/ 0 h 684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799"/>
                  <a:gd name="T166" fmla="*/ 0 h 684"/>
                  <a:gd name="T167" fmla="*/ 799 w 799"/>
                  <a:gd name="T168" fmla="*/ 684 h 684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799" h="684">
                    <a:moveTo>
                      <a:pt x="4" y="0"/>
                    </a:moveTo>
                    <a:lnTo>
                      <a:pt x="149" y="0"/>
                    </a:lnTo>
                    <a:lnTo>
                      <a:pt x="155" y="7"/>
                    </a:lnTo>
                    <a:lnTo>
                      <a:pt x="155" y="80"/>
                    </a:lnTo>
                    <a:lnTo>
                      <a:pt x="187" y="80"/>
                    </a:lnTo>
                    <a:lnTo>
                      <a:pt x="192" y="88"/>
                    </a:lnTo>
                    <a:lnTo>
                      <a:pt x="192" y="162"/>
                    </a:lnTo>
                    <a:lnTo>
                      <a:pt x="226" y="162"/>
                    </a:lnTo>
                    <a:lnTo>
                      <a:pt x="231" y="169"/>
                    </a:lnTo>
                    <a:lnTo>
                      <a:pt x="231" y="237"/>
                    </a:lnTo>
                    <a:lnTo>
                      <a:pt x="264" y="237"/>
                    </a:lnTo>
                    <a:lnTo>
                      <a:pt x="269" y="242"/>
                    </a:lnTo>
                    <a:lnTo>
                      <a:pt x="269" y="317"/>
                    </a:lnTo>
                    <a:lnTo>
                      <a:pt x="302" y="317"/>
                    </a:lnTo>
                    <a:lnTo>
                      <a:pt x="309" y="324"/>
                    </a:lnTo>
                    <a:lnTo>
                      <a:pt x="309" y="399"/>
                    </a:lnTo>
                    <a:lnTo>
                      <a:pt x="342" y="399"/>
                    </a:lnTo>
                    <a:lnTo>
                      <a:pt x="347" y="404"/>
                    </a:lnTo>
                    <a:lnTo>
                      <a:pt x="347" y="480"/>
                    </a:lnTo>
                    <a:lnTo>
                      <a:pt x="380" y="480"/>
                    </a:lnTo>
                    <a:lnTo>
                      <a:pt x="386" y="484"/>
                    </a:lnTo>
                    <a:lnTo>
                      <a:pt x="386" y="555"/>
                    </a:lnTo>
                    <a:lnTo>
                      <a:pt x="413" y="555"/>
                    </a:lnTo>
                    <a:lnTo>
                      <a:pt x="413" y="484"/>
                    </a:lnTo>
                    <a:lnTo>
                      <a:pt x="419" y="480"/>
                    </a:lnTo>
                    <a:lnTo>
                      <a:pt x="451" y="480"/>
                    </a:lnTo>
                    <a:lnTo>
                      <a:pt x="451" y="365"/>
                    </a:lnTo>
                    <a:lnTo>
                      <a:pt x="458" y="359"/>
                    </a:lnTo>
                    <a:lnTo>
                      <a:pt x="491" y="359"/>
                    </a:lnTo>
                    <a:lnTo>
                      <a:pt x="491" y="284"/>
                    </a:lnTo>
                    <a:lnTo>
                      <a:pt x="496" y="279"/>
                    </a:lnTo>
                    <a:lnTo>
                      <a:pt x="529" y="279"/>
                    </a:lnTo>
                    <a:lnTo>
                      <a:pt x="529" y="169"/>
                    </a:lnTo>
                    <a:lnTo>
                      <a:pt x="534" y="162"/>
                    </a:lnTo>
                    <a:lnTo>
                      <a:pt x="568" y="162"/>
                    </a:lnTo>
                    <a:lnTo>
                      <a:pt x="568" y="88"/>
                    </a:lnTo>
                    <a:lnTo>
                      <a:pt x="573" y="80"/>
                    </a:lnTo>
                    <a:lnTo>
                      <a:pt x="606" y="80"/>
                    </a:lnTo>
                    <a:lnTo>
                      <a:pt x="606" y="7"/>
                    </a:lnTo>
                    <a:lnTo>
                      <a:pt x="611" y="0"/>
                    </a:lnTo>
                    <a:lnTo>
                      <a:pt x="793" y="0"/>
                    </a:lnTo>
                    <a:lnTo>
                      <a:pt x="798" y="7"/>
                    </a:lnTo>
                    <a:lnTo>
                      <a:pt x="798" y="41"/>
                    </a:lnTo>
                    <a:lnTo>
                      <a:pt x="793" y="46"/>
                    </a:lnTo>
                    <a:lnTo>
                      <a:pt x="722" y="46"/>
                    </a:lnTo>
                    <a:lnTo>
                      <a:pt x="722" y="637"/>
                    </a:lnTo>
                    <a:lnTo>
                      <a:pt x="793" y="637"/>
                    </a:lnTo>
                    <a:lnTo>
                      <a:pt x="798" y="645"/>
                    </a:lnTo>
                    <a:lnTo>
                      <a:pt x="798" y="678"/>
                    </a:lnTo>
                    <a:lnTo>
                      <a:pt x="793" y="683"/>
                    </a:lnTo>
                    <a:lnTo>
                      <a:pt x="573" y="683"/>
                    </a:lnTo>
                    <a:lnTo>
                      <a:pt x="568" y="678"/>
                    </a:lnTo>
                    <a:lnTo>
                      <a:pt x="568" y="645"/>
                    </a:lnTo>
                    <a:lnTo>
                      <a:pt x="573" y="637"/>
                    </a:lnTo>
                    <a:lnTo>
                      <a:pt x="644" y="637"/>
                    </a:lnTo>
                    <a:lnTo>
                      <a:pt x="644" y="88"/>
                    </a:lnTo>
                    <a:lnTo>
                      <a:pt x="611" y="88"/>
                    </a:lnTo>
                    <a:lnTo>
                      <a:pt x="611" y="162"/>
                    </a:lnTo>
                    <a:lnTo>
                      <a:pt x="606" y="169"/>
                    </a:lnTo>
                    <a:lnTo>
                      <a:pt x="573" y="169"/>
                    </a:lnTo>
                    <a:lnTo>
                      <a:pt x="573" y="279"/>
                    </a:lnTo>
                    <a:lnTo>
                      <a:pt x="568" y="284"/>
                    </a:lnTo>
                    <a:lnTo>
                      <a:pt x="534" y="284"/>
                    </a:lnTo>
                    <a:lnTo>
                      <a:pt x="534" y="359"/>
                    </a:lnTo>
                    <a:lnTo>
                      <a:pt x="529" y="365"/>
                    </a:lnTo>
                    <a:lnTo>
                      <a:pt x="496" y="365"/>
                    </a:lnTo>
                    <a:lnTo>
                      <a:pt x="496" y="480"/>
                    </a:lnTo>
                    <a:lnTo>
                      <a:pt x="491" y="484"/>
                    </a:lnTo>
                    <a:lnTo>
                      <a:pt x="458" y="484"/>
                    </a:lnTo>
                    <a:lnTo>
                      <a:pt x="458" y="555"/>
                    </a:lnTo>
                    <a:lnTo>
                      <a:pt x="451" y="563"/>
                    </a:lnTo>
                    <a:lnTo>
                      <a:pt x="419" y="563"/>
                    </a:lnTo>
                    <a:lnTo>
                      <a:pt x="419" y="678"/>
                    </a:lnTo>
                    <a:lnTo>
                      <a:pt x="413" y="683"/>
                    </a:lnTo>
                    <a:lnTo>
                      <a:pt x="386" y="683"/>
                    </a:lnTo>
                    <a:lnTo>
                      <a:pt x="380" y="678"/>
                    </a:lnTo>
                    <a:lnTo>
                      <a:pt x="380" y="645"/>
                    </a:lnTo>
                    <a:lnTo>
                      <a:pt x="347" y="645"/>
                    </a:lnTo>
                    <a:lnTo>
                      <a:pt x="342" y="637"/>
                    </a:lnTo>
                    <a:lnTo>
                      <a:pt x="342" y="563"/>
                    </a:lnTo>
                    <a:lnTo>
                      <a:pt x="309" y="563"/>
                    </a:lnTo>
                    <a:lnTo>
                      <a:pt x="302" y="555"/>
                    </a:lnTo>
                    <a:lnTo>
                      <a:pt x="302" y="484"/>
                    </a:lnTo>
                    <a:lnTo>
                      <a:pt x="269" y="484"/>
                    </a:lnTo>
                    <a:lnTo>
                      <a:pt x="264" y="480"/>
                    </a:lnTo>
                    <a:lnTo>
                      <a:pt x="264" y="404"/>
                    </a:lnTo>
                    <a:lnTo>
                      <a:pt x="231" y="404"/>
                    </a:lnTo>
                    <a:lnTo>
                      <a:pt x="226" y="399"/>
                    </a:lnTo>
                    <a:lnTo>
                      <a:pt x="226" y="324"/>
                    </a:lnTo>
                    <a:lnTo>
                      <a:pt x="192" y="324"/>
                    </a:lnTo>
                    <a:lnTo>
                      <a:pt x="187" y="317"/>
                    </a:lnTo>
                    <a:lnTo>
                      <a:pt x="187" y="242"/>
                    </a:lnTo>
                    <a:lnTo>
                      <a:pt x="155" y="242"/>
                    </a:lnTo>
                    <a:lnTo>
                      <a:pt x="149" y="237"/>
                    </a:lnTo>
                    <a:lnTo>
                      <a:pt x="149" y="169"/>
                    </a:lnTo>
                    <a:lnTo>
                      <a:pt x="115" y="169"/>
                    </a:lnTo>
                    <a:lnTo>
                      <a:pt x="115" y="637"/>
                    </a:lnTo>
                    <a:lnTo>
                      <a:pt x="187" y="637"/>
                    </a:lnTo>
                    <a:lnTo>
                      <a:pt x="192" y="645"/>
                    </a:lnTo>
                    <a:lnTo>
                      <a:pt x="192" y="678"/>
                    </a:lnTo>
                    <a:lnTo>
                      <a:pt x="187" y="683"/>
                    </a:lnTo>
                    <a:lnTo>
                      <a:pt x="4" y="683"/>
                    </a:lnTo>
                    <a:lnTo>
                      <a:pt x="0" y="678"/>
                    </a:lnTo>
                    <a:lnTo>
                      <a:pt x="0" y="645"/>
                    </a:lnTo>
                    <a:lnTo>
                      <a:pt x="4" y="637"/>
                    </a:lnTo>
                    <a:lnTo>
                      <a:pt x="77" y="637"/>
                    </a:lnTo>
                    <a:lnTo>
                      <a:pt x="77" y="46"/>
                    </a:lnTo>
                    <a:lnTo>
                      <a:pt x="4" y="46"/>
                    </a:lnTo>
                    <a:lnTo>
                      <a:pt x="0" y="41"/>
                    </a:lnTo>
                    <a:lnTo>
                      <a:pt x="0" y="7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3600"/>
              </a:p>
            </p:txBody>
          </p:sp>
          <p:sp>
            <p:nvSpPr>
              <p:cNvPr id="25" name="Freeform 27"/>
              <p:cNvSpPr>
                <a:spLocks noChangeArrowheads="1"/>
              </p:cNvSpPr>
              <p:nvPr/>
            </p:nvSpPr>
            <p:spPr bwMode="auto">
              <a:xfrm>
                <a:off x="2257" y="2533"/>
                <a:ext cx="91" cy="154"/>
              </a:xfrm>
              <a:custGeom>
                <a:avLst/>
                <a:gdLst>
                  <a:gd name="T0" fmla="*/ 1 w 380"/>
                  <a:gd name="T1" fmla="*/ 0 h 684"/>
                  <a:gd name="T2" fmla="*/ 1 w 380"/>
                  <a:gd name="T3" fmla="*/ 0 h 684"/>
                  <a:gd name="T4" fmla="*/ 1 w 380"/>
                  <a:gd name="T5" fmla="*/ 0 h 684"/>
                  <a:gd name="T6" fmla="*/ 1 w 380"/>
                  <a:gd name="T7" fmla="*/ 0 h 684"/>
                  <a:gd name="T8" fmla="*/ 0 w 380"/>
                  <a:gd name="T9" fmla="*/ 0 h 684"/>
                  <a:gd name="T10" fmla="*/ 0 w 380"/>
                  <a:gd name="T11" fmla="*/ 0 h 684"/>
                  <a:gd name="T12" fmla="*/ 1 w 380"/>
                  <a:gd name="T13" fmla="*/ 1 h 684"/>
                  <a:gd name="T14" fmla="*/ 1 w 380"/>
                  <a:gd name="T15" fmla="*/ 1 h 684"/>
                  <a:gd name="T16" fmla="*/ 1 w 380"/>
                  <a:gd name="T17" fmla="*/ 1 h 684"/>
                  <a:gd name="T18" fmla="*/ 1 w 380"/>
                  <a:gd name="T19" fmla="*/ 1 h 684"/>
                  <a:gd name="T20" fmla="*/ 1 w 380"/>
                  <a:gd name="T21" fmla="*/ 1 h 684"/>
                  <a:gd name="T22" fmla="*/ 1 w 380"/>
                  <a:gd name="T23" fmla="*/ 2 h 684"/>
                  <a:gd name="T24" fmla="*/ 1 w 380"/>
                  <a:gd name="T25" fmla="*/ 2 h 684"/>
                  <a:gd name="T26" fmla="*/ 1 w 380"/>
                  <a:gd name="T27" fmla="*/ 2 h 684"/>
                  <a:gd name="T28" fmla="*/ 0 w 380"/>
                  <a:gd name="T29" fmla="*/ 2 h 684"/>
                  <a:gd name="T30" fmla="*/ 0 w 380"/>
                  <a:gd name="T31" fmla="*/ 2 h 684"/>
                  <a:gd name="T32" fmla="*/ 0 w 380"/>
                  <a:gd name="T33" fmla="*/ 2 h 684"/>
                  <a:gd name="T34" fmla="*/ 0 w 380"/>
                  <a:gd name="T35" fmla="*/ 1 h 684"/>
                  <a:gd name="T36" fmla="*/ 0 w 380"/>
                  <a:gd name="T37" fmla="*/ 2 h 684"/>
                  <a:gd name="T38" fmla="*/ 0 w 380"/>
                  <a:gd name="T39" fmla="*/ 2 h 684"/>
                  <a:gd name="T40" fmla="*/ 0 w 380"/>
                  <a:gd name="T41" fmla="*/ 2 h 684"/>
                  <a:gd name="T42" fmla="*/ 0 w 380"/>
                  <a:gd name="T43" fmla="*/ 2 h 684"/>
                  <a:gd name="T44" fmla="*/ 1 w 380"/>
                  <a:gd name="T45" fmla="*/ 2 h 684"/>
                  <a:gd name="T46" fmla="*/ 1 w 380"/>
                  <a:gd name="T47" fmla="*/ 1 h 684"/>
                  <a:gd name="T48" fmla="*/ 1 w 380"/>
                  <a:gd name="T49" fmla="*/ 1 h 684"/>
                  <a:gd name="T50" fmla="*/ 1 w 380"/>
                  <a:gd name="T51" fmla="*/ 1 h 684"/>
                  <a:gd name="T52" fmla="*/ 0 w 380"/>
                  <a:gd name="T53" fmla="*/ 1 h 684"/>
                  <a:gd name="T54" fmla="*/ 0 w 380"/>
                  <a:gd name="T55" fmla="*/ 1 h 684"/>
                  <a:gd name="T56" fmla="*/ 0 w 380"/>
                  <a:gd name="T57" fmla="*/ 1 h 684"/>
                  <a:gd name="T58" fmla="*/ 0 w 380"/>
                  <a:gd name="T59" fmla="*/ 1 h 684"/>
                  <a:gd name="T60" fmla="*/ 0 w 380"/>
                  <a:gd name="T61" fmla="*/ 0 h 684"/>
                  <a:gd name="T62" fmla="*/ 0 w 380"/>
                  <a:gd name="T63" fmla="*/ 0 h 684"/>
                  <a:gd name="T64" fmla="*/ 0 w 380"/>
                  <a:gd name="T65" fmla="*/ 0 h 684"/>
                  <a:gd name="T66" fmla="*/ 0 w 380"/>
                  <a:gd name="T67" fmla="*/ 0 h 68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380"/>
                  <a:gd name="T103" fmla="*/ 0 h 684"/>
                  <a:gd name="T104" fmla="*/ 380 w 380"/>
                  <a:gd name="T105" fmla="*/ 684 h 68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380" h="684">
                    <a:moveTo>
                      <a:pt x="114" y="0"/>
                    </a:moveTo>
                    <a:lnTo>
                      <a:pt x="374" y="0"/>
                    </a:lnTo>
                    <a:lnTo>
                      <a:pt x="379" y="7"/>
                    </a:lnTo>
                    <a:lnTo>
                      <a:pt x="379" y="41"/>
                    </a:lnTo>
                    <a:lnTo>
                      <a:pt x="374" y="46"/>
                    </a:lnTo>
                    <a:lnTo>
                      <a:pt x="340" y="46"/>
                    </a:lnTo>
                    <a:lnTo>
                      <a:pt x="340" y="80"/>
                    </a:lnTo>
                    <a:lnTo>
                      <a:pt x="335" y="88"/>
                    </a:lnTo>
                    <a:lnTo>
                      <a:pt x="114" y="88"/>
                    </a:lnTo>
                    <a:lnTo>
                      <a:pt x="114" y="203"/>
                    </a:lnTo>
                    <a:lnTo>
                      <a:pt x="185" y="203"/>
                    </a:lnTo>
                    <a:lnTo>
                      <a:pt x="189" y="208"/>
                    </a:lnTo>
                    <a:lnTo>
                      <a:pt x="189" y="237"/>
                    </a:lnTo>
                    <a:lnTo>
                      <a:pt x="260" y="237"/>
                    </a:lnTo>
                    <a:lnTo>
                      <a:pt x="265" y="242"/>
                    </a:lnTo>
                    <a:lnTo>
                      <a:pt x="265" y="279"/>
                    </a:lnTo>
                    <a:lnTo>
                      <a:pt x="335" y="279"/>
                    </a:lnTo>
                    <a:lnTo>
                      <a:pt x="340" y="284"/>
                    </a:lnTo>
                    <a:lnTo>
                      <a:pt x="340" y="359"/>
                    </a:lnTo>
                    <a:lnTo>
                      <a:pt x="374" y="359"/>
                    </a:lnTo>
                    <a:lnTo>
                      <a:pt x="379" y="365"/>
                    </a:lnTo>
                    <a:lnTo>
                      <a:pt x="379" y="555"/>
                    </a:lnTo>
                    <a:lnTo>
                      <a:pt x="374" y="563"/>
                    </a:lnTo>
                    <a:lnTo>
                      <a:pt x="340" y="563"/>
                    </a:lnTo>
                    <a:lnTo>
                      <a:pt x="340" y="637"/>
                    </a:lnTo>
                    <a:lnTo>
                      <a:pt x="335" y="645"/>
                    </a:lnTo>
                    <a:lnTo>
                      <a:pt x="265" y="645"/>
                    </a:lnTo>
                    <a:lnTo>
                      <a:pt x="265" y="678"/>
                    </a:lnTo>
                    <a:lnTo>
                      <a:pt x="260" y="683"/>
                    </a:lnTo>
                    <a:lnTo>
                      <a:pt x="45" y="683"/>
                    </a:lnTo>
                    <a:lnTo>
                      <a:pt x="37" y="678"/>
                    </a:lnTo>
                    <a:lnTo>
                      <a:pt x="37" y="645"/>
                    </a:lnTo>
                    <a:lnTo>
                      <a:pt x="5" y="645"/>
                    </a:lnTo>
                    <a:lnTo>
                      <a:pt x="0" y="637"/>
                    </a:lnTo>
                    <a:lnTo>
                      <a:pt x="0" y="563"/>
                    </a:lnTo>
                    <a:lnTo>
                      <a:pt x="5" y="555"/>
                    </a:lnTo>
                    <a:lnTo>
                      <a:pt x="77" y="555"/>
                    </a:lnTo>
                    <a:lnTo>
                      <a:pt x="82" y="563"/>
                    </a:lnTo>
                    <a:lnTo>
                      <a:pt x="82" y="597"/>
                    </a:lnTo>
                    <a:lnTo>
                      <a:pt x="109" y="597"/>
                    </a:lnTo>
                    <a:lnTo>
                      <a:pt x="114" y="603"/>
                    </a:lnTo>
                    <a:lnTo>
                      <a:pt x="114" y="637"/>
                    </a:lnTo>
                    <a:lnTo>
                      <a:pt x="222" y="637"/>
                    </a:lnTo>
                    <a:lnTo>
                      <a:pt x="222" y="603"/>
                    </a:lnTo>
                    <a:lnTo>
                      <a:pt x="227" y="597"/>
                    </a:lnTo>
                    <a:lnTo>
                      <a:pt x="260" y="597"/>
                    </a:lnTo>
                    <a:lnTo>
                      <a:pt x="260" y="563"/>
                    </a:lnTo>
                    <a:lnTo>
                      <a:pt x="265" y="555"/>
                    </a:lnTo>
                    <a:lnTo>
                      <a:pt x="297" y="555"/>
                    </a:lnTo>
                    <a:lnTo>
                      <a:pt x="297" y="404"/>
                    </a:lnTo>
                    <a:lnTo>
                      <a:pt x="265" y="404"/>
                    </a:lnTo>
                    <a:lnTo>
                      <a:pt x="260" y="399"/>
                    </a:lnTo>
                    <a:lnTo>
                      <a:pt x="260" y="365"/>
                    </a:lnTo>
                    <a:lnTo>
                      <a:pt x="227" y="365"/>
                    </a:lnTo>
                    <a:lnTo>
                      <a:pt x="222" y="359"/>
                    </a:lnTo>
                    <a:lnTo>
                      <a:pt x="222" y="324"/>
                    </a:lnTo>
                    <a:lnTo>
                      <a:pt x="152" y="324"/>
                    </a:lnTo>
                    <a:lnTo>
                      <a:pt x="147" y="317"/>
                    </a:lnTo>
                    <a:lnTo>
                      <a:pt x="147" y="284"/>
                    </a:lnTo>
                    <a:lnTo>
                      <a:pt x="45" y="284"/>
                    </a:lnTo>
                    <a:lnTo>
                      <a:pt x="37" y="279"/>
                    </a:lnTo>
                    <a:lnTo>
                      <a:pt x="37" y="169"/>
                    </a:lnTo>
                    <a:lnTo>
                      <a:pt x="45" y="162"/>
                    </a:lnTo>
                    <a:lnTo>
                      <a:pt x="77" y="162"/>
                    </a:lnTo>
                    <a:lnTo>
                      <a:pt x="77" y="88"/>
                    </a:lnTo>
                    <a:lnTo>
                      <a:pt x="82" y="80"/>
                    </a:lnTo>
                    <a:lnTo>
                      <a:pt x="109" y="80"/>
                    </a:lnTo>
                    <a:lnTo>
                      <a:pt x="109" y="7"/>
                    </a:lnTo>
                    <a:lnTo>
                      <a:pt x="114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3600"/>
              </a:p>
            </p:txBody>
          </p:sp>
        </p:grpSp>
        <p:grpSp>
          <p:nvGrpSpPr>
            <p:cNvPr id="21" name="Group 28"/>
            <p:cNvGrpSpPr>
              <a:grpSpLocks/>
            </p:cNvGrpSpPr>
            <p:nvPr/>
          </p:nvGrpSpPr>
          <p:grpSpPr bwMode="auto">
            <a:xfrm>
              <a:off x="2878" y="2533"/>
              <a:ext cx="280" cy="154"/>
              <a:chOff x="2878" y="2533"/>
              <a:chExt cx="280" cy="154"/>
            </a:xfrm>
          </p:grpSpPr>
          <p:sp>
            <p:nvSpPr>
              <p:cNvPr id="22" name="Freeform 29"/>
              <p:cNvSpPr>
                <a:spLocks noChangeArrowheads="1"/>
              </p:cNvSpPr>
              <p:nvPr/>
            </p:nvSpPr>
            <p:spPr bwMode="auto">
              <a:xfrm>
                <a:off x="2878" y="2533"/>
                <a:ext cx="183" cy="154"/>
              </a:xfrm>
              <a:custGeom>
                <a:avLst/>
                <a:gdLst>
                  <a:gd name="T0" fmla="*/ 0 w 804"/>
                  <a:gd name="T1" fmla="*/ 0 h 684"/>
                  <a:gd name="T2" fmla="*/ 0 w 804"/>
                  <a:gd name="T3" fmla="*/ 0 h 684"/>
                  <a:gd name="T4" fmla="*/ 0 w 804"/>
                  <a:gd name="T5" fmla="*/ 0 h 684"/>
                  <a:gd name="T6" fmla="*/ 0 w 804"/>
                  <a:gd name="T7" fmla="*/ 0 h 684"/>
                  <a:gd name="T8" fmla="*/ 1 w 804"/>
                  <a:gd name="T9" fmla="*/ 1 h 684"/>
                  <a:gd name="T10" fmla="*/ 1 w 804"/>
                  <a:gd name="T11" fmla="*/ 1 h 684"/>
                  <a:gd name="T12" fmla="*/ 1 w 804"/>
                  <a:gd name="T13" fmla="*/ 1 h 684"/>
                  <a:gd name="T14" fmla="*/ 1 w 804"/>
                  <a:gd name="T15" fmla="*/ 1 h 684"/>
                  <a:gd name="T16" fmla="*/ 1 w 804"/>
                  <a:gd name="T17" fmla="*/ 1 h 684"/>
                  <a:gd name="T18" fmla="*/ 1 w 804"/>
                  <a:gd name="T19" fmla="*/ 1 h 684"/>
                  <a:gd name="T20" fmla="*/ 1 w 804"/>
                  <a:gd name="T21" fmla="*/ 1 h 684"/>
                  <a:gd name="T22" fmla="*/ 1 w 804"/>
                  <a:gd name="T23" fmla="*/ 1 h 684"/>
                  <a:gd name="T24" fmla="*/ 1 w 804"/>
                  <a:gd name="T25" fmla="*/ 1 h 684"/>
                  <a:gd name="T26" fmla="*/ 1 w 804"/>
                  <a:gd name="T27" fmla="*/ 1 h 684"/>
                  <a:gd name="T28" fmla="*/ 1 w 804"/>
                  <a:gd name="T29" fmla="*/ 1 h 684"/>
                  <a:gd name="T30" fmla="*/ 1 w 804"/>
                  <a:gd name="T31" fmla="*/ 1 h 684"/>
                  <a:gd name="T32" fmla="*/ 1 w 804"/>
                  <a:gd name="T33" fmla="*/ 0 h 684"/>
                  <a:gd name="T34" fmla="*/ 2 w 804"/>
                  <a:gd name="T35" fmla="*/ 0 h 684"/>
                  <a:gd name="T36" fmla="*/ 2 w 804"/>
                  <a:gd name="T37" fmla="*/ 0 h 684"/>
                  <a:gd name="T38" fmla="*/ 2 w 804"/>
                  <a:gd name="T39" fmla="*/ 0 h 684"/>
                  <a:gd name="T40" fmla="*/ 2 w 804"/>
                  <a:gd name="T41" fmla="*/ 0 h 684"/>
                  <a:gd name="T42" fmla="*/ 2 w 804"/>
                  <a:gd name="T43" fmla="*/ 0 h 684"/>
                  <a:gd name="T44" fmla="*/ 2 w 804"/>
                  <a:gd name="T45" fmla="*/ 2 h 684"/>
                  <a:gd name="T46" fmla="*/ 2 w 804"/>
                  <a:gd name="T47" fmla="*/ 2 h 684"/>
                  <a:gd name="T48" fmla="*/ 2 w 804"/>
                  <a:gd name="T49" fmla="*/ 2 h 684"/>
                  <a:gd name="T50" fmla="*/ 2 w 804"/>
                  <a:gd name="T51" fmla="*/ 2 h 684"/>
                  <a:gd name="T52" fmla="*/ 2 w 804"/>
                  <a:gd name="T53" fmla="*/ 2 h 684"/>
                  <a:gd name="T54" fmla="*/ 2 w 804"/>
                  <a:gd name="T55" fmla="*/ 0 h 684"/>
                  <a:gd name="T56" fmla="*/ 2 w 804"/>
                  <a:gd name="T57" fmla="*/ 0 h 684"/>
                  <a:gd name="T58" fmla="*/ 2 w 804"/>
                  <a:gd name="T59" fmla="*/ 0 h 684"/>
                  <a:gd name="T60" fmla="*/ 2 w 804"/>
                  <a:gd name="T61" fmla="*/ 1 h 684"/>
                  <a:gd name="T62" fmla="*/ 1 w 804"/>
                  <a:gd name="T63" fmla="*/ 1 h 684"/>
                  <a:gd name="T64" fmla="*/ 1 w 804"/>
                  <a:gd name="T65" fmla="*/ 1 h 684"/>
                  <a:gd name="T66" fmla="*/ 1 w 804"/>
                  <a:gd name="T67" fmla="*/ 1 h 684"/>
                  <a:gd name="T68" fmla="*/ 1 w 804"/>
                  <a:gd name="T69" fmla="*/ 1 h 684"/>
                  <a:gd name="T70" fmla="*/ 1 w 804"/>
                  <a:gd name="T71" fmla="*/ 2 h 684"/>
                  <a:gd name="T72" fmla="*/ 1 w 804"/>
                  <a:gd name="T73" fmla="*/ 2 h 684"/>
                  <a:gd name="T74" fmla="*/ 1 w 804"/>
                  <a:gd name="T75" fmla="*/ 2 h 684"/>
                  <a:gd name="T76" fmla="*/ 1 w 804"/>
                  <a:gd name="T77" fmla="*/ 2 h 684"/>
                  <a:gd name="T78" fmla="*/ 1 w 804"/>
                  <a:gd name="T79" fmla="*/ 2 h 684"/>
                  <a:gd name="T80" fmla="*/ 1 w 804"/>
                  <a:gd name="T81" fmla="*/ 1 h 684"/>
                  <a:gd name="T82" fmla="*/ 1 w 804"/>
                  <a:gd name="T83" fmla="*/ 1 h 684"/>
                  <a:gd name="T84" fmla="*/ 1 w 804"/>
                  <a:gd name="T85" fmla="*/ 1 h 684"/>
                  <a:gd name="T86" fmla="*/ 0 w 804"/>
                  <a:gd name="T87" fmla="*/ 1 h 684"/>
                  <a:gd name="T88" fmla="*/ 0 w 804"/>
                  <a:gd name="T89" fmla="*/ 1 h 684"/>
                  <a:gd name="T90" fmla="*/ 0 w 804"/>
                  <a:gd name="T91" fmla="*/ 1 h 684"/>
                  <a:gd name="T92" fmla="*/ 0 w 804"/>
                  <a:gd name="T93" fmla="*/ 1 h 684"/>
                  <a:gd name="T94" fmla="*/ 0 w 804"/>
                  <a:gd name="T95" fmla="*/ 0 h 684"/>
                  <a:gd name="T96" fmla="*/ 0 w 804"/>
                  <a:gd name="T97" fmla="*/ 2 h 684"/>
                  <a:gd name="T98" fmla="*/ 0 w 804"/>
                  <a:gd name="T99" fmla="*/ 2 h 684"/>
                  <a:gd name="T100" fmla="*/ 0 w 804"/>
                  <a:gd name="T101" fmla="*/ 2 h 684"/>
                  <a:gd name="T102" fmla="*/ 0 w 804"/>
                  <a:gd name="T103" fmla="*/ 2 h 684"/>
                  <a:gd name="T104" fmla="*/ 0 w 804"/>
                  <a:gd name="T105" fmla="*/ 2 h 684"/>
                  <a:gd name="T106" fmla="*/ 0 w 804"/>
                  <a:gd name="T107" fmla="*/ 0 h 684"/>
                  <a:gd name="T108" fmla="*/ 0 w 804"/>
                  <a:gd name="T109" fmla="*/ 0 h 684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804"/>
                  <a:gd name="T166" fmla="*/ 0 h 684"/>
                  <a:gd name="T167" fmla="*/ 804 w 804"/>
                  <a:gd name="T168" fmla="*/ 684 h 684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804" h="684">
                    <a:moveTo>
                      <a:pt x="4" y="0"/>
                    </a:moveTo>
                    <a:lnTo>
                      <a:pt x="149" y="0"/>
                    </a:lnTo>
                    <a:lnTo>
                      <a:pt x="155" y="7"/>
                    </a:lnTo>
                    <a:lnTo>
                      <a:pt x="155" y="80"/>
                    </a:lnTo>
                    <a:lnTo>
                      <a:pt x="187" y="80"/>
                    </a:lnTo>
                    <a:lnTo>
                      <a:pt x="194" y="88"/>
                    </a:lnTo>
                    <a:lnTo>
                      <a:pt x="194" y="162"/>
                    </a:lnTo>
                    <a:lnTo>
                      <a:pt x="227" y="162"/>
                    </a:lnTo>
                    <a:lnTo>
                      <a:pt x="232" y="169"/>
                    </a:lnTo>
                    <a:lnTo>
                      <a:pt x="232" y="237"/>
                    </a:lnTo>
                    <a:lnTo>
                      <a:pt x="265" y="237"/>
                    </a:lnTo>
                    <a:lnTo>
                      <a:pt x="272" y="242"/>
                    </a:lnTo>
                    <a:lnTo>
                      <a:pt x="272" y="317"/>
                    </a:lnTo>
                    <a:lnTo>
                      <a:pt x="305" y="317"/>
                    </a:lnTo>
                    <a:lnTo>
                      <a:pt x="310" y="324"/>
                    </a:lnTo>
                    <a:lnTo>
                      <a:pt x="310" y="399"/>
                    </a:lnTo>
                    <a:lnTo>
                      <a:pt x="344" y="399"/>
                    </a:lnTo>
                    <a:lnTo>
                      <a:pt x="350" y="404"/>
                    </a:lnTo>
                    <a:lnTo>
                      <a:pt x="350" y="480"/>
                    </a:lnTo>
                    <a:lnTo>
                      <a:pt x="382" y="480"/>
                    </a:lnTo>
                    <a:lnTo>
                      <a:pt x="388" y="484"/>
                    </a:lnTo>
                    <a:lnTo>
                      <a:pt x="388" y="555"/>
                    </a:lnTo>
                    <a:lnTo>
                      <a:pt x="415" y="555"/>
                    </a:lnTo>
                    <a:lnTo>
                      <a:pt x="415" y="484"/>
                    </a:lnTo>
                    <a:lnTo>
                      <a:pt x="420" y="480"/>
                    </a:lnTo>
                    <a:lnTo>
                      <a:pt x="455" y="480"/>
                    </a:lnTo>
                    <a:lnTo>
                      <a:pt x="455" y="365"/>
                    </a:lnTo>
                    <a:lnTo>
                      <a:pt x="460" y="359"/>
                    </a:lnTo>
                    <a:lnTo>
                      <a:pt x="493" y="359"/>
                    </a:lnTo>
                    <a:lnTo>
                      <a:pt x="493" y="284"/>
                    </a:lnTo>
                    <a:lnTo>
                      <a:pt x="498" y="279"/>
                    </a:lnTo>
                    <a:lnTo>
                      <a:pt x="531" y="279"/>
                    </a:lnTo>
                    <a:lnTo>
                      <a:pt x="531" y="169"/>
                    </a:lnTo>
                    <a:lnTo>
                      <a:pt x="536" y="162"/>
                    </a:lnTo>
                    <a:lnTo>
                      <a:pt x="570" y="162"/>
                    </a:lnTo>
                    <a:lnTo>
                      <a:pt x="570" y="88"/>
                    </a:lnTo>
                    <a:lnTo>
                      <a:pt x="576" y="80"/>
                    </a:lnTo>
                    <a:lnTo>
                      <a:pt x="608" y="80"/>
                    </a:lnTo>
                    <a:lnTo>
                      <a:pt x="608" y="7"/>
                    </a:lnTo>
                    <a:lnTo>
                      <a:pt x="614" y="0"/>
                    </a:lnTo>
                    <a:lnTo>
                      <a:pt x="797" y="0"/>
                    </a:lnTo>
                    <a:lnTo>
                      <a:pt x="803" y="7"/>
                    </a:lnTo>
                    <a:lnTo>
                      <a:pt x="803" y="41"/>
                    </a:lnTo>
                    <a:lnTo>
                      <a:pt x="797" y="46"/>
                    </a:lnTo>
                    <a:lnTo>
                      <a:pt x="725" y="46"/>
                    </a:lnTo>
                    <a:lnTo>
                      <a:pt x="725" y="637"/>
                    </a:lnTo>
                    <a:lnTo>
                      <a:pt x="797" y="637"/>
                    </a:lnTo>
                    <a:lnTo>
                      <a:pt x="803" y="645"/>
                    </a:lnTo>
                    <a:lnTo>
                      <a:pt x="803" y="678"/>
                    </a:lnTo>
                    <a:lnTo>
                      <a:pt x="797" y="683"/>
                    </a:lnTo>
                    <a:lnTo>
                      <a:pt x="576" y="683"/>
                    </a:lnTo>
                    <a:lnTo>
                      <a:pt x="570" y="678"/>
                    </a:lnTo>
                    <a:lnTo>
                      <a:pt x="570" y="645"/>
                    </a:lnTo>
                    <a:lnTo>
                      <a:pt x="576" y="637"/>
                    </a:lnTo>
                    <a:lnTo>
                      <a:pt x="648" y="637"/>
                    </a:lnTo>
                    <a:lnTo>
                      <a:pt x="648" y="88"/>
                    </a:lnTo>
                    <a:lnTo>
                      <a:pt x="614" y="88"/>
                    </a:lnTo>
                    <a:lnTo>
                      <a:pt x="614" y="162"/>
                    </a:lnTo>
                    <a:lnTo>
                      <a:pt x="608" y="169"/>
                    </a:lnTo>
                    <a:lnTo>
                      <a:pt x="576" y="169"/>
                    </a:lnTo>
                    <a:lnTo>
                      <a:pt x="576" y="279"/>
                    </a:lnTo>
                    <a:lnTo>
                      <a:pt x="570" y="284"/>
                    </a:lnTo>
                    <a:lnTo>
                      <a:pt x="536" y="284"/>
                    </a:lnTo>
                    <a:lnTo>
                      <a:pt x="536" y="359"/>
                    </a:lnTo>
                    <a:lnTo>
                      <a:pt x="531" y="365"/>
                    </a:lnTo>
                    <a:lnTo>
                      <a:pt x="498" y="365"/>
                    </a:lnTo>
                    <a:lnTo>
                      <a:pt x="498" y="480"/>
                    </a:lnTo>
                    <a:lnTo>
                      <a:pt x="493" y="484"/>
                    </a:lnTo>
                    <a:lnTo>
                      <a:pt x="460" y="484"/>
                    </a:lnTo>
                    <a:lnTo>
                      <a:pt x="460" y="555"/>
                    </a:lnTo>
                    <a:lnTo>
                      <a:pt x="455" y="563"/>
                    </a:lnTo>
                    <a:lnTo>
                      <a:pt x="420" y="563"/>
                    </a:lnTo>
                    <a:lnTo>
                      <a:pt x="420" y="678"/>
                    </a:lnTo>
                    <a:lnTo>
                      <a:pt x="415" y="683"/>
                    </a:lnTo>
                    <a:lnTo>
                      <a:pt x="388" y="683"/>
                    </a:lnTo>
                    <a:lnTo>
                      <a:pt x="382" y="678"/>
                    </a:lnTo>
                    <a:lnTo>
                      <a:pt x="382" y="645"/>
                    </a:lnTo>
                    <a:lnTo>
                      <a:pt x="350" y="645"/>
                    </a:lnTo>
                    <a:lnTo>
                      <a:pt x="344" y="637"/>
                    </a:lnTo>
                    <a:lnTo>
                      <a:pt x="344" y="563"/>
                    </a:lnTo>
                    <a:lnTo>
                      <a:pt x="310" y="563"/>
                    </a:lnTo>
                    <a:lnTo>
                      <a:pt x="305" y="555"/>
                    </a:lnTo>
                    <a:lnTo>
                      <a:pt x="305" y="484"/>
                    </a:lnTo>
                    <a:lnTo>
                      <a:pt x="272" y="484"/>
                    </a:lnTo>
                    <a:lnTo>
                      <a:pt x="265" y="480"/>
                    </a:lnTo>
                    <a:lnTo>
                      <a:pt x="265" y="404"/>
                    </a:lnTo>
                    <a:lnTo>
                      <a:pt x="232" y="404"/>
                    </a:lnTo>
                    <a:lnTo>
                      <a:pt x="227" y="399"/>
                    </a:lnTo>
                    <a:lnTo>
                      <a:pt x="227" y="324"/>
                    </a:lnTo>
                    <a:lnTo>
                      <a:pt x="194" y="324"/>
                    </a:lnTo>
                    <a:lnTo>
                      <a:pt x="187" y="317"/>
                    </a:lnTo>
                    <a:lnTo>
                      <a:pt x="187" y="242"/>
                    </a:lnTo>
                    <a:lnTo>
                      <a:pt x="155" y="242"/>
                    </a:lnTo>
                    <a:lnTo>
                      <a:pt x="149" y="237"/>
                    </a:lnTo>
                    <a:lnTo>
                      <a:pt x="149" y="169"/>
                    </a:lnTo>
                    <a:lnTo>
                      <a:pt x="115" y="169"/>
                    </a:lnTo>
                    <a:lnTo>
                      <a:pt x="115" y="637"/>
                    </a:lnTo>
                    <a:lnTo>
                      <a:pt x="187" y="637"/>
                    </a:lnTo>
                    <a:lnTo>
                      <a:pt x="194" y="645"/>
                    </a:lnTo>
                    <a:lnTo>
                      <a:pt x="194" y="678"/>
                    </a:lnTo>
                    <a:lnTo>
                      <a:pt x="187" y="683"/>
                    </a:lnTo>
                    <a:lnTo>
                      <a:pt x="4" y="683"/>
                    </a:lnTo>
                    <a:lnTo>
                      <a:pt x="0" y="678"/>
                    </a:lnTo>
                    <a:lnTo>
                      <a:pt x="0" y="645"/>
                    </a:lnTo>
                    <a:lnTo>
                      <a:pt x="4" y="637"/>
                    </a:lnTo>
                    <a:lnTo>
                      <a:pt x="77" y="637"/>
                    </a:lnTo>
                    <a:lnTo>
                      <a:pt x="77" y="46"/>
                    </a:lnTo>
                    <a:lnTo>
                      <a:pt x="4" y="46"/>
                    </a:lnTo>
                    <a:lnTo>
                      <a:pt x="0" y="41"/>
                    </a:lnTo>
                    <a:lnTo>
                      <a:pt x="0" y="7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3600"/>
              </a:p>
            </p:txBody>
          </p:sp>
          <p:sp>
            <p:nvSpPr>
              <p:cNvPr id="23" name="Freeform 30"/>
              <p:cNvSpPr>
                <a:spLocks noChangeArrowheads="1"/>
              </p:cNvSpPr>
              <p:nvPr/>
            </p:nvSpPr>
            <p:spPr bwMode="auto">
              <a:xfrm>
                <a:off x="3072" y="2533"/>
                <a:ext cx="86" cy="154"/>
              </a:xfrm>
              <a:custGeom>
                <a:avLst/>
                <a:gdLst>
                  <a:gd name="T0" fmla="*/ 0 w 380"/>
                  <a:gd name="T1" fmla="*/ 1 h 684"/>
                  <a:gd name="T2" fmla="*/ 0 w 380"/>
                  <a:gd name="T3" fmla="*/ 1 h 684"/>
                  <a:gd name="T4" fmla="*/ 1 w 380"/>
                  <a:gd name="T5" fmla="*/ 1 h 684"/>
                  <a:gd name="T6" fmla="*/ 1 w 380"/>
                  <a:gd name="T7" fmla="*/ 1 h 684"/>
                  <a:gd name="T8" fmla="*/ 1 w 380"/>
                  <a:gd name="T9" fmla="*/ 1 h 684"/>
                  <a:gd name="T10" fmla="*/ 1 w 380"/>
                  <a:gd name="T11" fmla="*/ 2 h 684"/>
                  <a:gd name="T12" fmla="*/ 0 w 380"/>
                  <a:gd name="T13" fmla="*/ 2 h 684"/>
                  <a:gd name="T14" fmla="*/ 0 w 380"/>
                  <a:gd name="T15" fmla="*/ 2 h 684"/>
                  <a:gd name="T16" fmla="*/ 0 w 380"/>
                  <a:gd name="T17" fmla="*/ 2 h 684"/>
                  <a:gd name="T18" fmla="*/ 0 w 380"/>
                  <a:gd name="T19" fmla="*/ 1 h 684"/>
                  <a:gd name="T20" fmla="*/ 0 w 380"/>
                  <a:gd name="T21" fmla="*/ 1 h 684"/>
                  <a:gd name="T22" fmla="*/ 0 w 380"/>
                  <a:gd name="T23" fmla="*/ 1 h 684"/>
                  <a:gd name="T24" fmla="*/ 0 w 380"/>
                  <a:gd name="T25" fmla="*/ 1 h 684"/>
                  <a:gd name="T26" fmla="*/ 1 w 380"/>
                  <a:gd name="T27" fmla="*/ 0 h 684"/>
                  <a:gd name="T28" fmla="*/ 1 w 380"/>
                  <a:gd name="T29" fmla="*/ 0 h 684"/>
                  <a:gd name="T30" fmla="*/ 1 w 380"/>
                  <a:gd name="T31" fmla="*/ 0 h 684"/>
                  <a:gd name="T32" fmla="*/ 1 w 380"/>
                  <a:gd name="T33" fmla="*/ 0 h 684"/>
                  <a:gd name="T34" fmla="*/ 0 w 380"/>
                  <a:gd name="T35" fmla="*/ 0 h 684"/>
                  <a:gd name="T36" fmla="*/ 0 w 380"/>
                  <a:gd name="T37" fmla="*/ 0 h 684"/>
                  <a:gd name="T38" fmla="*/ 0 w 380"/>
                  <a:gd name="T39" fmla="*/ 0 h 684"/>
                  <a:gd name="T40" fmla="*/ 0 w 380"/>
                  <a:gd name="T41" fmla="*/ 1 h 684"/>
                  <a:gd name="T42" fmla="*/ 0 w 380"/>
                  <a:gd name="T43" fmla="*/ 1 h 684"/>
                  <a:gd name="T44" fmla="*/ 1 w 380"/>
                  <a:gd name="T45" fmla="*/ 1 h 684"/>
                  <a:gd name="T46" fmla="*/ 1 w 380"/>
                  <a:gd name="T47" fmla="*/ 1 h 684"/>
                  <a:gd name="T48" fmla="*/ 1 w 380"/>
                  <a:gd name="T49" fmla="*/ 1 h 684"/>
                  <a:gd name="T50" fmla="*/ 1 w 380"/>
                  <a:gd name="T51" fmla="*/ 1 h 684"/>
                  <a:gd name="T52" fmla="*/ 1 w 380"/>
                  <a:gd name="T53" fmla="*/ 1 h 684"/>
                  <a:gd name="T54" fmla="*/ 1 w 380"/>
                  <a:gd name="T55" fmla="*/ 2 h 684"/>
                  <a:gd name="T56" fmla="*/ 1 w 380"/>
                  <a:gd name="T57" fmla="*/ 2 h 684"/>
                  <a:gd name="T58" fmla="*/ 1 w 380"/>
                  <a:gd name="T59" fmla="*/ 2 h 684"/>
                  <a:gd name="T60" fmla="*/ 0 w 380"/>
                  <a:gd name="T61" fmla="*/ 2 h 684"/>
                  <a:gd name="T62" fmla="*/ 0 w 380"/>
                  <a:gd name="T63" fmla="*/ 2 h 684"/>
                  <a:gd name="T64" fmla="*/ 0 w 380"/>
                  <a:gd name="T65" fmla="*/ 2 h 684"/>
                  <a:gd name="T66" fmla="*/ 0 w 380"/>
                  <a:gd name="T67" fmla="*/ 2 h 684"/>
                  <a:gd name="T68" fmla="*/ 0 w 380"/>
                  <a:gd name="T69" fmla="*/ 1 h 684"/>
                  <a:gd name="T70" fmla="*/ 0 w 380"/>
                  <a:gd name="T71" fmla="*/ 1 h 684"/>
                  <a:gd name="T72" fmla="*/ 0 w 380"/>
                  <a:gd name="T73" fmla="*/ 0 h 684"/>
                  <a:gd name="T74" fmla="*/ 0 w 380"/>
                  <a:gd name="T75" fmla="*/ 0 h 684"/>
                  <a:gd name="T76" fmla="*/ 0 w 380"/>
                  <a:gd name="T77" fmla="*/ 0 h 684"/>
                  <a:gd name="T78" fmla="*/ 0 w 380"/>
                  <a:gd name="T79" fmla="*/ 0 h 684"/>
                  <a:gd name="T80" fmla="*/ 0 w 380"/>
                  <a:gd name="T81" fmla="*/ 0 h 684"/>
                  <a:gd name="T82" fmla="*/ 0 w 380"/>
                  <a:gd name="T83" fmla="*/ 0 h 684"/>
                  <a:gd name="T84" fmla="*/ 0 w 380"/>
                  <a:gd name="T85" fmla="*/ 0 h 68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380"/>
                  <a:gd name="T130" fmla="*/ 0 h 684"/>
                  <a:gd name="T131" fmla="*/ 380 w 380"/>
                  <a:gd name="T132" fmla="*/ 684 h 68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380" h="684">
                    <a:moveTo>
                      <a:pt x="151" y="284"/>
                    </a:moveTo>
                    <a:lnTo>
                      <a:pt x="222" y="284"/>
                    </a:lnTo>
                    <a:lnTo>
                      <a:pt x="222" y="317"/>
                    </a:lnTo>
                    <a:lnTo>
                      <a:pt x="227" y="324"/>
                    </a:lnTo>
                    <a:lnTo>
                      <a:pt x="259" y="324"/>
                    </a:lnTo>
                    <a:lnTo>
                      <a:pt x="259" y="359"/>
                    </a:lnTo>
                    <a:lnTo>
                      <a:pt x="264" y="365"/>
                    </a:lnTo>
                    <a:lnTo>
                      <a:pt x="297" y="365"/>
                    </a:lnTo>
                    <a:lnTo>
                      <a:pt x="297" y="555"/>
                    </a:lnTo>
                    <a:lnTo>
                      <a:pt x="264" y="555"/>
                    </a:lnTo>
                    <a:lnTo>
                      <a:pt x="259" y="563"/>
                    </a:lnTo>
                    <a:lnTo>
                      <a:pt x="259" y="597"/>
                    </a:lnTo>
                    <a:lnTo>
                      <a:pt x="227" y="597"/>
                    </a:lnTo>
                    <a:lnTo>
                      <a:pt x="222" y="603"/>
                    </a:lnTo>
                    <a:lnTo>
                      <a:pt x="222" y="637"/>
                    </a:lnTo>
                    <a:lnTo>
                      <a:pt x="188" y="637"/>
                    </a:lnTo>
                    <a:lnTo>
                      <a:pt x="188" y="603"/>
                    </a:lnTo>
                    <a:lnTo>
                      <a:pt x="184" y="597"/>
                    </a:lnTo>
                    <a:lnTo>
                      <a:pt x="114" y="597"/>
                    </a:lnTo>
                    <a:lnTo>
                      <a:pt x="114" y="526"/>
                    </a:lnTo>
                    <a:lnTo>
                      <a:pt x="109" y="521"/>
                    </a:lnTo>
                    <a:lnTo>
                      <a:pt x="82" y="521"/>
                    </a:lnTo>
                    <a:lnTo>
                      <a:pt x="82" y="324"/>
                    </a:lnTo>
                    <a:lnTo>
                      <a:pt x="146" y="324"/>
                    </a:lnTo>
                    <a:lnTo>
                      <a:pt x="151" y="317"/>
                    </a:lnTo>
                    <a:lnTo>
                      <a:pt x="151" y="284"/>
                    </a:lnTo>
                    <a:close/>
                    <a:moveTo>
                      <a:pt x="227" y="0"/>
                    </a:moveTo>
                    <a:lnTo>
                      <a:pt x="374" y="0"/>
                    </a:lnTo>
                    <a:lnTo>
                      <a:pt x="379" y="7"/>
                    </a:lnTo>
                    <a:lnTo>
                      <a:pt x="379" y="41"/>
                    </a:lnTo>
                    <a:lnTo>
                      <a:pt x="374" y="46"/>
                    </a:lnTo>
                    <a:lnTo>
                      <a:pt x="264" y="46"/>
                    </a:lnTo>
                    <a:lnTo>
                      <a:pt x="264" y="80"/>
                    </a:lnTo>
                    <a:lnTo>
                      <a:pt x="259" y="88"/>
                    </a:lnTo>
                    <a:lnTo>
                      <a:pt x="188" y="88"/>
                    </a:lnTo>
                    <a:lnTo>
                      <a:pt x="188" y="122"/>
                    </a:lnTo>
                    <a:lnTo>
                      <a:pt x="184" y="128"/>
                    </a:lnTo>
                    <a:lnTo>
                      <a:pt x="151" y="128"/>
                    </a:lnTo>
                    <a:lnTo>
                      <a:pt x="151" y="203"/>
                    </a:lnTo>
                    <a:lnTo>
                      <a:pt x="146" y="208"/>
                    </a:lnTo>
                    <a:lnTo>
                      <a:pt x="114" y="208"/>
                    </a:lnTo>
                    <a:lnTo>
                      <a:pt x="114" y="279"/>
                    </a:lnTo>
                    <a:lnTo>
                      <a:pt x="146" y="279"/>
                    </a:lnTo>
                    <a:lnTo>
                      <a:pt x="146" y="242"/>
                    </a:lnTo>
                    <a:lnTo>
                      <a:pt x="151" y="237"/>
                    </a:lnTo>
                    <a:lnTo>
                      <a:pt x="259" y="237"/>
                    </a:lnTo>
                    <a:lnTo>
                      <a:pt x="264" y="242"/>
                    </a:lnTo>
                    <a:lnTo>
                      <a:pt x="264" y="279"/>
                    </a:lnTo>
                    <a:lnTo>
                      <a:pt x="335" y="279"/>
                    </a:lnTo>
                    <a:lnTo>
                      <a:pt x="340" y="284"/>
                    </a:lnTo>
                    <a:lnTo>
                      <a:pt x="340" y="359"/>
                    </a:lnTo>
                    <a:lnTo>
                      <a:pt x="374" y="359"/>
                    </a:lnTo>
                    <a:lnTo>
                      <a:pt x="379" y="365"/>
                    </a:lnTo>
                    <a:lnTo>
                      <a:pt x="379" y="555"/>
                    </a:lnTo>
                    <a:lnTo>
                      <a:pt x="374" y="563"/>
                    </a:lnTo>
                    <a:lnTo>
                      <a:pt x="340" y="563"/>
                    </a:lnTo>
                    <a:lnTo>
                      <a:pt x="340" y="637"/>
                    </a:lnTo>
                    <a:lnTo>
                      <a:pt x="335" y="645"/>
                    </a:lnTo>
                    <a:lnTo>
                      <a:pt x="264" y="645"/>
                    </a:lnTo>
                    <a:lnTo>
                      <a:pt x="264" y="678"/>
                    </a:lnTo>
                    <a:lnTo>
                      <a:pt x="259" y="683"/>
                    </a:lnTo>
                    <a:lnTo>
                      <a:pt x="114" y="683"/>
                    </a:lnTo>
                    <a:lnTo>
                      <a:pt x="109" y="678"/>
                    </a:lnTo>
                    <a:lnTo>
                      <a:pt x="109" y="645"/>
                    </a:lnTo>
                    <a:lnTo>
                      <a:pt x="42" y="645"/>
                    </a:lnTo>
                    <a:lnTo>
                      <a:pt x="37" y="637"/>
                    </a:lnTo>
                    <a:lnTo>
                      <a:pt x="37" y="563"/>
                    </a:lnTo>
                    <a:lnTo>
                      <a:pt x="4" y="563"/>
                    </a:lnTo>
                    <a:lnTo>
                      <a:pt x="0" y="555"/>
                    </a:lnTo>
                    <a:lnTo>
                      <a:pt x="0" y="242"/>
                    </a:lnTo>
                    <a:lnTo>
                      <a:pt x="4" y="237"/>
                    </a:lnTo>
                    <a:lnTo>
                      <a:pt x="37" y="237"/>
                    </a:lnTo>
                    <a:lnTo>
                      <a:pt x="37" y="169"/>
                    </a:lnTo>
                    <a:lnTo>
                      <a:pt x="42" y="162"/>
                    </a:lnTo>
                    <a:lnTo>
                      <a:pt x="75" y="162"/>
                    </a:lnTo>
                    <a:lnTo>
                      <a:pt x="75" y="128"/>
                    </a:lnTo>
                    <a:lnTo>
                      <a:pt x="82" y="122"/>
                    </a:lnTo>
                    <a:lnTo>
                      <a:pt x="109" y="122"/>
                    </a:lnTo>
                    <a:lnTo>
                      <a:pt x="109" y="88"/>
                    </a:lnTo>
                    <a:lnTo>
                      <a:pt x="114" y="80"/>
                    </a:lnTo>
                    <a:lnTo>
                      <a:pt x="146" y="80"/>
                    </a:lnTo>
                    <a:lnTo>
                      <a:pt x="146" y="46"/>
                    </a:lnTo>
                    <a:lnTo>
                      <a:pt x="151" y="41"/>
                    </a:lnTo>
                    <a:lnTo>
                      <a:pt x="222" y="41"/>
                    </a:lnTo>
                    <a:lnTo>
                      <a:pt x="222" y="7"/>
                    </a:lnTo>
                    <a:lnTo>
                      <a:pt x="227" y="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36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253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reeform 48"/>
          <p:cNvSpPr>
            <a:spLocks noChangeArrowheads="1"/>
          </p:cNvSpPr>
          <p:nvPr/>
        </p:nvSpPr>
        <p:spPr bwMode="auto">
          <a:xfrm>
            <a:off x="4651772" y="559594"/>
            <a:ext cx="3958828" cy="3612356"/>
          </a:xfrm>
          <a:custGeom>
            <a:avLst/>
            <a:gdLst>
              <a:gd name="T0" fmla="*/ 2147483647 w 11859"/>
              <a:gd name="T1" fmla="*/ 2147483647 h 9213"/>
              <a:gd name="T2" fmla="*/ 2147483647 w 11859"/>
              <a:gd name="T3" fmla="*/ 2147483647 h 9213"/>
              <a:gd name="T4" fmla="*/ 2147483647 w 11859"/>
              <a:gd name="T5" fmla="*/ 2147483647 h 9213"/>
              <a:gd name="T6" fmla="*/ 2147483647 w 11859"/>
              <a:gd name="T7" fmla="*/ 2147483647 h 9213"/>
              <a:gd name="T8" fmla="*/ 0 w 11859"/>
              <a:gd name="T9" fmla="*/ 2147483647 h 9213"/>
              <a:gd name="T10" fmla="*/ 0 w 11859"/>
              <a:gd name="T11" fmla="*/ 2147483647 h 9213"/>
              <a:gd name="T12" fmla="*/ 2147483647 w 11859"/>
              <a:gd name="T13" fmla="*/ 2147483647 h 9213"/>
              <a:gd name="T14" fmla="*/ 2147483647 w 11859"/>
              <a:gd name="T15" fmla="*/ 2147483647 h 9213"/>
              <a:gd name="T16" fmla="*/ 2147483647 w 11859"/>
              <a:gd name="T17" fmla="*/ 2147483647 h 9213"/>
              <a:gd name="T18" fmla="*/ 2147483647 w 11859"/>
              <a:gd name="T19" fmla="*/ 2147483647 h 9213"/>
              <a:gd name="T20" fmla="*/ 2147483647 w 11859"/>
              <a:gd name="T21" fmla="*/ 2147483647 h 9213"/>
              <a:gd name="T22" fmla="*/ 2147483647 w 11859"/>
              <a:gd name="T23" fmla="*/ 2147483647 h 9213"/>
              <a:gd name="T24" fmla="*/ 2147483647 w 11859"/>
              <a:gd name="T25" fmla="*/ 2147483647 h 9213"/>
              <a:gd name="T26" fmla="*/ 2147483647 w 11859"/>
              <a:gd name="T27" fmla="*/ 2147483647 h 9213"/>
              <a:gd name="T28" fmla="*/ 2147483647 w 11859"/>
              <a:gd name="T29" fmla="*/ 2147483647 h 9213"/>
              <a:gd name="T30" fmla="*/ 2147483647 w 11859"/>
              <a:gd name="T31" fmla="*/ 2147483647 h 9213"/>
              <a:gd name="T32" fmla="*/ 2147483647 w 11859"/>
              <a:gd name="T33" fmla="*/ 2147483647 h 9213"/>
              <a:gd name="T34" fmla="*/ 2147483647 w 11859"/>
              <a:gd name="T35" fmla="*/ 2147483647 h 9213"/>
              <a:gd name="T36" fmla="*/ 2147483647 w 11859"/>
              <a:gd name="T37" fmla="*/ 2147483647 h 9213"/>
              <a:gd name="T38" fmla="*/ 2147483647 w 11859"/>
              <a:gd name="T39" fmla="*/ 2147483647 h 9213"/>
              <a:gd name="T40" fmla="*/ 2147483647 w 11859"/>
              <a:gd name="T41" fmla="*/ 2147483647 h 9213"/>
              <a:gd name="T42" fmla="*/ 2147483647 w 11859"/>
              <a:gd name="T43" fmla="*/ 2147483647 h 9213"/>
              <a:gd name="T44" fmla="*/ 2147483647 w 11859"/>
              <a:gd name="T45" fmla="*/ 2147483647 h 9213"/>
              <a:gd name="T46" fmla="*/ 2147483647 w 11859"/>
              <a:gd name="T47" fmla="*/ 2147483647 h 9213"/>
              <a:gd name="T48" fmla="*/ 2147483647 w 11859"/>
              <a:gd name="T49" fmla="*/ 2147483647 h 9213"/>
              <a:gd name="T50" fmla="*/ 2147483647 w 11859"/>
              <a:gd name="T51" fmla="*/ 2147483647 h 9213"/>
              <a:gd name="T52" fmla="*/ 2147483647 w 11859"/>
              <a:gd name="T53" fmla="*/ 2147483647 h 9213"/>
              <a:gd name="T54" fmla="*/ 2147483647 w 11859"/>
              <a:gd name="T55" fmla="*/ 2147483647 h 9213"/>
              <a:gd name="T56" fmla="*/ 2147483647 w 11859"/>
              <a:gd name="T57" fmla="*/ 2147483647 h 9213"/>
              <a:gd name="T58" fmla="*/ 2147483647 w 11859"/>
              <a:gd name="T59" fmla="*/ 2147483647 h 9213"/>
              <a:gd name="T60" fmla="*/ 2147483647 w 11859"/>
              <a:gd name="T61" fmla="*/ 2147483647 h 9213"/>
              <a:gd name="T62" fmla="*/ 2147483647 w 11859"/>
              <a:gd name="T63" fmla="*/ 2147483647 h 9213"/>
              <a:gd name="T64" fmla="*/ 2147483647 w 11859"/>
              <a:gd name="T65" fmla="*/ 2147483647 h 9213"/>
              <a:gd name="T66" fmla="*/ 2147483647 w 11859"/>
              <a:gd name="T67" fmla="*/ 2147483647 h 9213"/>
              <a:gd name="T68" fmla="*/ 2147483647 w 11859"/>
              <a:gd name="T69" fmla="*/ 2147483647 h 9213"/>
              <a:gd name="T70" fmla="*/ 2147483647 w 11859"/>
              <a:gd name="T71" fmla="*/ 2147483647 h 921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11859"/>
              <a:gd name="T109" fmla="*/ 0 h 9213"/>
              <a:gd name="T110" fmla="*/ 11859 w 11859"/>
              <a:gd name="T111" fmla="*/ 9213 h 9213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11859" h="9213">
                <a:moveTo>
                  <a:pt x="2169" y="9049"/>
                </a:moveTo>
                <a:cubicBezTo>
                  <a:pt x="2019" y="9067"/>
                  <a:pt x="1820" y="9212"/>
                  <a:pt x="1719" y="9102"/>
                </a:cubicBezTo>
                <a:cubicBezTo>
                  <a:pt x="1648" y="9023"/>
                  <a:pt x="1498" y="8904"/>
                  <a:pt x="1397" y="8851"/>
                </a:cubicBezTo>
                <a:cubicBezTo>
                  <a:pt x="1304" y="8802"/>
                  <a:pt x="1185" y="8807"/>
                  <a:pt x="1097" y="8749"/>
                </a:cubicBezTo>
                <a:cubicBezTo>
                  <a:pt x="991" y="8683"/>
                  <a:pt x="912" y="8614"/>
                  <a:pt x="797" y="8578"/>
                </a:cubicBezTo>
                <a:cubicBezTo>
                  <a:pt x="722" y="8502"/>
                  <a:pt x="665" y="8464"/>
                  <a:pt x="621" y="8375"/>
                </a:cubicBezTo>
                <a:cubicBezTo>
                  <a:pt x="608" y="8353"/>
                  <a:pt x="608" y="8323"/>
                  <a:pt x="594" y="8301"/>
                </a:cubicBezTo>
                <a:cubicBezTo>
                  <a:pt x="497" y="8159"/>
                  <a:pt x="352" y="8040"/>
                  <a:pt x="246" y="7904"/>
                </a:cubicBezTo>
                <a:cubicBezTo>
                  <a:pt x="75" y="7679"/>
                  <a:pt x="216" y="7815"/>
                  <a:pt x="97" y="7705"/>
                </a:cubicBezTo>
                <a:cubicBezTo>
                  <a:pt x="65" y="7604"/>
                  <a:pt x="31" y="7507"/>
                  <a:pt x="0" y="7405"/>
                </a:cubicBezTo>
                <a:cubicBezTo>
                  <a:pt x="9" y="7238"/>
                  <a:pt x="21" y="7070"/>
                  <a:pt x="21" y="6903"/>
                </a:cubicBezTo>
                <a:cubicBezTo>
                  <a:pt x="21" y="6695"/>
                  <a:pt x="0" y="6488"/>
                  <a:pt x="0" y="6281"/>
                </a:cubicBezTo>
                <a:cubicBezTo>
                  <a:pt x="0" y="5853"/>
                  <a:pt x="184" y="5553"/>
                  <a:pt x="299" y="5157"/>
                </a:cubicBezTo>
                <a:cubicBezTo>
                  <a:pt x="334" y="5029"/>
                  <a:pt x="414" y="4875"/>
                  <a:pt x="546" y="4835"/>
                </a:cubicBezTo>
                <a:cubicBezTo>
                  <a:pt x="647" y="4866"/>
                  <a:pt x="744" y="4902"/>
                  <a:pt x="846" y="4932"/>
                </a:cubicBezTo>
                <a:cubicBezTo>
                  <a:pt x="1057" y="4888"/>
                  <a:pt x="1154" y="4756"/>
                  <a:pt x="1322" y="4633"/>
                </a:cubicBezTo>
                <a:cubicBezTo>
                  <a:pt x="1384" y="4540"/>
                  <a:pt x="1467" y="4487"/>
                  <a:pt x="1547" y="4408"/>
                </a:cubicBezTo>
                <a:cubicBezTo>
                  <a:pt x="1710" y="4434"/>
                  <a:pt x="1829" y="4421"/>
                  <a:pt x="1992" y="4386"/>
                </a:cubicBezTo>
                <a:cubicBezTo>
                  <a:pt x="2164" y="4271"/>
                  <a:pt x="2085" y="4306"/>
                  <a:pt x="2217" y="4258"/>
                </a:cubicBezTo>
                <a:cubicBezTo>
                  <a:pt x="2319" y="4161"/>
                  <a:pt x="2363" y="4103"/>
                  <a:pt x="2495" y="4059"/>
                </a:cubicBezTo>
                <a:cubicBezTo>
                  <a:pt x="2539" y="4015"/>
                  <a:pt x="2605" y="3989"/>
                  <a:pt x="2645" y="3936"/>
                </a:cubicBezTo>
                <a:cubicBezTo>
                  <a:pt x="2662" y="3914"/>
                  <a:pt x="2654" y="3883"/>
                  <a:pt x="2667" y="3861"/>
                </a:cubicBezTo>
                <a:cubicBezTo>
                  <a:pt x="2680" y="3839"/>
                  <a:pt x="2702" y="3830"/>
                  <a:pt x="2720" y="3812"/>
                </a:cubicBezTo>
                <a:cubicBezTo>
                  <a:pt x="2773" y="3627"/>
                  <a:pt x="2698" y="3857"/>
                  <a:pt x="2795" y="3662"/>
                </a:cubicBezTo>
                <a:cubicBezTo>
                  <a:pt x="2923" y="3402"/>
                  <a:pt x="3046" y="3111"/>
                  <a:pt x="3143" y="2839"/>
                </a:cubicBezTo>
                <a:cubicBezTo>
                  <a:pt x="3165" y="2776"/>
                  <a:pt x="3205" y="2720"/>
                  <a:pt x="3240" y="2662"/>
                </a:cubicBezTo>
                <a:cubicBezTo>
                  <a:pt x="3280" y="2601"/>
                  <a:pt x="3368" y="2490"/>
                  <a:pt x="3368" y="2490"/>
                </a:cubicBezTo>
                <a:cubicBezTo>
                  <a:pt x="3403" y="2367"/>
                  <a:pt x="3492" y="2305"/>
                  <a:pt x="3593" y="2239"/>
                </a:cubicBezTo>
                <a:cubicBezTo>
                  <a:pt x="3677" y="2129"/>
                  <a:pt x="3759" y="2023"/>
                  <a:pt x="3840" y="1913"/>
                </a:cubicBezTo>
                <a:cubicBezTo>
                  <a:pt x="3879" y="1855"/>
                  <a:pt x="3967" y="1741"/>
                  <a:pt x="3967" y="1741"/>
                </a:cubicBezTo>
                <a:cubicBezTo>
                  <a:pt x="4011" y="1542"/>
                  <a:pt x="4183" y="1406"/>
                  <a:pt x="4262" y="1216"/>
                </a:cubicBezTo>
                <a:cubicBezTo>
                  <a:pt x="4333" y="1057"/>
                  <a:pt x="4408" y="894"/>
                  <a:pt x="4487" y="740"/>
                </a:cubicBezTo>
                <a:cubicBezTo>
                  <a:pt x="4544" y="621"/>
                  <a:pt x="4641" y="528"/>
                  <a:pt x="4765" y="493"/>
                </a:cubicBezTo>
                <a:cubicBezTo>
                  <a:pt x="4875" y="414"/>
                  <a:pt x="5034" y="352"/>
                  <a:pt x="5162" y="317"/>
                </a:cubicBezTo>
                <a:cubicBezTo>
                  <a:pt x="5307" y="224"/>
                  <a:pt x="5497" y="167"/>
                  <a:pt x="5660" y="119"/>
                </a:cubicBezTo>
                <a:cubicBezTo>
                  <a:pt x="5828" y="0"/>
                  <a:pt x="5744" y="34"/>
                  <a:pt x="6110" y="92"/>
                </a:cubicBezTo>
                <a:cubicBezTo>
                  <a:pt x="6145" y="97"/>
                  <a:pt x="6176" y="127"/>
                  <a:pt x="6211" y="141"/>
                </a:cubicBezTo>
                <a:cubicBezTo>
                  <a:pt x="6405" y="219"/>
                  <a:pt x="6604" y="299"/>
                  <a:pt x="6811" y="343"/>
                </a:cubicBezTo>
                <a:cubicBezTo>
                  <a:pt x="7168" y="317"/>
                  <a:pt x="7524" y="272"/>
                  <a:pt x="7882" y="243"/>
                </a:cubicBezTo>
                <a:cubicBezTo>
                  <a:pt x="8129" y="272"/>
                  <a:pt x="8305" y="330"/>
                  <a:pt x="8530" y="440"/>
                </a:cubicBezTo>
                <a:cubicBezTo>
                  <a:pt x="8622" y="484"/>
                  <a:pt x="8808" y="590"/>
                  <a:pt x="8808" y="590"/>
                </a:cubicBezTo>
                <a:cubicBezTo>
                  <a:pt x="8878" y="665"/>
                  <a:pt x="8984" y="718"/>
                  <a:pt x="9081" y="740"/>
                </a:cubicBezTo>
                <a:cubicBezTo>
                  <a:pt x="9306" y="982"/>
                  <a:pt x="9840" y="1026"/>
                  <a:pt x="10131" y="1040"/>
                </a:cubicBezTo>
                <a:cubicBezTo>
                  <a:pt x="10241" y="1079"/>
                  <a:pt x="10316" y="1154"/>
                  <a:pt x="10426" y="1190"/>
                </a:cubicBezTo>
                <a:cubicBezTo>
                  <a:pt x="10598" y="1304"/>
                  <a:pt x="10519" y="1269"/>
                  <a:pt x="10651" y="1318"/>
                </a:cubicBezTo>
                <a:cubicBezTo>
                  <a:pt x="10704" y="1366"/>
                  <a:pt x="10832" y="1441"/>
                  <a:pt x="10902" y="1463"/>
                </a:cubicBezTo>
                <a:cubicBezTo>
                  <a:pt x="11096" y="1595"/>
                  <a:pt x="11299" y="1706"/>
                  <a:pt x="11501" y="1816"/>
                </a:cubicBezTo>
                <a:cubicBezTo>
                  <a:pt x="11611" y="1878"/>
                  <a:pt x="11682" y="1953"/>
                  <a:pt x="11801" y="1988"/>
                </a:cubicBezTo>
                <a:cubicBezTo>
                  <a:pt x="11818" y="2005"/>
                  <a:pt x="11845" y="2019"/>
                  <a:pt x="11849" y="2041"/>
                </a:cubicBezTo>
                <a:cubicBezTo>
                  <a:pt x="11858" y="2094"/>
                  <a:pt x="11739" y="2504"/>
                  <a:pt x="11726" y="2588"/>
                </a:cubicBezTo>
                <a:cubicBezTo>
                  <a:pt x="11752" y="3076"/>
                  <a:pt x="11841" y="3588"/>
                  <a:pt x="11673" y="4059"/>
                </a:cubicBezTo>
                <a:cubicBezTo>
                  <a:pt x="11642" y="4258"/>
                  <a:pt x="11567" y="4421"/>
                  <a:pt x="11501" y="4611"/>
                </a:cubicBezTo>
                <a:cubicBezTo>
                  <a:pt x="11549" y="4884"/>
                  <a:pt x="11642" y="5140"/>
                  <a:pt x="11699" y="5409"/>
                </a:cubicBezTo>
                <a:cubicBezTo>
                  <a:pt x="11677" y="5731"/>
                  <a:pt x="11633" y="6113"/>
                  <a:pt x="11475" y="6404"/>
                </a:cubicBezTo>
                <a:cubicBezTo>
                  <a:pt x="11452" y="6541"/>
                  <a:pt x="11408" y="6669"/>
                  <a:pt x="11377" y="6806"/>
                </a:cubicBezTo>
                <a:cubicBezTo>
                  <a:pt x="11333" y="7022"/>
                  <a:pt x="11364" y="6933"/>
                  <a:pt x="11326" y="7202"/>
                </a:cubicBezTo>
                <a:cubicBezTo>
                  <a:pt x="11299" y="7383"/>
                  <a:pt x="11148" y="7533"/>
                  <a:pt x="11026" y="7652"/>
                </a:cubicBezTo>
                <a:cubicBezTo>
                  <a:pt x="10880" y="7793"/>
                  <a:pt x="10902" y="7886"/>
                  <a:pt x="10677" y="7952"/>
                </a:cubicBezTo>
                <a:cubicBezTo>
                  <a:pt x="9945" y="7895"/>
                  <a:pt x="9235" y="7723"/>
                  <a:pt x="8508" y="7630"/>
                </a:cubicBezTo>
                <a:cubicBezTo>
                  <a:pt x="8234" y="7639"/>
                  <a:pt x="7957" y="7630"/>
                  <a:pt x="7683" y="7652"/>
                </a:cubicBezTo>
                <a:cubicBezTo>
                  <a:pt x="7617" y="7657"/>
                  <a:pt x="7551" y="7688"/>
                  <a:pt x="7485" y="7705"/>
                </a:cubicBezTo>
                <a:cubicBezTo>
                  <a:pt x="7393" y="7727"/>
                  <a:pt x="7208" y="7754"/>
                  <a:pt x="7208" y="7754"/>
                </a:cubicBezTo>
                <a:cubicBezTo>
                  <a:pt x="7067" y="7807"/>
                  <a:pt x="6930" y="7864"/>
                  <a:pt x="6785" y="7904"/>
                </a:cubicBezTo>
                <a:cubicBezTo>
                  <a:pt x="6577" y="8040"/>
                  <a:pt x="6326" y="8106"/>
                  <a:pt x="6088" y="8177"/>
                </a:cubicBezTo>
                <a:cubicBezTo>
                  <a:pt x="5722" y="8142"/>
                  <a:pt x="5567" y="8137"/>
                  <a:pt x="5140" y="8155"/>
                </a:cubicBezTo>
                <a:cubicBezTo>
                  <a:pt x="4796" y="8190"/>
                  <a:pt x="4456" y="8252"/>
                  <a:pt x="4117" y="8301"/>
                </a:cubicBezTo>
                <a:cubicBezTo>
                  <a:pt x="3826" y="8340"/>
                  <a:pt x="3549" y="8358"/>
                  <a:pt x="3267" y="8449"/>
                </a:cubicBezTo>
                <a:cubicBezTo>
                  <a:pt x="3051" y="8520"/>
                  <a:pt x="2861" y="8551"/>
                  <a:pt x="2667" y="8675"/>
                </a:cubicBezTo>
                <a:cubicBezTo>
                  <a:pt x="2618" y="8705"/>
                  <a:pt x="2570" y="8727"/>
                  <a:pt x="2517" y="8749"/>
                </a:cubicBezTo>
                <a:cubicBezTo>
                  <a:pt x="2468" y="8771"/>
                  <a:pt x="2367" y="8802"/>
                  <a:pt x="2367" y="8802"/>
                </a:cubicBezTo>
                <a:cubicBezTo>
                  <a:pt x="2336" y="8851"/>
                  <a:pt x="2301" y="8904"/>
                  <a:pt x="2270" y="8952"/>
                </a:cubicBezTo>
                <a:cubicBezTo>
                  <a:pt x="2239" y="9001"/>
                  <a:pt x="2186" y="9036"/>
                  <a:pt x="2142" y="9076"/>
                </a:cubicBezTo>
                <a:cubicBezTo>
                  <a:pt x="2133" y="9084"/>
                  <a:pt x="2160" y="9058"/>
                  <a:pt x="2169" y="9049"/>
                </a:cubicBezTo>
              </a:path>
            </a:pathLst>
          </a:custGeom>
          <a:solidFill>
            <a:srgbClr val="FFCCCC"/>
          </a:solidFill>
          <a:ln w="3816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 sz="1800"/>
          </a:p>
        </p:txBody>
      </p:sp>
      <p:sp>
        <p:nvSpPr>
          <p:cNvPr id="64515" name="Freeform 47"/>
          <p:cNvSpPr>
            <a:spLocks noChangeArrowheads="1"/>
          </p:cNvSpPr>
          <p:nvPr/>
        </p:nvSpPr>
        <p:spPr bwMode="auto">
          <a:xfrm>
            <a:off x="2750342" y="571500"/>
            <a:ext cx="1265635" cy="3471863"/>
          </a:xfrm>
          <a:custGeom>
            <a:avLst/>
            <a:gdLst>
              <a:gd name="T0" fmla="*/ 2147483647 w 3793"/>
              <a:gd name="T1" fmla="*/ 2147483647 h 8856"/>
              <a:gd name="T2" fmla="*/ 2147483647 w 3793"/>
              <a:gd name="T3" fmla="*/ 2147483647 h 8856"/>
              <a:gd name="T4" fmla="*/ 2147483647 w 3793"/>
              <a:gd name="T5" fmla="*/ 2147483647 h 8856"/>
              <a:gd name="T6" fmla="*/ 2147483647 w 3793"/>
              <a:gd name="T7" fmla="*/ 2147483647 h 8856"/>
              <a:gd name="T8" fmla="*/ 2147483647 w 3793"/>
              <a:gd name="T9" fmla="*/ 2147483647 h 8856"/>
              <a:gd name="T10" fmla="*/ 2147483647 w 3793"/>
              <a:gd name="T11" fmla="*/ 2147483647 h 8856"/>
              <a:gd name="T12" fmla="*/ 2147483647 w 3793"/>
              <a:gd name="T13" fmla="*/ 2147483647 h 8856"/>
              <a:gd name="T14" fmla="*/ 2147483647 w 3793"/>
              <a:gd name="T15" fmla="*/ 2147483647 h 8856"/>
              <a:gd name="T16" fmla="*/ 2147483647 w 3793"/>
              <a:gd name="T17" fmla="*/ 2147483647 h 8856"/>
              <a:gd name="T18" fmla="*/ 2147483647 w 3793"/>
              <a:gd name="T19" fmla="*/ 2147483647 h 8856"/>
              <a:gd name="T20" fmla="*/ 2147483647 w 3793"/>
              <a:gd name="T21" fmla="*/ 2147483647 h 8856"/>
              <a:gd name="T22" fmla="*/ 2147483647 w 3793"/>
              <a:gd name="T23" fmla="*/ 2147483647 h 8856"/>
              <a:gd name="T24" fmla="*/ 2147483647 w 3793"/>
              <a:gd name="T25" fmla="*/ 2147483647 h 8856"/>
              <a:gd name="T26" fmla="*/ 2147483647 w 3793"/>
              <a:gd name="T27" fmla="*/ 2147483647 h 8856"/>
              <a:gd name="T28" fmla="*/ 2147483647 w 3793"/>
              <a:gd name="T29" fmla="*/ 2147483647 h 8856"/>
              <a:gd name="T30" fmla="*/ 2147483647 w 3793"/>
              <a:gd name="T31" fmla="*/ 2147483647 h 8856"/>
              <a:gd name="T32" fmla="*/ 2147483647 w 3793"/>
              <a:gd name="T33" fmla="*/ 2147483647 h 8856"/>
              <a:gd name="T34" fmla="*/ 2147483647 w 3793"/>
              <a:gd name="T35" fmla="*/ 2147483647 h 8856"/>
              <a:gd name="T36" fmla="*/ 2147483647 w 3793"/>
              <a:gd name="T37" fmla="*/ 0 h 8856"/>
              <a:gd name="T38" fmla="*/ 2147483647 w 3793"/>
              <a:gd name="T39" fmla="*/ 2147483647 h 8856"/>
              <a:gd name="T40" fmla="*/ 2147483647 w 3793"/>
              <a:gd name="T41" fmla="*/ 2147483647 h 8856"/>
              <a:gd name="T42" fmla="*/ 2147483647 w 3793"/>
              <a:gd name="T43" fmla="*/ 2147483647 h 8856"/>
              <a:gd name="T44" fmla="*/ 2147483647 w 3793"/>
              <a:gd name="T45" fmla="*/ 2147483647 h 8856"/>
              <a:gd name="T46" fmla="*/ 2147483647 w 3793"/>
              <a:gd name="T47" fmla="*/ 2147483647 h 8856"/>
              <a:gd name="T48" fmla="*/ 2147483647 w 3793"/>
              <a:gd name="T49" fmla="*/ 2147483647 h 8856"/>
              <a:gd name="T50" fmla="*/ 2147483647 w 3793"/>
              <a:gd name="T51" fmla="*/ 2147483647 h 8856"/>
              <a:gd name="T52" fmla="*/ 2147483647 w 3793"/>
              <a:gd name="T53" fmla="*/ 2147483647 h 8856"/>
              <a:gd name="T54" fmla="*/ 2147483647 w 3793"/>
              <a:gd name="T55" fmla="*/ 2147483647 h 8856"/>
              <a:gd name="T56" fmla="*/ 2147483647 w 3793"/>
              <a:gd name="T57" fmla="*/ 2147483647 h 8856"/>
              <a:gd name="T58" fmla="*/ 2147483647 w 3793"/>
              <a:gd name="T59" fmla="*/ 2147483647 h 8856"/>
              <a:gd name="T60" fmla="*/ 2147483647 w 3793"/>
              <a:gd name="T61" fmla="*/ 2147483647 h 8856"/>
              <a:gd name="T62" fmla="*/ 2147483647 w 3793"/>
              <a:gd name="T63" fmla="*/ 2147483647 h 8856"/>
              <a:gd name="T64" fmla="*/ 2147483647 w 3793"/>
              <a:gd name="T65" fmla="*/ 2147483647 h 8856"/>
              <a:gd name="T66" fmla="*/ 2147483647 w 3793"/>
              <a:gd name="T67" fmla="*/ 2147483647 h 8856"/>
              <a:gd name="T68" fmla="*/ 2147483647 w 3793"/>
              <a:gd name="T69" fmla="*/ 2147483647 h 8856"/>
              <a:gd name="T70" fmla="*/ 2147483647 w 3793"/>
              <a:gd name="T71" fmla="*/ 2147483647 h 8856"/>
              <a:gd name="T72" fmla="*/ 2147483647 w 3793"/>
              <a:gd name="T73" fmla="*/ 2147483647 h 8856"/>
              <a:gd name="T74" fmla="*/ 2147483647 w 3793"/>
              <a:gd name="T75" fmla="*/ 2147483647 h 8856"/>
              <a:gd name="T76" fmla="*/ 2147483647 w 3793"/>
              <a:gd name="T77" fmla="*/ 2147483647 h 885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3793"/>
              <a:gd name="T118" fmla="*/ 0 h 8856"/>
              <a:gd name="T119" fmla="*/ 3793 w 3793"/>
              <a:gd name="T120" fmla="*/ 8856 h 885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3793" h="8856">
                <a:moveTo>
                  <a:pt x="1999" y="8780"/>
                </a:moveTo>
                <a:cubicBezTo>
                  <a:pt x="1708" y="8754"/>
                  <a:pt x="1470" y="8679"/>
                  <a:pt x="1175" y="8657"/>
                </a:cubicBezTo>
                <a:cubicBezTo>
                  <a:pt x="1127" y="8586"/>
                  <a:pt x="1122" y="8502"/>
                  <a:pt x="1078" y="8432"/>
                </a:cubicBezTo>
                <a:cubicBezTo>
                  <a:pt x="1052" y="8392"/>
                  <a:pt x="1008" y="8366"/>
                  <a:pt x="977" y="8330"/>
                </a:cubicBezTo>
                <a:cubicBezTo>
                  <a:pt x="915" y="8158"/>
                  <a:pt x="761" y="8027"/>
                  <a:pt x="677" y="7860"/>
                </a:cubicBezTo>
                <a:cubicBezTo>
                  <a:pt x="593" y="7692"/>
                  <a:pt x="576" y="7516"/>
                  <a:pt x="554" y="7335"/>
                </a:cubicBezTo>
                <a:cubicBezTo>
                  <a:pt x="554" y="7322"/>
                  <a:pt x="682" y="6215"/>
                  <a:pt x="404" y="5910"/>
                </a:cubicBezTo>
                <a:cubicBezTo>
                  <a:pt x="293" y="5593"/>
                  <a:pt x="130" y="5281"/>
                  <a:pt x="77" y="4941"/>
                </a:cubicBezTo>
                <a:cubicBezTo>
                  <a:pt x="24" y="4580"/>
                  <a:pt x="21" y="4205"/>
                  <a:pt x="2" y="3843"/>
                </a:cubicBezTo>
                <a:cubicBezTo>
                  <a:pt x="16" y="3521"/>
                  <a:pt x="0" y="3239"/>
                  <a:pt x="104" y="2944"/>
                </a:cubicBezTo>
                <a:cubicBezTo>
                  <a:pt x="170" y="2508"/>
                  <a:pt x="276" y="2080"/>
                  <a:pt x="329" y="1644"/>
                </a:cubicBezTo>
                <a:cubicBezTo>
                  <a:pt x="355" y="1415"/>
                  <a:pt x="360" y="1168"/>
                  <a:pt x="426" y="947"/>
                </a:cubicBezTo>
                <a:cubicBezTo>
                  <a:pt x="487" y="735"/>
                  <a:pt x="589" y="559"/>
                  <a:pt x="704" y="374"/>
                </a:cubicBezTo>
                <a:cubicBezTo>
                  <a:pt x="734" y="321"/>
                  <a:pt x="770" y="272"/>
                  <a:pt x="801" y="224"/>
                </a:cubicBezTo>
                <a:cubicBezTo>
                  <a:pt x="831" y="180"/>
                  <a:pt x="951" y="171"/>
                  <a:pt x="951" y="171"/>
                </a:cubicBezTo>
                <a:cubicBezTo>
                  <a:pt x="1074" y="202"/>
                  <a:pt x="1175" y="264"/>
                  <a:pt x="1299" y="299"/>
                </a:cubicBezTo>
                <a:cubicBezTo>
                  <a:pt x="1373" y="321"/>
                  <a:pt x="1523" y="374"/>
                  <a:pt x="1523" y="374"/>
                </a:cubicBezTo>
                <a:cubicBezTo>
                  <a:pt x="1690" y="330"/>
                  <a:pt x="1805" y="206"/>
                  <a:pt x="1951" y="122"/>
                </a:cubicBezTo>
                <a:cubicBezTo>
                  <a:pt x="2043" y="70"/>
                  <a:pt x="2149" y="31"/>
                  <a:pt x="2250" y="0"/>
                </a:cubicBezTo>
                <a:cubicBezTo>
                  <a:pt x="2334" y="26"/>
                  <a:pt x="2365" y="70"/>
                  <a:pt x="2448" y="97"/>
                </a:cubicBezTo>
                <a:cubicBezTo>
                  <a:pt x="2602" y="268"/>
                  <a:pt x="2827" y="330"/>
                  <a:pt x="3048" y="374"/>
                </a:cubicBezTo>
                <a:cubicBezTo>
                  <a:pt x="3131" y="391"/>
                  <a:pt x="3294" y="449"/>
                  <a:pt x="3294" y="449"/>
                </a:cubicBezTo>
                <a:cubicBezTo>
                  <a:pt x="3369" y="519"/>
                  <a:pt x="3449" y="594"/>
                  <a:pt x="3546" y="621"/>
                </a:cubicBezTo>
                <a:cubicBezTo>
                  <a:pt x="3721" y="815"/>
                  <a:pt x="3475" y="1251"/>
                  <a:pt x="3396" y="1472"/>
                </a:cubicBezTo>
                <a:cubicBezTo>
                  <a:pt x="3422" y="1935"/>
                  <a:pt x="3418" y="2385"/>
                  <a:pt x="3369" y="2842"/>
                </a:cubicBezTo>
                <a:cubicBezTo>
                  <a:pt x="3400" y="3442"/>
                  <a:pt x="3511" y="3896"/>
                  <a:pt x="3646" y="4465"/>
                </a:cubicBezTo>
                <a:cubicBezTo>
                  <a:pt x="3708" y="4712"/>
                  <a:pt x="3718" y="4968"/>
                  <a:pt x="3770" y="5215"/>
                </a:cubicBezTo>
                <a:cubicBezTo>
                  <a:pt x="3779" y="5355"/>
                  <a:pt x="3792" y="5496"/>
                  <a:pt x="3792" y="5637"/>
                </a:cubicBezTo>
                <a:cubicBezTo>
                  <a:pt x="3792" y="5994"/>
                  <a:pt x="3783" y="6351"/>
                  <a:pt x="3770" y="6709"/>
                </a:cubicBezTo>
                <a:cubicBezTo>
                  <a:pt x="3756" y="7004"/>
                  <a:pt x="3691" y="7397"/>
                  <a:pt x="3572" y="7661"/>
                </a:cubicBezTo>
                <a:cubicBezTo>
                  <a:pt x="3563" y="7679"/>
                  <a:pt x="3519" y="7855"/>
                  <a:pt x="3471" y="7886"/>
                </a:cubicBezTo>
                <a:cubicBezTo>
                  <a:pt x="3418" y="7921"/>
                  <a:pt x="3352" y="7912"/>
                  <a:pt x="3294" y="7934"/>
                </a:cubicBezTo>
                <a:cubicBezTo>
                  <a:pt x="3184" y="8044"/>
                  <a:pt x="3131" y="8194"/>
                  <a:pt x="2995" y="8282"/>
                </a:cubicBezTo>
                <a:cubicBezTo>
                  <a:pt x="2898" y="8344"/>
                  <a:pt x="2796" y="8383"/>
                  <a:pt x="2695" y="8432"/>
                </a:cubicBezTo>
                <a:cubicBezTo>
                  <a:pt x="2668" y="8445"/>
                  <a:pt x="2642" y="8463"/>
                  <a:pt x="2620" y="8480"/>
                </a:cubicBezTo>
                <a:cubicBezTo>
                  <a:pt x="2602" y="8494"/>
                  <a:pt x="2593" y="8520"/>
                  <a:pt x="2571" y="8533"/>
                </a:cubicBezTo>
                <a:cubicBezTo>
                  <a:pt x="2527" y="8560"/>
                  <a:pt x="2465" y="8555"/>
                  <a:pt x="2421" y="8582"/>
                </a:cubicBezTo>
                <a:cubicBezTo>
                  <a:pt x="2268" y="8670"/>
                  <a:pt x="2145" y="8727"/>
                  <a:pt x="1973" y="8780"/>
                </a:cubicBezTo>
                <a:cubicBezTo>
                  <a:pt x="1902" y="8855"/>
                  <a:pt x="1906" y="8846"/>
                  <a:pt x="1999" y="8780"/>
                </a:cubicBezTo>
              </a:path>
            </a:pathLst>
          </a:custGeom>
          <a:solidFill>
            <a:srgbClr val="FFFFCC"/>
          </a:solidFill>
          <a:ln w="3816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 sz="1800"/>
          </a:p>
        </p:txBody>
      </p:sp>
      <p:sp>
        <p:nvSpPr>
          <p:cNvPr id="64516" name="Text Box 2"/>
          <p:cNvSpPr txBox="1">
            <a:spLocks noChangeArrowheads="1"/>
          </p:cNvSpPr>
          <p:nvPr/>
        </p:nvSpPr>
        <p:spPr bwMode="auto">
          <a:xfrm>
            <a:off x="3161108" y="842963"/>
            <a:ext cx="845344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00" tIns="35100" rIns="13500" bIns="35100"/>
          <a:lstStyle>
            <a:lvl1pPr>
              <a:tabLst>
                <a:tab pos="815975" algn="l"/>
                <a:tab pos="863600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tabLst>
                <a:tab pos="815975" algn="l"/>
                <a:tab pos="863600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tabLst>
                <a:tab pos="815975" algn="l"/>
                <a:tab pos="863600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tabLst>
                <a:tab pos="815975" algn="l"/>
                <a:tab pos="863600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tabLst>
                <a:tab pos="815975" algn="l"/>
                <a:tab pos="863600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15975" algn="l"/>
                <a:tab pos="863600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15975" algn="l"/>
                <a:tab pos="863600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15975" algn="l"/>
                <a:tab pos="863600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15975" algn="l"/>
                <a:tab pos="863600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>
              <a:lnSpc>
                <a:spcPct val="72000"/>
              </a:lnSpc>
              <a:spcBef>
                <a:spcPts val="1191"/>
              </a:spcBef>
            </a:pPr>
            <a:r>
              <a:rPr lang="en-GB" altLang="en-US" sz="2100" b="1">
                <a:latin typeface="Comic Sans MS" panose="030F0702030302020204" pitchFamily="66" charset="0"/>
              </a:rPr>
              <a:t>f1</a:t>
            </a:r>
          </a:p>
        </p:txBody>
      </p:sp>
      <p:sp>
        <p:nvSpPr>
          <p:cNvPr id="64517" name="Text Box 3"/>
          <p:cNvSpPr txBox="1">
            <a:spLocks noChangeArrowheads="1"/>
          </p:cNvSpPr>
          <p:nvPr/>
        </p:nvSpPr>
        <p:spPr bwMode="auto">
          <a:xfrm>
            <a:off x="3161108" y="1190625"/>
            <a:ext cx="845344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00" tIns="35100" rIns="13500" bIns="35100"/>
          <a:lstStyle>
            <a:lvl1pPr>
              <a:tabLst>
                <a:tab pos="815975" algn="l"/>
                <a:tab pos="863600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tabLst>
                <a:tab pos="815975" algn="l"/>
                <a:tab pos="863600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tabLst>
                <a:tab pos="815975" algn="l"/>
                <a:tab pos="863600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tabLst>
                <a:tab pos="815975" algn="l"/>
                <a:tab pos="863600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tabLst>
                <a:tab pos="815975" algn="l"/>
                <a:tab pos="863600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15975" algn="l"/>
                <a:tab pos="863600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15975" algn="l"/>
                <a:tab pos="863600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15975" algn="l"/>
                <a:tab pos="863600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15975" algn="l"/>
                <a:tab pos="863600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>
              <a:lnSpc>
                <a:spcPct val="72000"/>
              </a:lnSpc>
              <a:spcBef>
                <a:spcPts val="1191"/>
              </a:spcBef>
            </a:pPr>
            <a:r>
              <a:rPr lang="en-GB" altLang="en-US" sz="2100" b="1">
                <a:latin typeface="Comic Sans MS" panose="030F0702030302020204" pitchFamily="66" charset="0"/>
              </a:rPr>
              <a:t>f2</a:t>
            </a:r>
          </a:p>
        </p:txBody>
      </p:sp>
      <p:sp>
        <p:nvSpPr>
          <p:cNvPr id="64518" name="Text Box 4"/>
          <p:cNvSpPr txBox="1">
            <a:spLocks noChangeArrowheads="1"/>
          </p:cNvSpPr>
          <p:nvPr/>
        </p:nvSpPr>
        <p:spPr bwMode="auto">
          <a:xfrm>
            <a:off x="3161108" y="1522810"/>
            <a:ext cx="845344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00" tIns="35100" rIns="13500" bIns="35100"/>
          <a:lstStyle>
            <a:lvl1pPr>
              <a:tabLst>
                <a:tab pos="815975" algn="l"/>
                <a:tab pos="863600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tabLst>
                <a:tab pos="815975" algn="l"/>
                <a:tab pos="863600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tabLst>
                <a:tab pos="815975" algn="l"/>
                <a:tab pos="863600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tabLst>
                <a:tab pos="815975" algn="l"/>
                <a:tab pos="863600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tabLst>
                <a:tab pos="815975" algn="l"/>
                <a:tab pos="863600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15975" algn="l"/>
                <a:tab pos="863600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15975" algn="l"/>
                <a:tab pos="863600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15975" algn="l"/>
                <a:tab pos="863600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15975" algn="l"/>
                <a:tab pos="863600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>
              <a:lnSpc>
                <a:spcPct val="72000"/>
              </a:lnSpc>
              <a:spcBef>
                <a:spcPts val="1191"/>
              </a:spcBef>
            </a:pPr>
            <a:r>
              <a:rPr lang="en-GB" altLang="en-US" sz="2100" b="1">
                <a:latin typeface="Comic Sans MS" panose="030F0702030302020204" pitchFamily="66" charset="0"/>
              </a:rPr>
              <a:t>f3</a:t>
            </a:r>
          </a:p>
        </p:txBody>
      </p:sp>
      <p:sp>
        <p:nvSpPr>
          <p:cNvPr id="64519" name="Text Box 5"/>
          <p:cNvSpPr txBox="1">
            <a:spLocks noChangeArrowheads="1"/>
          </p:cNvSpPr>
          <p:nvPr/>
        </p:nvSpPr>
        <p:spPr bwMode="auto">
          <a:xfrm>
            <a:off x="3231355" y="2168129"/>
            <a:ext cx="845344" cy="56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00" tIns="35100" rIns="13500" bIns="35100"/>
          <a:lstStyle>
            <a:lvl1pPr>
              <a:tabLst>
                <a:tab pos="815975" algn="l"/>
                <a:tab pos="863600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tabLst>
                <a:tab pos="815975" algn="l"/>
                <a:tab pos="863600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tabLst>
                <a:tab pos="815975" algn="l"/>
                <a:tab pos="863600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tabLst>
                <a:tab pos="815975" algn="l"/>
                <a:tab pos="863600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tabLst>
                <a:tab pos="815975" algn="l"/>
                <a:tab pos="863600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15975" algn="l"/>
                <a:tab pos="863600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15975" algn="l"/>
                <a:tab pos="863600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15975" algn="l"/>
                <a:tab pos="863600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15975" algn="l"/>
                <a:tab pos="863600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>
              <a:lnSpc>
                <a:spcPct val="72000"/>
              </a:lnSpc>
              <a:spcBef>
                <a:spcPts val="1191"/>
              </a:spcBef>
            </a:pPr>
            <a:r>
              <a:rPr lang="en-GB" altLang="en-US" sz="2100" b="1">
                <a:latin typeface="Comic Sans MS" panose="030F0702030302020204" pitchFamily="66" charset="0"/>
              </a:rPr>
              <a:t>• </a:t>
            </a:r>
          </a:p>
        </p:txBody>
      </p:sp>
      <p:sp>
        <p:nvSpPr>
          <p:cNvPr id="64520" name="Text Box 6"/>
          <p:cNvSpPr txBox="1">
            <a:spLocks noChangeArrowheads="1"/>
          </p:cNvSpPr>
          <p:nvPr/>
        </p:nvSpPr>
        <p:spPr bwMode="auto">
          <a:xfrm>
            <a:off x="3231355" y="2418160"/>
            <a:ext cx="845344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00" tIns="35100" rIns="13500" bIns="35100"/>
          <a:lstStyle>
            <a:lvl1pPr>
              <a:tabLst>
                <a:tab pos="815975" algn="l"/>
                <a:tab pos="863600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tabLst>
                <a:tab pos="815975" algn="l"/>
                <a:tab pos="863600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tabLst>
                <a:tab pos="815975" algn="l"/>
                <a:tab pos="863600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tabLst>
                <a:tab pos="815975" algn="l"/>
                <a:tab pos="863600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tabLst>
                <a:tab pos="815975" algn="l"/>
                <a:tab pos="863600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15975" algn="l"/>
                <a:tab pos="863600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15975" algn="l"/>
                <a:tab pos="863600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15975" algn="l"/>
                <a:tab pos="863600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15975" algn="l"/>
                <a:tab pos="863600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>
              <a:lnSpc>
                <a:spcPct val="72000"/>
              </a:lnSpc>
              <a:spcBef>
                <a:spcPts val="1191"/>
              </a:spcBef>
            </a:pPr>
            <a:r>
              <a:rPr lang="en-GB" altLang="en-US" sz="2100" b="1">
                <a:latin typeface="Comic Sans MS" panose="030F0702030302020204" pitchFamily="66" charset="0"/>
              </a:rPr>
              <a:t>• </a:t>
            </a:r>
          </a:p>
        </p:txBody>
      </p:sp>
      <p:sp>
        <p:nvSpPr>
          <p:cNvPr id="64521" name="Text Box 7"/>
          <p:cNvSpPr txBox="1">
            <a:spLocks noChangeArrowheads="1"/>
          </p:cNvSpPr>
          <p:nvPr/>
        </p:nvSpPr>
        <p:spPr bwMode="auto">
          <a:xfrm>
            <a:off x="3231355" y="2733675"/>
            <a:ext cx="845344" cy="563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00" tIns="35100" rIns="13500" bIns="35100"/>
          <a:lstStyle>
            <a:lvl1pPr>
              <a:tabLst>
                <a:tab pos="815975" algn="l"/>
                <a:tab pos="863600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tabLst>
                <a:tab pos="815975" algn="l"/>
                <a:tab pos="863600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tabLst>
                <a:tab pos="815975" algn="l"/>
                <a:tab pos="863600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tabLst>
                <a:tab pos="815975" algn="l"/>
                <a:tab pos="863600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tabLst>
                <a:tab pos="815975" algn="l"/>
                <a:tab pos="863600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15975" algn="l"/>
                <a:tab pos="863600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15975" algn="l"/>
                <a:tab pos="863600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15975" algn="l"/>
                <a:tab pos="863600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15975" algn="l"/>
                <a:tab pos="863600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>
              <a:lnSpc>
                <a:spcPct val="72000"/>
              </a:lnSpc>
              <a:spcBef>
                <a:spcPts val="1191"/>
              </a:spcBef>
            </a:pPr>
            <a:r>
              <a:rPr lang="en-GB" altLang="en-US" sz="2100" b="1">
                <a:latin typeface="Comic Sans MS" panose="030F0702030302020204" pitchFamily="66" charset="0"/>
              </a:rPr>
              <a:t>• </a:t>
            </a:r>
          </a:p>
        </p:txBody>
      </p:sp>
      <p:sp>
        <p:nvSpPr>
          <p:cNvPr id="64522" name="Text Box 8"/>
          <p:cNvSpPr txBox="1">
            <a:spLocks noChangeArrowheads="1"/>
          </p:cNvSpPr>
          <p:nvPr/>
        </p:nvSpPr>
        <p:spPr bwMode="auto">
          <a:xfrm>
            <a:off x="3161108" y="3267075"/>
            <a:ext cx="845344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00" tIns="35100" rIns="13500" bIns="35100"/>
          <a:lstStyle>
            <a:lvl1pPr>
              <a:tabLst>
                <a:tab pos="815975" algn="l"/>
                <a:tab pos="863600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tabLst>
                <a:tab pos="815975" algn="l"/>
                <a:tab pos="863600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tabLst>
                <a:tab pos="815975" algn="l"/>
                <a:tab pos="863600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tabLst>
                <a:tab pos="815975" algn="l"/>
                <a:tab pos="863600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tabLst>
                <a:tab pos="815975" algn="l"/>
                <a:tab pos="863600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15975" algn="l"/>
                <a:tab pos="863600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15975" algn="l"/>
                <a:tab pos="863600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15975" algn="l"/>
                <a:tab pos="863600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15975" algn="l"/>
                <a:tab pos="863600" algn="l"/>
              </a:tabLs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>
              <a:lnSpc>
                <a:spcPct val="72000"/>
              </a:lnSpc>
              <a:spcBef>
                <a:spcPts val="1191"/>
              </a:spcBef>
            </a:pPr>
            <a:r>
              <a:rPr lang="en-GB" altLang="en-US" sz="2100" b="1">
                <a:latin typeface="Comic Sans MS" panose="030F0702030302020204" pitchFamily="66" charset="0"/>
              </a:rPr>
              <a:t>fn</a:t>
            </a:r>
          </a:p>
        </p:txBody>
      </p:sp>
      <p:grpSp>
        <p:nvGrpSpPr>
          <p:cNvPr id="64523" name="Group 9"/>
          <p:cNvGrpSpPr>
            <a:grpSpLocks/>
          </p:cNvGrpSpPr>
          <p:nvPr/>
        </p:nvGrpSpPr>
        <p:grpSpPr bwMode="auto">
          <a:xfrm>
            <a:off x="4092177" y="1822847"/>
            <a:ext cx="1269206" cy="328613"/>
            <a:chOff x="1632" y="1824"/>
            <a:chExt cx="862" cy="190"/>
          </a:xfrm>
        </p:grpSpPr>
        <p:sp>
          <p:nvSpPr>
            <p:cNvPr id="64559" name="Freeform 10"/>
            <p:cNvSpPr>
              <a:spLocks noChangeArrowheads="1"/>
            </p:cNvSpPr>
            <p:nvPr/>
          </p:nvSpPr>
          <p:spPr bwMode="auto">
            <a:xfrm>
              <a:off x="1632" y="1872"/>
              <a:ext cx="25" cy="94"/>
            </a:xfrm>
            <a:custGeom>
              <a:avLst/>
              <a:gdLst>
                <a:gd name="T0" fmla="*/ 0 w 115"/>
                <a:gd name="T1" fmla="*/ 0 h 420"/>
                <a:gd name="T2" fmla="*/ 0 w 115"/>
                <a:gd name="T3" fmla="*/ 0 h 420"/>
                <a:gd name="T4" fmla="*/ 0 w 115"/>
                <a:gd name="T5" fmla="*/ 0 h 420"/>
                <a:gd name="T6" fmla="*/ 0 w 115"/>
                <a:gd name="T7" fmla="*/ 0 h 420"/>
                <a:gd name="T8" fmla="*/ 0 w 115"/>
                <a:gd name="T9" fmla="*/ 0 h 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"/>
                <a:gd name="T16" fmla="*/ 0 h 420"/>
                <a:gd name="T17" fmla="*/ 115 w 115"/>
                <a:gd name="T18" fmla="*/ 420 h 4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" h="420">
                  <a:moveTo>
                    <a:pt x="0" y="0"/>
                  </a:moveTo>
                  <a:lnTo>
                    <a:pt x="0" y="419"/>
                  </a:lnTo>
                  <a:lnTo>
                    <a:pt x="114" y="419"/>
                  </a:lnTo>
                  <a:lnTo>
                    <a:pt x="114" y="0"/>
                  </a:ln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  <a:ln w="1440">
              <a:solidFill>
                <a:srgbClr val="3366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64560" name="Freeform 11"/>
            <p:cNvSpPr>
              <a:spLocks noChangeArrowheads="1"/>
            </p:cNvSpPr>
            <p:nvPr/>
          </p:nvSpPr>
          <p:spPr bwMode="auto">
            <a:xfrm>
              <a:off x="1686" y="1872"/>
              <a:ext cx="52" cy="94"/>
            </a:xfrm>
            <a:custGeom>
              <a:avLst/>
              <a:gdLst>
                <a:gd name="T0" fmla="*/ 0 w 235"/>
                <a:gd name="T1" fmla="*/ 0 h 420"/>
                <a:gd name="T2" fmla="*/ 0 w 235"/>
                <a:gd name="T3" fmla="*/ 0 h 420"/>
                <a:gd name="T4" fmla="*/ 0 w 235"/>
                <a:gd name="T5" fmla="*/ 0 h 420"/>
                <a:gd name="T6" fmla="*/ 0 w 235"/>
                <a:gd name="T7" fmla="*/ 0 h 420"/>
                <a:gd name="T8" fmla="*/ 0 w 235"/>
                <a:gd name="T9" fmla="*/ 0 h 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5"/>
                <a:gd name="T16" fmla="*/ 0 h 420"/>
                <a:gd name="T17" fmla="*/ 235 w 235"/>
                <a:gd name="T18" fmla="*/ 420 h 4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5" h="420">
                  <a:moveTo>
                    <a:pt x="0" y="0"/>
                  </a:moveTo>
                  <a:lnTo>
                    <a:pt x="0" y="419"/>
                  </a:lnTo>
                  <a:lnTo>
                    <a:pt x="234" y="419"/>
                  </a:lnTo>
                  <a:lnTo>
                    <a:pt x="234" y="0"/>
                  </a:ln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  <a:ln w="1440">
              <a:solidFill>
                <a:srgbClr val="3366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64561" name="Freeform 12"/>
            <p:cNvSpPr>
              <a:spLocks noChangeArrowheads="1"/>
            </p:cNvSpPr>
            <p:nvPr/>
          </p:nvSpPr>
          <p:spPr bwMode="auto">
            <a:xfrm>
              <a:off x="1767" y="1824"/>
              <a:ext cx="727" cy="190"/>
            </a:xfrm>
            <a:custGeom>
              <a:avLst/>
              <a:gdLst>
                <a:gd name="T0" fmla="*/ 0 w 3211"/>
                <a:gd name="T1" fmla="*/ 0 h 844"/>
                <a:gd name="T2" fmla="*/ 0 w 3211"/>
                <a:gd name="T3" fmla="*/ 0 h 844"/>
                <a:gd name="T4" fmla="*/ 0 w 3211"/>
                <a:gd name="T5" fmla="*/ 0 h 844"/>
                <a:gd name="T6" fmla="*/ 0 w 3211"/>
                <a:gd name="T7" fmla="*/ 0 h 844"/>
                <a:gd name="T8" fmla="*/ 0 w 3211"/>
                <a:gd name="T9" fmla="*/ 0 h 844"/>
                <a:gd name="T10" fmla="*/ 0 w 3211"/>
                <a:gd name="T11" fmla="*/ 0 h 844"/>
                <a:gd name="T12" fmla="*/ 0 w 3211"/>
                <a:gd name="T13" fmla="*/ 0 h 844"/>
                <a:gd name="T14" fmla="*/ 0 w 3211"/>
                <a:gd name="T15" fmla="*/ 0 h 8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1"/>
                <a:gd name="T25" fmla="*/ 0 h 844"/>
                <a:gd name="T26" fmla="*/ 3211 w 3211"/>
                <a:gd name="T27" fmla="*/ 844 h 8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1" h="844">
                  <a:moveTo>
                    <a:pt x="0" y="211"/>
                  </a:moveTo>
                  <a:lnTo>
                    <a:pt x="2259" y="211"/>
                  </a:lnTo>
                  <a:lnTo>
                    <a:pt x="2259" y="0"/>
                  </a:lnTo>
                  <a:lnTo>
                    <a:pt x="3210" y="422"/>
                  </a:lnTo>
                  <a:lnTo>
                    <a:pt x="2259" y="843"/>
                  </a:lnTo>
                  <a:lnTo>
                    <a:pt x="2259" y="633"/>
                  </a:lnTo>
                  <a:lnTo>
                    <a:pt x="0" y="633"/>
                  </a:lnTo>
                  <a:lnTo>
                    <a:pt x="0" y="211"/>
                  </a:lnTo>
                </a:path>
              </a:pathLst>
            </a:custGeom>
            <a:solidFill>
              <a:srgbClr val="0000FF"/>
            </a:solidFill>
            <a:ln w="1440">
              <a:solidFill>
                <a:srgbClr val="3366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endParaRPr lang="en-US" altLang="en-US" sz="1800"/>
            </a:p>
          </p:txBody>
        </p:sp>
      </p:grpSp>
      <p:sp>
        <p:nvSpPr>
          <p:cNvPr id="64524" name="AutoShape 13"/>
          <p:cNvSpPr>
            <a:spLocks noChangeArrowheads="1"/>
          </p:cNvSpPr>
          <p:nvPr/>
        </p:nvSpPr>
        <p:spPr bwMode="auto">
          <a:xfrm>
            <a:off x="6636542" y="991792"/>
            <a:ext cx="987029" cy="411956"/>
          </a:xfrm>
          <a:prstGeom prst="roundRect">
            <a:avLst>
              <a:gd name="adj" fmla="val 417"/>
            </a:avLst>
          </a:prstGeom>
          <a:solidFill>
            <a:srgbClr val="8BAE6C"/>
          </a:solidFill>
          <a:ln w="9525">
            <a:solidFill>
              <a:srgbClr val="3366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 sz="1800"/>
          </a:p>
        </p:txBody>
      </p:sp>
      <p:sp>
        <p:nvSpPr>
          <p:cNvPr id="64525" name="AutoShape 14"/>
          <p:cNvSpPr>
            <a:spLocks noChangeArrowheads="1"/>
          </p:cNvSpPr>
          <p:nvPr/>
        </p:nvSpPr>
        <p:spPr bwMode="auto">
          <a:xfrm>
            <a:off x="6000748" y="2901554"/>
            <a:ext cx="987029" cy="411956"/>
          </a:xfrm>
          <a:prstGeom prst="roundRect">
            <a:avLst>
              <a:gd name="adj" fmla="val 417"/>
            </a:avLst>
          </a:prstGeom>
          <a:solidFill>
            <a:srgbClr val="8BAE6C"/>
          </a:solidFill>
          <a:ln w="9525">
            <a:solidFill>
              <a:srgbClr val="3366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 sz="1800"/>
          </a:p>
        </p:txBody>
      </p:sp>
      <p:sp>
        <p:nvSpPr>
          <p:cNvPr id="64526" name="AutoShape 15"/>
          <p:cNvSpPr>
            <a:spLocks noChangeArrowheads="1"/>
          </p:cNvSpPr>
          <p:nvPr/>
        </p:nvSpPr>
        <p:spPr bwMode="auto">
          <a:xfrm>
            <a:off x="7202089" y="2901554"/>
            <a:ext cx="987028" cy="411956"/>
          </a:xfrm>
          <a:prstGeom prst="roundRect">
            <a:avLst>
              <a:gd name="adj" fmla="val 417"/>
            </a:avLst>
          </a:prstGeom>
          <a:solidFill>
            <a:srgbClr val="8BAE6C"/>
          </a:solidFill>
          <a:ln w="9525">
            <a:solidFill>
              <a:srgbClr val="3366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 sz="1800"/>
          </a:p>
        </p:txBody>
      </p:sp>
      <p:sp>
        <p:nvSpPr>
          <p:cNvPr id="64527" name="AutoShape 16"/>
          <p:cNvSpPr>
            <a:spLocks noChangeArrowheads="1"/>
          </p:cNvSpPr>
          <p:nvPr/>
        </p:nvSpPr>
        <p:spPr bwMode="auto">
          <a:xfrm>
            <a:off x="6000748" y="1822848"/>
            <a:ext cx="987029" cy="411956"/>
          </a:xfrm>
          <a:prstGeom prst="roundRect">
            <a:avLst>
              <a:gd name="adj" fmla="val 417"/>
            </a:avLst>
          </a:prstGeom>
          <a:solidFill>
            <a:srgbClr val="8BAE6C"/>
          </a:solidFill>
          <a:ln w="9525">
            <a:solidFill>
              <a:srgbClr val="3366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 sz="1800"/>
          </a:p>
        </p:txBody>
      </p:sp>
      <p:sp>
        <p:nvSpPr>
          <p:cNvPr id="64528" name="AutoShape 17"/>
          <p:cNvSpPr>
            <a:spLocks noChangeArrowheads="1"/>
          </p:cNvSpPr>
          <p:nvPr/>
        </p:nvSpPr>
        <p:spPr bwMode="auto">
          <a:xfrm>
            <a:off x="7414021" y="1822848"/>
            <a:ext cx="987028" cy="411956"/>
          </a:xfrm>
          <a:prstGeom prst="roundRect">
            <a:avLst>
              <a:gd name="adj" fmla="val 417"/>
            </a:avLst>
          </a:prstGeom>
          <a:solidFill>
            <a:srgbClr val="8BAE6C"/>
          </a:solidFill>
          <a:ln w="9525">
            <a:solidFill>
              <a:srgbClr val="3366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 sz="1800"/>
          </a:p>
        </p:txBody>
      </p:sp>
      <p:sp>
        <p:nvSpPr>
          <p:cNvPr id="64529" name="AutoShape 18"/>
          <p:cNvSpPr>
            <a:spLocks noChangeArrowheads="1"/>
          </p:cNvSpPr>
          <p:nvPr/>
        </p:nvSpPr>
        <p:spPr bwMode="auto">
          <a:xfrm>
            <a:off x="4799408" y="2901554"/>
            <a:ext cx="985838" cy="411956"/>
          </a:xfrm>
          <a:prstGeom prst="roundRect">
            <a:avLst>
              <a:gd name="adj" fmla="val 417"/>
            </a:avLst>
          </a:prstGeom>
          <a:solidFill>
            <a:srgbClr val="8BAE6C"/>
          </a:solidFill>
          <a:ln w="9525">
            <a:solidFill>
              <a:srgbClr val="3366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 sz="1800"/>
          </a:p>
        </p:txBody>
      </p:sp>
      <p:sp>
        <p:nvSpPr>
          <p:cNvPr id="64530" name="Line 19"/>
          <p:cNvSpPr>
            <a:spLocks noChangeShapeType="1"/>
          </p:cNvSpPr>
          <p:nvPr/>
        </p:nvSpPr>
        <p:spPr bwMode="auto">
          <a:xfrm flipH="1">
            <a:off x="6496049" y="1407319"/>
            <a:ext cx="565547" cy="415529"/>
          </a:xfrm>
          <a:prstGeom prst="line">
            <a:avLst/>
          </a:prstGeom>
          <a:noFill/>
          <a:ln w="28440">
            <a:solidFill>
              <a:srgbClr val="3366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4531" name="Line 20"/>
          <p:cNvSpPr>
            <a:spLocks noChangeShapeType="1"/>
          </p:cNvSpPr>
          <p:nvPr/>
        </p:nvSpPr>
        <p:spPr bwMode="auto">
          <a:xfrm>
            <a:off x="7061596" y="1407319"/>
            <a:ext cx="777478" cy="415529"/>
          </a:xfrm>
          <a:prstGeom prst="line">
            <a:avLst/>
          </a:prstGeom>
          <a:noFill/>
          <a:ln w="28440">
            <a:solidFill>
              <a:srgbClr val="3366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4532" name="Line 21"/>
          <p:cNvSpPr>
            <a:spLocks noChangeShapeType="1"/>
          </p:cNvSpPr>
          <p:nvPr/>
        </p:nvSpPr>
        <p:spPr bwMode="auto">
          <a:xfrm flipH="1">
            <a:off x="5293517" y="2237185"/>
            <a:ext cx="1202531" cy="663178"/>
          </a:xfrm>
          <a:prstGeom prst="line">
            <a:avLst/>
          </a:prstGeom>
          <a:noFill/>
          <a:ln w="28440">
            <a:solidFill>
              <a:srgbClr val="3366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4533" name="Line 22"/>
          <p:cNvSpPr>
            <a:spLocks noChangeShapeType="1"/>
          </p:cNvSpPr>
          <p:nvPr/>
        </p:nvSpPr>
        <p:spPr bwMode="auto">
          <a:xfrm>
            <a:off x="6496048" y="2237185"/>
            <a:ext cx="1191" cy="663178"/>
          </a:xfrm>
          <a:prstGeom prst="line">
            <a:avLst/>
          </a:prstGeom>
          <a:noFill/>
          <a:ln w="28440">
            <a:solidFill>
              <a:srgbClr val="3366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4534" name="Line 23"/>
          <p:cNvSpPr>
            <a:spLocks noChangeShapeType="1"/>
          </p:cNvSpPr>
          <p:nvPr/>
        </p:nvSpPr>
        <p:spPr bwMode="auto">
          <a:xfrm>
            <a:off x="6496048" y="2237185"/>
            <a:ext cx="1201341" cy="663178"/>
          </a:xfrm>
          <a:prstGeom prst="line">
            <a:avLst/>
          </a:prstGeom>
          <a:noFill/>
          <a:ln w="28440">
            <a:solidFill>
              <a:srgbClr val="3366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grpSp>
        <p:nvGrpSpPr>
          <p:cNvPr id="64535" name="Group 24"/>
          <p:cNvGrpSpPr>
            <a:grpSpLocks/>
          </p:cNvGrpSpPr>
          <p:nvPr/>
        </p:nvGrpSpPr>
        <p:grpSpPr bwMode="auto">
          <a:xfrm>
            <a:off x="6919911" y="1075135"/>
            <a:ext cx="409575" cy="266700"/>
            <a:chOff x="3552" y="1392"/>
            <a:chExt cx="278" cy="154"/>
          </a:xfrm>
        </p:grpSpPr>
        <p:sp>
          <p:nvSpPr>
            <p:cNvPr id="64557" name="Freeform 25"/>
            <p:cNvSpPr>
              <a:spLocks noChangeArrowheads="1"/>
            </p:cNvSpPr>
            <p:nvPr/>
          </p:nvSpPr>
          <p:spPr bwMode="auto">
            <a:xfrm>
              <a:off x="3552" y="1392"/>
              <a:ext cx="187" cy="154"/>
            </a:xfrm>
            <a:custGeom>
              <a:avLst/>
              <a:gdLst>
                <a:gd name="T0" fmla="*/ 0 w 830"/>
                <a:gd name="T1" fmla="*/ 0 h 685"/>
                <a:gd name="T2" fmla="*/ 0 w 830"/>
                <a:gd name="T3" fmla="*/ 0 h 685"/>
                <a:gd name="T4" fmla="*/ 0 w 830"/>
                <a:gd name="T5" fmla="*/ 0 h 685"/>
                <a:gd name="T6" fmla="*/ 0 w 830"/>
                <a:gd name="T7" fmla="*/ 0 h 685"/>
                <a:gd name="T8" fmla="*/ 0 w 830"/>
                <a:gd name="T9" fmla="*/ 0 h 685"/>
                <a:gd name="T10" fmla="*/ 0 w 830"/>
                <a:gd name="T11" fmla="*/ 0 h 685"/>
                <a:gd name="T12" fmla="*/ 0 w 830"/>
                <a:gd name="T13" fmla="*/ 0 h 685"/>
                <a:gd name="T14" fmla="*/ 0 w 830"/>
                <a:gd name="T15" fmla="*/ 0 h 685"/>
                <a:gd name="T16" fmla="*/ 0 w 830"/>
                <a:gd name="T17" fmla="*/ 0 h 685"/>
                <a:gd name="T18" fmla="*/ 0 w 830"/>
                <a:gd name="T19" fmla="*/ 0 h 685"/>
                <a:gd name="T20" fmla="*/ 0 w 830"/>
                <a:gd name="T21" fmla="*/ 0 h 685"/>
                <a:gd name="T22" fmla="*/ 0 w 830"/>
                <a:gd name="T23" fmla="*/ 0 h 685"/>
                <a:gd name="T24" fmla="*/ 0 w 830"/>
                <a:gd name="T25" fmla="*/ 0 h 685"/>
                <a:gd name="T26" fmla="*/ 0 w 830"/>
                <a:gd name="T27" fmla="*/ 0 h 685"/>
                <a:gd name="T28" fmla="*/ 0 w 830"/>
                <a:gd name="T29" fmla="*/ 0 h 685"/>
                <a:gd name="T30" fmla="*/ 0 w 830"/>
                <a:gd name="T31" fmla="*/ 0 h 685"/>
                <a:gd name="T32" fmla="*/ 0 w 830"/>
                <a:gd name="T33" fmla="*/ 0 h 685"/>
                <a:gd name="T34" fmla="*/ 0 w 830"/>
                <a:gd name="T35" fmla="*/ 0 h 685"/>
                <a:gd name="T36" fmla="*/ 0 w 830"/>
                <a:gd name="T37" fmla="*/ 0 h 685"/>
                <a:gd name="T38" fmla="*/ 0 w 830"/>
                <a:gd name="T39" fmla="*/ 0 h 685"/>
                <a:gd name="T40" fmla="*/ 0 w 830"/>
                <a:gd name="T41" fmla="*/ 0 h 685"/>
                <a:gd name="T42" fmla="*/ 0 w 830"/>
                <a:gd name="T43" fmla="*/ 0 h 685"/>
                <a:gd name="T44" fmla="*/ 0 w 830"/>
                <a:gd name="T45" fmla="*/ 0 h 685"/>
                <a:gd name="T46" fmla="*/ 0 w 830"/>
                <a:gd name="T47" fmla="*/ 0 h 685"/>
                <a:gd name="T48" fmla="*/ 0 w 830"/>
                <a:gd name="T49" fmla="*/ 0 h 685"/>
                <a:gd name="T50" fmla="*/ 0 w 830"/>
                <a:gd name="T51" fmla="*/ 0 h 685"/>
                <a:gd name="T52" fmla="*/ 0 w 830"/>
                <a:gd name="T53" fmla="*/ 0 h 685"/>
                <a:gd name="T54" fmla="*/ 0 w 830"/>
                <a:gd name="T55" fmla="*/ 0 h 685"/>
                <a:gd name="T56" fmla="*/ 0 w 830"/>
                <a:gd name="T57" fmla="*/ 0 h 685"/>
                <a:gd name="T58" fmla="*/ 0 w 830"/>
                <a:gd name="T59" fmla="*/ 0 h 685"/>
                <a:gd name="T60" fmla="*/ 0 w 830"/>
                <a:gd name="T61" fmla="*/ 0 h 685"/>
                <a:gd name="T62" fmla="*/ 0 w 830"/>
                <a:gd name="T63" fmla="*/ 0 h 685"/>
                <a:gd name="T64" fmla="*/ 0 w 830"/>
                <a:gd name="T65" fmla="*/ 0 h 685"/>
                <a:gd name="T66" fmla="*/ 0 w 830"/>
                <a:gd name="T67" fmla="*/ 0 h 685"/>
                <a:gd name="T68" fmla="*/ 0 w 830"/>
                <a:gd name="T69" fmla="*/ 0 h 685"/>
                <a:gd name="T70" fmla="*/ 0 w 830"/>
                <a:gd name="T71" fmla="*/ 0 h 685"/>
                <a:gd name="T72" fmla="*/ 0 w 830"/>
                <a:gd name="T73" fmla="*/ 0 h 685"/>
                <a:gd name="T74" fmla="*/ 0 w 830"/>
                <a:gd name="T75" fmla="*/ 0 h 685"/>
                <a:gd name="T76" fmla="*/ 0 w 830"/>
                <a:gd name="T77" fmla="*/ 0 h 685"/>
                <a:gd name="T78" fmla="*/ 0 w 830"/>
                <a:gd name="T79" fmla="*/ 0 h 685"/>
                <a:gd name="T80" fmla="*/ 0 w 830"/>
                <a:gd name="T81" fmla="*/ 0 h 685"/>
                <a:gd name="T82" fmla="*/ 0 w 830"/>
                <a:gd name="T83" fmla="*/ 0 h 685"/>
                <a:gd name="T84" fmla="*/ 0 w 830"/>
                <a:gd name="T85" fmla="*/ 0 h 685"/>
                <a:gd name="T86" fmla="*/ 0 w 830"/>
                <a:gd name="T87" fmla="*/ 0 h 685"/>
                <a:gd name="T88" fmla="*/ 0 w 830"/>
                <a:gd name="T89" fmla="*/ 0 h 685"/>
                <a:gd name="T90" fmla="*/ 0 w 830"/>
                <a:gd name="T91" fmla="*/ 0 h 685"/>
                <a:gd name="T92" fmla="*/ 0 w 830"/>
                <a:gd name="T93" fmla="*/ 0 h 685"/>
                <a:gd name="T94" fmla="*/ 0 w 830"/>
                <a:gd name="T95" fmla="*/ 0 h 685"/>
                <a:gd name="T96" fmla="*/ 0 w 830"/>
                <a:gd name="T97" fmla="*/ 0 h 685"/>
                <a:gd name="T98" fmla="*/ 0 w 830"/>
                <a:gd name="T99" fmla="*/ 0 h 685"/>
                <a:gd name="T100" fmla="*/ 0 w 830"/>
                <a:gd name="T101" fmla="*/ 0 h 685"/>
                <a:gd name="T102" fmla="*/ 0 w 830"/>
                <a:gd name="T103" fmla="*/ 0 h 685"/>
                <a:gd name="T104" fmla="*/ 0 w 830"/>
                <a:gd name="T105" fmla="*/ 0 h 685"/>
                <a:gd name="T106" fmla="*/ 0 w 830"/>
                <a:gd name="T107" fmla="*/ 0 h 685"/>
                <a:gd name="T108" fmla="*/ 0 w 830"/>
                <a:gd name="T109" fmla="*/ 0 h 68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830"/>
                <a:gd name="T166" fmla="*/ 0 h 685"/>
                <a:gd name="T167" fmla="*/ 830 w 830"/>
                <a:gd name="T168" fmla="*/ 685 h 68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830" h="685">
                  <a:moveTo>
                    <a:pt x="5" y="0"/>
                  </a:moveTo>
                  <a:lnTo>
                    <a:pt x="154" y="0"/>
                  </a:lnTo>
                  <a:lnTo>
                    <a:pt x="160" y="7"/>
                  </a:lnTo>
                  <a:lnTo>
                    <a:pt x="160" y="80"/>
                  </a:lnTo>
                  <a:lnTo>
                    <a:pt x="193" y="80"/>
                  </a:lnTo>
                  <a:lnTo>
                    <a:pt x="201" y="88"/>
                  </a:lnTo>
                  <a:lnTo>
                    <a:pt x="201" y="162"/>
                  </a:lnTo>
                  <a:lnTo>
                    <a:pt x="234" y="162"/>
                  </a:lnTo>
                  <a:lnTo>
                    <a:pt x="240" y="170"/>
                  </a:lnTo>
                  <a:lnTo>
                    <a:pt x="240" y="237"/>
                  </a:lnTo>
                  <a:lnTo>
                    <a:pt x="274" y="237"/>
                  </a:lnTo>
                  <a:lnTo>
                    <a:pt x="281" y="242"/>
                  </a:lnTo>
                  <a:lnTo>
                    <a:pt x="281" y="318"/>
                  </a:lnTo>
                  <a:lnTo>
                    <a:pt x="315" y="318"/>
                  </a:lnTo>
                  <a:lnTo>
                    <a:pt x="320" y="324"/>
                  </a:lnTo>
                  <a:lnTo>
                    <a:pt x="320" y="400"/>
                  </a:lnTo>
                  <a:lnTo>
                    <a:pt x="356" y="400"/>
                  </a:lnTo>
                  <a:lnTo>
                    <a:pt x="361" y="405"/>
                  </a:lnTo>
                  <a:lnTo>
                    <a:pt x="361" y="480"/>
                  </a:lnTo>
                  <a:lnTo>
                    <a:pt x="395" y="480"/>
                  </a:lnTo>
                  <a:lnTo>
                    <a:pt x="401" y="485"/>
                  </a:lnTo>
                  <a:lnTo>
                    <a:pt x="401" y="556"/>
                  </a:lnTo>
                  <a:lnTo>
                    <a:pt x="429" y="556"/>
                  </a:lnTo>
                  <a:lnTo>
                    <a:pt x="429" y="485"/>
                  </a:lnTo>
                  <a:lnTo>
                    <a:pt x="434" y="480"/>
                  </a:lnTo>
                  <a:lnTo>
                    <a:pt x="470" y="480"/>
                  </a:lnTo>
                  <a:lnTo>
                    <a:pt x="470" y="366"/>
                  </a:lnTo>
                  <a:lnTo>
                    <a:pt x="475" y="360"/>
                  </a:lnTo>
                  <a:lnTo>
                    <a:pt x="509" y="360"/>
                  </a:lnTo>
                  <a:lnTo>
                    <a:pt x="509" y="284"/>
                  </a:lnTo>
                  <a:lnTo>
                    <a:pt x="515" y="279"/>
                  </a:lnTo>
                  <a:lnTo>
                    <a:pt x="548" y="279"/>
                  </a:lnTo>
                  <a:lnTo>
                    <a:pt x="548" y="170"/>
                  </a:lnTo>
                  <a:lnTo>
                    <a:pt x="554" y="162"/>
                  </a:lnTo>
                  <a:lnTo>
                    <a:pt x="589" y="162"/>
                  </a:lnTo>
                  <a:lnTo>
                    <a:pt x="589" y="88"/>
                  </a:lnTo>
                  <a:lnTo>
                    <a:pt x="595" y="80"/>
                  </a:lnTo>
                  <a:lnTo>
                    <a:pt x="629" y="80"/>
                  </a:lnTo>
                  <a:lnTo>
                    <a:pt x="629" y="7"/>
                  </a:lnTo>
                  <a:lnTo>
                    <a:pt x="634" y="0"/>
                  </a:lnTo>
                  <a:lnTo>
                    <a:pt x="824" y="0"/>
                  </a:lnTo>
                  <a:lnTo>
                    <a:pt x="829" y="7"/>
                  </a:lnTo>
                  <a:lnTo>
                    <a:pt x="829" y="41"/>
                  </a:lnTo>
                  <a:lnTo>
                    <a:pt x="824" y="46"/>
                  </a:lnTo>
                  <a:lnTo>
                    <a:pt x="750" y="46"/>
                  </a:lnTo>
                  <a:lnTo>
                    <a:pt x="750" y="638"/>
                  </a:lnTo>
                  <a:lnTo>
                    <a:pt x="824" y="638"/>
                  </a:lnTo>
                  <a:lnTo>
                    <a:pt x="829" y="645"/>
                  </a:lnTo>
                  <a:lnTo>
                    <a:pt x="829" y="679"/>
                  </a:lnTo>
                  <a:lnTo>
                    <a:pt x="824" y="684"/>
                  </a:lnTo>
                  <a:lnTo>
                    <a:pt x="595" y="684"/>
                  </a:lnTo>
                  <a:lnTo>
                    <a:pt x="589" y="679"/>
                  </a:lnTo>
                  <a:lnTo>
                    <a:pt x="589" y="645"/>
                  </a:lnTo>
                  <a:lnTo>
                    <a:pt x="595" y="638"/>
                  </a:lnTo>
                  <a:lnTo>
                    <a:pt x="670" y="638"/>
                  </a:lnTo>
                  <a:lnTo>
                    <a:pt x="670" y="88"/>
                  </a:lnTo>
                  <a:lnTo>
                    <a:pt x="634" y="88"/>
                  </a:lnTo>
                  <a:lnTo>
                    <a:pt x="634" y="162"/>
                  </a:lnTo>
                  <a:lnTo>
                    <a:pt x="629" y="170"/>
                  </a:lnTo>
                  <a:lnTo>
                    <a:pt x="595" y="170"/>
                  </a:lnTo>
                  <a:lnTo>
                    <a:pt x="595" y="279"/>
                  </a:lnTo>
                  <a:lnTo>
                    <a:pt x="589" y="284"/>
                  </a:lnTo>
                  <a:lnTo>
                    <a:pt x="554" y="284"/>
                  </a:lnTo>
                  <a:lnTo>
                    <a:pt x="554" y="360"/>
                  </a:lnTo>
                  <a:lnTo>
                    <a:pt x="548" y="366"/>
                  </a:lnTo>
                  <a:lnTo>
                    <a:pt x="515" y="366"/>
                  </a:lnTo>
                  <a:lnTo>
                    <a:pt x="515" y="480"/>
                  </a:lnTo>
                  <a:lnTo>
                    <a:pt x="509" y="485"/>
                  </a:lnTo>
                  <a:lnTo>
                    <a:pt x="475" y="485"/>
                  </a:lnTo>
                  <a:lnTo>
                    <a:pt x="475" y="556"/>
                  </a:lnTo>
                  <a:lnTo>
                    <a:pt x="470" y="564"/>
                  </a:lnTo>
                  <a:lnTo>
                    <a:pt x="434" y="564"/>
                  </a:lnTo>
                  <a:lnTo>
                    <a:pt x="434" y="679"/>
                  </a:lnTo>
                  <a:lnTo>
                    <a:pt x="429" y="684"/>
                  </a:lnTo>
                  <a:lnTo>
                    <a:pt x="401" y="684"/>
                  </a:lnTo>
                  <a:lnTo>
                    <a:pt x="395" y="679"/>
                  </a:lnTo>
                  <a:lnTo>
                    <a:pt x="395" y="645"/>
                  </a:lnTo>
                  <a:lnTo>
                    <a:pt x="361" y="645"/>
                  </a:lnTo>
                  <a:lnTo>
                    <a:pt x="356" y="638"/>
                  </a:lnTo>
                  <a:lnTo>
                    <a:pt x="356" y="564"/>
                  </a:lnTo>
                  <a:lnTo>
                    <a:pt x="320" y="564"/>
                  </a:lnTo>
                  <a:lnTo>
                    <a:pt x="315" y="556"/>
                  </a:lnTo>
                  <a:lnTo>
                    <a:pt x="315" y="485"/>
                  </a:lnTo>
                  <a:lnTo>
                    <a:pt x="281" y="485"/>
                  </a:lnTo>
                  <a:lnTo>
                    <a:pt x="274" y="480"/>
                  </a:lnTo>
                  <a:lnTo>
                    <a:pt x="274" y="405"/>
                  </a:lnTo>
                  <a:lnTo>
                    <a:pt x="240" y="405"/>
                  </a:lnTo>
                  <a:lnTo>
                    <a:pt x="234" y="400"/>
                  </a:lnTo>
                  <a:lnTo>
                    <a:pt x="234" y="324"/>
                  </a:lnTo>
                  <a:lnTo>
                    <a:pt x="201" y="324"/>
                  </a:lnTo>
                  <a:lnTo>
                    <a:pt x="193" y="318"/>
                  </a:lnTo>
                  <a:lnTo>
                    <a:pt x="193" y="242"/>
                  </a:lnTo>
                  <a:lnTo>
                    <a:pt x="160" y="242"/>
                  </a:lnTo>
                  <a:lnTo>
                    <a:pt x="154" y="237"/>
                  </a:lnTo>
                  <a:lnTo>
                    <a:pt x="154" y="170"/>
                  </a:lnTo>
                  <a:lnTo>
                    <a:pt x="119" y="170"/>
                  </a:lnTo>
                  <a:lnTo>
                    <a:pt x="119" y="638"/>
                  </a:lnTo>
                  <a:lnTo>
                    <a:pt x="193" y="638"/>
                  </a:lnTo>
                  <a:lnTo>
                    <a:pt x="201" y="645"/>
                  </a:lnTo>
                  <a:lnTo>
                    <a:pt x="201" y="679"/>
                  </a:lnTo>
                  <a:lnTo>
                    <a:pt x="193" y="684"/>
                  </a:lnTo>
                  <a:lnTo>
                    <a:pt x="5" y="684"/>
                  </a:lnTo>
                  <a:lnTo>
                    <a:pt x="0" y="679"/>
                  </a:lnTo>
                  <a:lnTo>
                    <a:pt x="0" y="645"/>
                  </a:lnTo>
                  <a:lnTo>
                    <a:pt x="5" y="638"/>
                  </a:lnTo>
                  <a:lnTo>
                    <a:pt x="79" y="638"/>
                  </a:lnTo>
                  <a:lnTo>
                    <a:pt x="79" y="46"/>
                  </a:lnTo>
                  <a:lnTo>
                    <a:pt x="5" y="46"/>
                  </a:lnTo>
                  <a:lnTo>
                    <a:pt x="0" y="41"/>
                  </a:lnTo>
                  <a:lnTo>
                    <a:pt x="0" y="7"/>
                  </a:lnTo>
                  <a:lnTo>
                    <a:pt x="5" y="0"/>
                  </a:lnTo>
                </a:path>
              </a:pathLst>
            </a:cu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64558" name="Freeform 26"/>
            <p:cNvSpPr>
              <a:spLocks noChangeArrowheads="1"/>
            </p:cNvSpPr>
            <p:nvPr/>
          </p:nvSpPr>
          <p:spPr bwMode="auto">
            <a:xfrm>
              <a:off x="3760" y="1392"/>
              <a:ext cx="70" cy="154"/>
            </a:xfrm>
            <a:custGeom>
              <a:avLst/>
              <a:gdLst>
                <a:gd name="T0" fmla="*/ 0 w 314"/>
                <a:gd name="T1" fmla="*/ 0 h 685"/>
                <a:gd name="T2" fmla="*/ 0 w 314"/>
                <a:gd name="T3" fmla="*/ 0 h 685"/>
                <a:gd name="T4" fmla="*/ 0 w 314"/>
                <a:gd name="T5" fmla="*/ 0 h 685"/>
                <a:gd name="T6" fmla="*/ 0 w 314"/>
                <a:gd name="T7" fmla="*/ 0 h 685"/>
                <a:gd name="T8" fmla="*/ 0 w 314"/>
                <a:gd name="T9" fmla="*/ 0 h 685"/>
                <a:gd name="T10" fmla="*/ 0 w 314"/>
                <a:gd name="T11" fmla="*/ 0 h 685"/>
                <a:gd name="T12" fmla="*/ 0 w 314"/>
                <a:gd name="T13" fmla="*/ 0 h 685"/>
                <a:gd name="T14" fmla="*/ 0 w 314"/>
                <a:gd name="T15" fmla="*/ 0 h 685"/>
                <a:gd name="T16" fmla="*/ 0 w 314"/>
                <a:gd name="T17" fmla="*/ 0 h 685"/>
                <a:gd name="T18" fmla="*/ 0 w 314"/>
                <a:gd name="T19" fmla="*/ 0 h 685"/>
                <a:gd name="T20" fmla="*/ 0 w 314"/>
                <a:gd name="T21" fmla="*/ 0 h 685"/>
                <a:gd name="T22" fmla="*/ 0 w 314"/>
                <a:gd name="T23" fmla="*/ 0 h 685"/>
                <a:gd name="T24" fmla="*/ 0 w 314"/>
                <a:gd name="T25" fmla="*/ 0 h 685"/>
                <a:gd name="T26" fmla="*/ 0 w 314"/>
                <a:gd name="T27" fmla="*/ 0 h 685"/>
                <a:gd name="T28" fmla="*/ 0 w 314"/>
                <a:gd name="T29" fmla="*/ 0 h 685"/>
                <a:gd name="T30" fmla="*/ 0 w 314"/>
                <a:gd name="T31" fmla="*/ 0 h 685"/>
                <a:gd name="T32" fmla="*/ 0 w 314"/>
                <a:gd name="T33" fmla="*/ 0 h 685"/>
                <a:gd name="T34" fmla="*/ 0 w 314"/>
                <a:gd name="T35" fmla="*/ 0 h 685"/>
                <a:gd name="T36" fmla="*/ 0 w 314"/>
                <a:gd name="T37" fmla="*/ 0 h 685"/>
                <a:gd name="T38" fmla="*/ 0 w 314"/>
                <a:gd name="T39" fmla="*/ 0 h 685"/>
                <a:gd name="T40" fmla="*/ 0 w 314"/>
                <a:gd name="T41" fmla="*/ 0 h 685"/>
                <a:gd name="T42" fmla="*/ 0 w 314"/>
                <a:gd name="T43" fmla="*/ 0 h 685"/>
                <a:gd name="T44" fmla="*/ 0 w 314"/>
                <a:gd name="T45" fmla="*/ 0 h 685"/>
                <a:gd name="T46" fmla="*/ 0 w 314"/>
                <a:gd name="T47" fmla="*/ 0 h 68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14"/>
                <a:gd name="T73" fmla="*/ 0 h 685"/>
                <a:gd name="T74" fmla="*/ 314 w 314"/>
                <a:gd name="T75" fmla="*/ 685 h 685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14" h="685">
                  <a:moveTo>
                    <a:pt x="155" y="0"/>
                  </a:moveTo>
                  <a:lnTo>
                    <a:pt x="191" y="0"/>
                  </a:lnTo>
                  <a:lnTo>
                    <a:pt x="196" y="7"/>
                  </a:lnTo>
                  <a:lnTo>
                    <a:pt x="196" y="638"/>
                  </a:lnTo>
                  <a:lnTo>
                    <a:pt x="307" y="638"/>
                  </a:lnTo>
                  <a:lnTo>
                    <a:pt x="313" y="645"/>
                  </a:lnTo>
                  <a:lnTo>
                    <a:pt x="313" y="679"/>
                  </a:lnTo>
                  <a:lnTo>
                    <a:pt x="307" y="684"/>
                  </a:lnTo>
                  <a:lnTo>
                    <a:pt x="5" y="684"/>
                  </a:lnTo>
                  <a:lnTo>
                    <a:pt x="0" y="679"/>
                  </a:lnTo>
                  <a:lnTo>
                    <a:pt x="0" y="645"/>
                  </a:lnTo>
                  <a:lnTo>
                    <a:pt x="5" y="638"/>
                  </a:lnTo>
                  <a:lnTo>
                    <a:pt x="113" y="638"/>
                  </a:lnTo>
                  <a:lnTo>
                    <a:pt x="113" y="128"/>
                  </a:lnTo>
                  <a:lnTo>
                    <a:pt x="46" y="128"/>
                  </a:lnTo>
                  <a:lnTo>
                    <a:pt x="38" y="122"/>
                  </a:lnTo>
                  <a:lnTo>
                    <a:pt x="38" y="88"/>
                  </a:lnTo>
                  <a:lnTo>
                    <a:pt x="46" y="80"/>
                  </a:lnTo>
                  <a:lnTo>
                    <a:pt x="113" y="80"/>
                  </a:lnTo>
                  <a:lnTo>
                    <a:pt x="113" y="46"/>
                  </a:lnTo>
                  <a:lnTo>
                    <a:pt x="119" y="41"/>
                  </a:lnTo>
                  <a:lnTo>
                    <a:pt x="152" y="41"/>
                  </a:lnTo>
                  <a:lnTo>
                    <a:pt x="152" y="7"/>
                  </a:lnTo>
                  <a:lnTo>
                    <a:pt x="155" y="0"/>
                  </a:lnTo>
                </a:path>
              </a:pathLst>
            </a:cu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endParaRPr lang="en-US" altLang="en-US" sz="1800"/>
            </a:p>
          </p:txBody>
        </p:sp>
      </p:grpSp>
      <p:grpSp>
        <p:nvGrpSpPr>
          <p:cNvPr id="64536" name="Group 27"/>
          <p:cNvGrpSpPr>
            <a:grpSpLocks/>
          </p:cNvGrpSpPr>
          <p:nvPr/>
        </p:nvGrpSpPr>
        <p:grpSpPr bwMode="auto">
          <a:xfrm>
            <a:off x="6282927" y="1884760"/>
            <a:ext cx="409575" cy="266700"/>
            <a:chOff x="3120" y="1860"/>
            <a:chExt cx="278" cy="154"/>
          </a:xfrm>
        </p:grpSpPr>
        <p:sp>
          <p:nvSpPr>
            <p:cNvPr id="64555" name="Freeform 28"/>
            <p:cNvSpPr>
              <a:spLocks noChangeArrowheads="1"/>
            </p:cNvSpPr>
            <p:nvPr/>
          </p:nvSpPr>
          <p:spPr bwMode="auto">
            <a:xfrm>
              <a:off x="3120" y="1860"/>
              <a:ext cx="181" cy="154"/>
            </a:xfrm>
            <a:custGeom>
              <a:avLst/>
              <a:gdLst>
                <a:gd name="T0" fmla="*/ 0 w 804"/>
                <a:gd name="T1" fmla="*/ 0 h 685"/>
                <a:gd name="T2" fmla="*/ 0 w 804"/>
                <a:gd name="T3" fmla="*/ 0 h 685"/>
                <a:gd name="T4" fmla="*/ 0 w 804"/>
                <a:gd name="T5" fmla="*/ 0 h 685"/>
                <a:gd name="T6" fmla="*/ 0 w 804"/>
                <a:gd name="T7" fmla="*/ 0 h 685"/>
                <a:gd name="T8" fmla="*/ 0 w 804"/>
                <a:gd name="T9" fmla="*/ 0 h 685"/>
                <a:gd name="T10" fmla="*/ 0 w 804"/>
                <a:gd name="T11" fmla="*/ 0 h 685"/>
                <a:gd name="T12" fmla="*/ 0 w 804"/>
                <a:gd name="T13" fmla="*/ 0 h 685"/>
                <a:gd name="T14" fmla="*/ 0 w 804"/>
                <a:gd name="T15" fmla="*/ 0 h 685"/>
                <a:gd name="T16" fmla="*/ 0 w 804"/>
                <a:gd name="T17" fmla="*/ 0 h 685"/>
                <a:gd name="T18" fmla="*/ 0 w 804"/>
                <a:gd name="T19" fmla="*/ 0 h 685"/>
                <a:gd name="T20" fmla="*/ 0 w 804"/>
                <a:gd name="T21" fmla="*/ 0 h 685"/>
                <a:gd name="T22" fmla="*/ 0 w 804"/>
                <a:gd name="T23" fmla="*/ 0 h 685"/>
                <a:gd name="T24" fmla="*/ 0 w 804"/>
                <a:gd name="T25" fmla="*/ 0 h 685"/>
                <a:gd name="T26" fmla="*/ 0 w 804"/>
                <a:gd name="T27" fmla="*/ 0 h 685"/>
                <a:gd name="T28" fmla="*/ 0 w 804"/>
                <a:gd name="T29" fmla="*/ 0 h 685"/>
                <a:gd name="T30" fmla="*/ 0 w 804"/>
                <a:gd name="T31" fmla="*/ 0 h 685"/>
                <a:gd name="T32" fmla="*/ 0 w 804"/>
                <a:gd name="T33" fmla="*/ 0 h 685"/>
                <a:gd name="T34" fmla="*/ 0 w 804"/>
                <a:gd name="T35" fmla="*/ 0 h 685"/>
                <a:gd name="T36" fmla="*/ 0 w 804"/>
                <a:gd name="T37" fmla="*/ 0 h 685"/>
                <a:gd name="T38" fmla="*/ 0 w 804"/>
                <a:gd name="T39" fmla="*/ 0 h 685"/>
                <a:gd name="T40" fmla="*/ 0 w 804"/>
                <a:gd name="T41" fmla="*/ 0 h 685"/>
                <a:gd name="T42" fmla="*/ 0 w 804"/>
                <a:gd name="T43" fmla="*/ 0 h 685"/>
                <a:gd name="T44" fmla="*/ 0 w 804"/>
                <a:gd name="T45" fmla="*/ 0 h 685"/>
                <a:gd name="T46" fmla="*/ 0 w 804"/>
                <a:gd name="T47" fmla="*/ 0 h 685"/>
                <a:gd name="T48" fmla="*/ 0 w 804"/>
                <a:gd name="T49" fmla="*/ 0 h 685"/>
                <a:gd name="T50" fmla="*/ 0 w 804"/>
                <a:gd name="T51" fmla="*/ 0 h 685"/>
                <a:gd name="T52" fmla="*/ 0 w 804"/>
                <a:gd name="T53" fmla="*/ 0 h 685"/>
                <a:gd name="T54" fmla="*/ 0 w 804"/>
                <a:gd name="T55" fmla="*/ 0 h 685"/>
                <a:gd name="T56" fmla="*/ 0 w 804"/>
                <a:gd name="T57" fmla="*/ 0 h 685"/>
                <a:gd name="T58" fmla="*/ 0 w 804"/>
                <a:gd name="T59" fmla="*/ 0 h 685"/>
                <a:gd name="T60" fmla="*/ 0 w 804"/>
                <a:gd name="T61" fmla="*/ 0 h 685"/>
                <a:gd name="T62" fmla="*/ 0 w 804"/>
                <a:gd name="T63" fmla="*/ 0 h 685"/>
                <a:gd name="T64" fmla="*/ 0 w 804"/>
                <a:gd name="T65" fmla="*/ 0 h 685"/>
                <a:gd name="T66" fmla="*/ 0 w 804"/>
                <a:gd name="T67" fmla="*/ 0 h 685"/>
                <a:gd name="T68" fmla="*/ 0 w 804"/>
                <a:gd name="T69" fmla="*/ 0 h 685"/>
                <a:gd name="T70" fmla="*/ 0 w 804"/>
                <a:gd name="T71" fmla="*/ 0 h 685"/>
                <a:gd name="T72" fmla="*/ 0 w 804"/>
                <a:gd name="T73" fmla="*/ 0 h 685"/>
                <a:gd name="T74" fmla="*/ 0 w 804"/>
                <a:gd name="T75" fmla="*/ 0 h 685"/>
                <a:gd name="T76" fmla="*/ 0 w 804"/>
                <a:gd name="T77" fmla="*/ 0 h 685"/>
                <a:gd name="T78" fmla="*/ 0 w 804"/>
                <a:gd name="T79" fmla="*/ 0 h 685"/>
                <a:gd name="T80" fmla="*/ 0 w 804"/>
                <a:gd name="T81" fmla="*/ 0 h 685"/>
                <a:gd name="T82" fmla="*/ 0 w 804"/>
                <a:gd name="T83" fmla="*/ 0 h 685"/>
                <a:gd name="T84" fmla="*/ 0 w 804"/>
                <a:gd name="T85" fmla="*/ 0 h 685"/>
                <a:gd name="T86" fmla="*/ 0 w 804"/>
                <a:gd name="T87" fmla="*/ 0 h 685"/>
                <a:gd name="T88" fmla="*/ 0 w 804"/>
                <a:gd name="T89" fmla="*/ 0 h 685"/>
                <a:gd name="T90" fmla="*/ 0 w 804"/>
                <a:gd name="T91" fmla="*/ 0 h 685"/>
                <a:gd name="T92" fmla="*/ 0 w 804"/>
                <a:gd name="T93" fmla="*/ 0 h 685"/>
                <a:gd name="T94" fmla="*/ 0 w 804"/>
                <a:gd name="T95" fmla="*/ 0 h 685"/>
                <a:gd name="T96" fmla="*/ 0 w 804"/>
                <a:gd name="T97" fmla="*/ 0 h 685"/>
                <a:gd name="T98" fmla="*/ 0 w 804"/>
                <a:gd name="T99" fmla="*/ 0 h 685"/>
                <a:gd name="T100" fmla="*/ 0 w 804"/>
                <a:gd name="T101" fmla="*/ 0 h 685"/>
                <a:gd name="T102" fmla="*/ 0 w 804"/>
                <a:gd name="T103" fmla="*/ 0 h 685"/>
                <a:gd name="T104" fmla="*/ 0 w 804"/>
                <a:gd name="T105" fmla="*/ 0 h 685"/>
                <a:gd name="T106" fmla="*/ 0 w 804"/>
                <a:gd name="T107" fmla="*/ 0 h 685"/>
                <a:gd name="T108" fmla="*/ 0 w 804"/>
                <a:gd name="T109" fmla="*/ 0 h 68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804"/>
                <a:gd name="T166" fmla="*/ 0 h 685"/>
                <a:gd name="T167" fmla="*/ 804 w 804"/>
                <a:gd name="T168" fmla="*/ 685 h 68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804" h="685">
                  <a:moveTo>
                    <a:pt x="4" y="0"/>
                  </a:moveTo>
                  <a:lnTo>
                    <a:pt x="149" y="0"/>
                  </a:lnTo>
                  <a:lnTo>
                    <a:pt x="155" y="7"/>
                  </a:lnTo>
                  <a:lnTo>
                    <a:pt x="155" y="80"/>
                  </a:lnTo>
                  <a:lnTo>
                    <a:pt x="187" y="80"/>
                  </a:lnTo>
                  <a:lnTo>
                    <a:pt x="194" y="88"/>
                  </a:lnTo>
                  <a:lnTo>
                    <a:pt x="194" y="162"/>
                  </a:lnTo>
                  <a:lnTo>
                    <a:pt x="227" y="162"/>
                  </a:lnTo>
                  <a:lnTo>
                    <a:pt x="232" y="170"/>
                  </a:lnTo>
                  <a:lnTo>
                    <a:pt x="232" y="237"/>
                  </a:lnTo>
                  <a:lnTo>
                    <a:pt x="265" y="237"/>
                  </a:lnTo>
                  <a:lnTo>
                    <a:pt x="272" y="242"/>
                  </a:lnTo>
                  <a:lnTo>
                    <a:pt x="272" y="318"/>
                  </a:lnTo>
                  <a:lnTo>
                    <a:pt x="305" y="318"/>
                  </a:lnTo>
                  <a:lnTo>
                    <a:pt x="310" y="324"/>
                  </a:lnTo>
                  <a:lnTo>
                    <a:pt x="310" y="400"/>
                  </a:lnTo>
                  <a:lnTo>
                    <a:pt x="344" y="400"/>
                  </a:lnTo>
                  <a:lnTo>
                    <a:pt x="350" y="405"/>
                  </a:lnTo>
                  <a:lnTo>
                    <a:pt x="350" y="480"/>
                  </a:lnTo>
                  <a:lnTo>
                    <a:pt x="382" y="480"/>
                  </a:lnTo>
                  <a:lnTo>
                    <a:pt x="388" y="485"/>
                  </a:lnTo>
                  <a:lnTo>
                    <a:pt x="388" y="556"/>
                  </a:lnTo>
                  <a:lnTo>
                    <a:pt x="415" y="556"/>
                  </a:lnTo>
                  <a:lnTo>
                    <a:pt x="415" y="485"/>
                  </a:lnTo>
                  <a:lnTo>
                    <a:pt x="420" y="480"/>
                  </a:lnTo>
                  <a:lnTo>
                    <a:pt x="455" y="480"/>
                  </a:lnTo>
                  <a:lnTo>
                    <a:pt x="455" y="366"/>
                  </a:lnTo>
                  <a:lnTo>
                    <a:pt x="460" y="360"/>
                  </a:lnTo>
                  <a:lnTo>
                    <a:pt x="493" y="360"/>
                  </a:lnTo>
                  <a:lnTo>
                    <a:pt x="493" y="284"/>
                  </a:lnTo>
                  <a:lnTo>
                    <a:pt x="498" y="279"/>
                  </a:lnTo>
                  <a:lnTo>
                    <a:pt x="531" y="279"/>
                  </a:lnTo>
                  <a:lnTo>
                    <a:pt x="531" y="170"/>
                  </a:lnTo>
                  <a:lnTo>
                    <a:pt x="536" y="162"/>
                  </a:lnTo>
                  <a:lnTo>
                    <a:pt x="570" y="162"/>
                  </a:lnTo>
                  <a:lnTo>
                    <a:pt x="570" y="88"/>
                  </a:lnTo>
                  <a:lnTo>
                    <a:pt x="576" y="80"/>
                  </a:lnTo>
                  <a:lnTo>
                    <a:pt x="608" y="80"/>
                  </a:lnTo>
                  <a:lnTo>
                    <a:pt x="608" y="7"/>
                  </a:lnTo>
                  <a:lnTo>
                    <a:pt x="614" y="0"/>
                  </a:lnTo>
                  <a:lnTo>
                    <a:pt x="797" y="0"/>
                  </a:lnTo>
                  <a:lnTo>
                    <a:pt x="803" y="7"/>
                  </a:lnTo>
                  <a:lnTo>
                    <a:pt x="803" y="41"/>
                  </a:lnTo>
                  <a:lnTo>
                    <a:pt x="797" y="46"/>
                  </a:lnTo>
                  <a:lnTo>
                    <a:pt x="725" y="46"/>
                  </a:lnTo>
                  <a:lnTo>
                    <a:pt x="725" y="638"/>
                  </a:lnTo>
                  <a:lnTo>
                    <a:pt x="797" y="638"/>
                  </a:lnTo>
                  <a:lnTo>
                    <a:pt x="803" y="645"/>
                  </a:lnTo>
                  <a:lnTo>
                    <a:pt x="803" y="679"/>
                  </a:lnTo>
                  <a:lnTo>
                    <a:pt x="797" y="684"/>
                  </a:lnTo>
                  <a:lnTo>
                    <a:pt x="576" y="684"/>
                  </a:lnTo>
                  <a:lnTo>
                    <a:pt x="570" y="679"/>
                  </a:lnTo>
                  <a:lnTo>
                    <a:pt x="570" y="645"/>
                  </a:lnTo>
                  <a:lnTo>
                    <a:pt x="576" y="638"/>
                  </a:lnTo>
                  <a:lnTo>
                    <a:pt x="648" y="638"/>
                  </a:lnTo>
                  <a:lnTo>
                    <a:pt x="648" y="88"/>
                  </a:lnTo>
                  <a:lnTo>
                    <a:pt x="614" y="88"/>
                  </a:lnTo>
                  <a:lnTo>
                    <a:pt x="614" y="162"/>
                  </a:lnTo>
                  <a:lnTo>
                    <a:pt x="608" y="170"/>
                  </a:lnTo>
                  <a:lnTo>
                    <a:pt x="576" y="170"/>
                  </a:lnTo>
                  <a:lnTo>
                    <a:pt x="576" y="279"/>
                  </a:lnTo>
                  <a:lnTo>
                    <a:pt x="570" y="284"/>
                  </a:lnTo>
                  <a:lnTo>
                    <a:pt x="536" y="284"/>
                  </a:lnTo>
                  <a:lnTo>
                    <a:pt x="536" y="360"/>
                  </a:lnTo>
                  <a:lnTo>
                    <a:pt x="531" y="366"/>
                  </a:lnTo>
                  <a:lnTo>
                    <a:pt x="498" y="366"/>
                  </a:lnTo>
                  <a:lnTo>
                    <a:pt x="498" y="480"/>
                  </a:lnTo>
                  <a:lnTo>
                    <a:pt x="493" y="485"/>
                  </a:lnTo>
                  <a:lnTo>
                    <a:pt x="460" y="485"/>
                  </a:lnTo>
                  <a:lnTo>
                    <a:pt x="460" y="556"/>
                  </a:lnTo>
                  <a:lnTo>
                    <a:pt x="455" y="564"/>
                  </a:lnTo>
                  <a:lnTo>
                    <a:pt x="420" y="564"/>
                  </a:lnTo>
                  <a:lnTo>
                    <a:pt x="420" y="679"/>
                  </a:lnTo>
                  <a:lnTo>
                    <a:pt x="415" y="684"/>
                  </a:lnTo>
                  <a:lnTo>
                    <a:pt x="388" y="684"/>
                  </a:lnTo>
                  <a:lnTo>
                    <a:pt x="382" y="679"/>
                  </a:lnTo>
                  <a:lnTo>
                    <a:pt x="382" y="645"/>
                  </a:lnTo>
                  <a:lnTo>
                    <a:pt x="350" y="645"/>
                  </a:lnTo>
                  <a:lnTo>
                    <a:pt x="344" y="638"/>
                  </a:lnTo>
                  <a:lnTo>
                    <a:pt x="344" y="564"/>
                  </a:lnTo>
                  <a:lnTo>
                    <a:pt x="310" y="564"/>
                  </a:lnTo>
                  <a:lnTo>
                    <a:pt x="305" y="556"/>
                  </a:lnTo>
                  <a:lnTo>
                    <a:pt x="305" y="485"/>
                  </a:lnTo>
                  <a:lnTo>
                    <a:pt x="272" y="485"/>
                  </a:lnTo>
                  <a:lnTo>
                    <a:pt x="265" y="480"/>
                  </a:lnTo>
                  <a:lnTo>
                    <a:pt x="265" y="405"/>
                  </a:lnTo>
                  <a:lnTo>
                    <a:pt x="232" y="405"/>
                  </a:lnTo>
                  <a:lnTo>
                    <a:pt x="227" y="400"/>
                  </a:lnTo>
                  <a:lnTo>
                    <a:pt x="227" y="324"/>
                  </a:lnTo>
                  <a:lnTo>
                    <a:pt x="194" y="324"/>
                  </a:lnTo>
                  <a:lnTo>
                    <a:pt x="187" y="318"/>
                  </a:lnTo>
                  <a:lnTo>
                    <a:pt x="187" y="242"/>
                  </a:lnTo>
                  <a:lnTo>
                    <a:pt x="155" y="242"/>
                  </a:lnTo>
                  <a:lnTo>
                    <a:pt x="149" y="237"/>
                  </a:lnTo>
                  <a:lnTo>
                    <a:pt x="149" y="170"/>
                  </a:lnTo>
                  <a:lnTo>
                    <a:pt x="115" y="170"/>
                  </a:lnTo>
                  <a:lnTo>
                    <a:pt x="115" y="638"/>
                  </a:lnTo>
                  <a:lnTo>
                    <a:pt x="187" y="638"/>
                  </a:lnTo>
                  <a:lnTo>
                    <a:pt x="194" y="645"/>
                  </a:lnTo>
                  <a:lnTo>
                    <a:pt x="194" y="679"/>
                  </a:lnTo>
                  <a:lnTo>
                    <a:pt x="187" y="684"/>
                  </a:lnTo>
                  <a:lnTo>
                    <a:pt x="4" y="684"/>
                  </a:lnTo>
                  <a:lnTo>
                    <a:pt x="0" y="679"/>
                  </a:lnTo>
                  <a:lnTo>
                    <a:pt x="0" y="645"/>
                  </a:lnTo>
                  <a:lnTo>
                    <a:pt x="4" y="638"/>
                  </a:lnTo>
                  <a:lnTo>
                    <a:pt x="77" y="638"/>
                  </a:lnTo>
                  <a:lnTo>
                    <a:pt x="77" y="46"/>
                  </a:lnTo>
                  <a:lnTo>
                    <a:pt x="4" y="46"/>
                  </a:lnTo>
                  <a:lnTo>
                    <a:pt x="0" y="41"/>
                  </a:lnTo>
                  <a:lnTo>
                    <a:pt x="0" y="7"/>
                  </a:lnTo>
                  <a:lnTo>
                    <a:pt x="4" y="0"/>
                  </a:lnTo>
                </a:path>
              </a:pathLst>
            </a:cu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64556" name="Freeform 29"/>
            <p:cNvSpPr>
              <a:spLocks noChangeArrowheads="1"/>
            </p:cNvSpPr>
            <p:nvPr/>
          </p:nvSpPr>
          <p:spPr bwMode="auto">
            <a:xfrm>
              <a:off x="3313" y="1860"/>
              <a:ext cx="85" cy="154"/>
            </a:xfrm>
            <a:custGeom>
              <a:avLst/>
              <a:gdLst>
                <a:gd name="T0" fmla="*/ 0 w 381"/>
                <a:gd name="T1" fmla="*/ 0 h 685"/>
                <a:gd name="T2" fmla="*/ 0 w 381"/>
                <a:gd name="T3" fmla="*/ 0 h 685"/>
                <a:gd name="T4" fmla="*/ 0 w 381"/>
                <a:gd name="T5" fmla="*/ 0 h 685"/>
                <a:gd name="T6" fmla="*/ 0 w 381"/>
                <a:gd name="T7" fmla="*/ 0 h 685"/>
                <a:gd name="T8" fmla="*/ 0 w 381"/>
                <a:gd name="T9" fmla="*/ 0 h 685"/>
                <a:gd name="T10" fmla="*/ 0 w 381"/>
                <a:gd name="T11" fmla="*/ 0 h 685"/>
                <a:gd name="T12" fmla="*/ 0 w 381"/>
                <a:gd name="T13" fmla="*/ 0 h 685"/>
                <a:gd name="T14" fmla="*/ 0 w 381"/>
                <a:gd name="T15" fmla="*/ 0 h 685"/>
                <a:gd name="T16" fmla="*/ 0 w 381"/>
                <a:gd name="T17" fmla="*/ 0 h 685"/>
                <a:gd name="T18" fmla="*/ 0 w 381"/>
                <a:gd name="T19" fmla="*/ 0 h 685"/>
                <a:gd name="T20" fmla="*/ 0 w 381"/>
                <a:gd name="T21" fmla="*/ 0 h 685"/>
                <a:gd name="T22" fmla="*/ 0 w 381"/>
                <a:gd name="T23" fmla="*/ 0 h 685"/>
                <a:gd name="T24" fmla="*/ 0 w 381"/>
                <a:gd name="T25" fmla="*/ 0 h 685"/>
                <a:gd name="T26" fmla="*/ 0 w 381"/>
                <a:gd name="T27" fmla="*/ 0 h 685"/>
                <a:gd name="T28" fmla="*/ 0 w 381"/>
                <a:gd name="T29" fmla="*/ 0 h 685"/>
                <a:gd name="T30" fmla="*/ 0 w 381"/>
                <a:gd name="T31" fmla="*/ 0 h 685"/>
                <a:gd name="T32" fmla="*/ 0 w 381"/>
                <a:gd name="T33" fmla="*/ 0 h 685"/>
                <a:gd name="T34" fmla="*/ 0 w 381"/>
                <a:gd name="T35" fmla="*/ 0 h 685"/>
                <a:gd name="T36" fmla="*/ 0 w 381"/>
                <a:gd name="T37" fmla="*/ 0 h 685"/>
                <a:gd name="T38" fmla="*/ 0 w 381"/>
                <a:gd name="T39" fmla="*/ 0 h 685"/>
                <a:gd name="T40" fmla="*/ 0 w 381"/>
                <a:gd name="T41" fmla="*/ 0 h 685"/>
                <a:gd name="T42" fmla="*/ 0 w 381"/>
                <a:gd name="T43" fmla="*/ 0 h 685"/>
                <a:gd name="T44" fmla="*/ 0 w 381"/>
                <a:gd name="T45" fmla="*/ 0 h 685"/>
                <a:gd name="T46" fmla="*/ 0 w 381"/>
                <a:gd name="T47" fmla="*/ 0 h 685"/>
                <a:gd name="T48" fmla="*/ 0 w 381"/>
                <a:gd name="T49" fmla="*/ 0 h 685"/>
                <a:gd name="T50" fmla="*/ 0 w 381"/>
                <a:gd name="T51" fmla="*/ 0 h 685"/>
                <a:gd name="T52" fmla="*/ 0 w 381"/>
                <a:gd name="T53" fmla="*/ 0 h 685"/>
                <a:gd name="T54" fmla="*/ 0 w 381"/>
                <a:gd name="T55" fmla="*/ 0 h 685"/>
                <a:gd name="T56" fmla="*/ 0 w 381"/>
                <a:gd name="T57" fmla="*/ 0 h 685"/>
                <a:gd name="T58" fmla="*/ 0 w 381"/>
                <a:gd name="T59" fmla="*/ 0 h 685"/>
                <a:gd name="T60" fmla="*/ 0 w 381"/>
                <a:gd name="T61" fmla="*/ 0 h 685"/>
                <a:gd name="T62" fmla="*/ 0 w 381"/>
                <a:gd name="T63" fmla="*/ 0 h 685"/>
                <a:gd name="T64" fmla="*/ 0 w 381"/>
                <a:gd name="T65" fmla="*/ 0 h 685"/>
                <a:gd name="T66" fmla="*/ 0 w 381"/>
                <a:gd name="T67" fmla="*/ 0 h 685"/>
                <a:gd name="T68" fmla="*/ 0 w 381"/>
                <a:gd name="T69" fmla="*/ 0 h 685"/>
                <a:gd name="T70" fmla="*/ 0 w 381"/>
                <a:gd name="T71" fmla="*/ 0 h 685"/>
                <a:gd name="T72" fmla="*/ 0 w 381"/>
                <a:gd name="T73" fmla="*/ 0 h 685"/>
                <a:gd name="T74" fmla="*/ 0 w 381"/>
                <a:gd name="T75" fmla="*/ 0 h 685"/>
                <a:gd name="T76" fmla="*/ 0 w 381"/>
                <a:gd name="T77" fmla="*/ 0 h 685"/>
                <a:gd name="T78" fmla="*/ 0 w 381"/>
                <a:gd name="T79" fmla="*/ 0 h 68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381"/>
                <a:gd name="T121" fmla="*/ 0 h 685"/>
                <a:gd name="T122" fmla="*/ 381 w 381"/>
                <a:gd name="T123" fmla="*/ 685 h 685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381" h="685">
                  <a:moveTo>
                    <a:pt x="114" y="0"/>
                  </a:moveTo>
                  <a:lnTo>
                    <a:pt x="222" y="0"/>
                  </a:lnTo>
                  <a:lnTo>
                    <a:pt x="227" y="7"/>
                  </a:lnTo>
                  <a:lnTo>
                    <a:pt x="227" y="41"/>
                  </a:lnTo>
                  <a:lnTo>
                    <a:pt x="298" y="41"/>
                  </a:lnTo>
                  <a:lnTo>
                    <a:pt x="303" y="46"/>
                  </a:lnTo>
                  <a:lnTo>
                    <a:pt x="303" y="80"/>
                  </a:lnTo>
                  <a:lnTo>
                    <a:pt x="335" y="80"/>
                  </a:lnTo>
                  <a:lnTo>
                    <a:pt x="341" y="88"/>
                  </a:lnTo>
                  <a:lnTo>
                    <a:pt x="341" y="279"/>
                  </a:lnTo>
                  <a:lnTo>
                    <a:pt x="335" y="284"/>
                  </a:lnTo>
                  <a:lnTo>
                    <a:pt x="303" y="284"/>
                  </a:lnTo>
                  <a:lnTo>
                    <a:pt x="303" y="360"/>
                  </a:lnTo>
                  <a:lnTo>
                    <a:pt x="298" y="366"/>
                  </a:lnTo>
                  <a:lnTo>
                    <a:pt x="265" y="366"/>
                  </a:lnTo>
                  <a:lnTo>
                    <a:pt x="265" y="400"/>
                  </a:lnTo>
                  <a:lnTo>
                    <a:pt x="260" y="405"/>
                  </a:lnTo>
                  <a:lnTo>
                    <a:pt x="227" y="405"/>
                  </a:lnTo>
                  <a:lnTo>
                    <a:pt x="227" y="480"/>
                  </a:lnTo>
                  <a:lnTo>
                    <a:pt x="222" y="485"/>
                  </a:lnTo>
                  <a:lnTo>
                    <a:pt x="188" y="485"/>
                  </a:lnTo>
                  <a:lnTo>
                    <a:pt x="188" y="522"/>
                  </a:lnTo>
                  <a:lnTo>
                    <a:pt x="184" y="527"/>
                  </a:lnTo>
                  <a:lnTo>
                    <a:pt x="152" y="527"/>
                  </a:lnTo>
                  <a:lnTo>
                    <a:pt x="152" y="556"/>
                  </a:lnTo>
                  <a:lnTo>
                    <a:pt x="147" y="564"/>
                  </a:lnTo>
                  <a:lnTo>
                    <a:pt x="114" y="564"/>
                  </a:lnTo>
                  <a:lnTo>
                    <a:pt x="114" y="598"/>
                  </a:lnTo>
                  <a:lnTo>
                    <a:pt x="335" y="598"/>
                  </a:lnTo>
                  <a:lnTo>
                    <a:pt x="335" y="564"/>
                  </a:lnTo>
                  <a:lnTo>
                    <a:pt x="341" y="556"/>
                  </a:lnTo>
                  <a:lnTo>
                    <a:pt x="375" y="556"/>
                  </a:lnTo>
                  <a:lnTo>
                    <a:pt x="380" y="564"/>
                  </a:lnTo>
                  <a:lnTo>
                    <a:pt x="380" y="638"/>
                  </a:lnTo>
                  <a:lnTo>
                    <a:pt x="375" y="645"/>
                  </a:lnTo>
                  <a:lnTo>
                    <a:pt x="341" y="645"/>
                  </a:lnTo>
                  <a:lnTo>
                    <a:pt x="341" y="679"/>
                  </a:lnTo>
                  <a:lnTo>
                    <a:pt x="335" y="684"/>
                  </a:lnTo>
                  <a:lnTo>
                    <a:pt x="4" y="684"/>
                  </a:lnTo>
                  <a:lnTo>
                    <a:pt x="0" y="679"/>
                  </a:lnTo>
                  <a:lnTo>
                    <a:pt x="0" y="604"/>
                  </a:lnTo>
                  <a:lnTo>
                    <a:pt x="4" y="598"/>
                  </a:lnTo>
                  <a:lnTo>
                    <a:pt x="37" y="598"/>
                  </a:lnTo>
                  <a:lnTo>
                    <a:pt x="37" y="564"/>
                  </a:lnTo>
                  <a:lnTo>
                    <a:pt x="42" y="556"/>
                  </a:lnTo>
                  <a:lnTo>
                    <a:pt x="75" y="556"/>
                  </a:lnTo>
                  <a:lnTo>
                    <a:pt x="75" y="527"/>
                  </a:lnTo>
                  <a:lnTo>
                    <a:pt x="82" y="522"/>
                  </a:lnTo>
                  <a:lnTo>
                    <a:pt x="109" y="522"/>
                  </a:lnTo>
                  <a:lnTo>
                    <a:pt x="109" y="485"/>
                  </a:lnTo>
                  <a:lnTo>
                    <a:pt x="114" y="480"/>
                  </a:lnTo>
                  <a:lnTo>
                    <a:pt x="147" y="480"/>
                  </a:lnTo>
                  <a:lnTo>
                    <a:pt x="147" y="446"/>
                  </a:lnTo>
                  <a:lnTo>
                    <a:pt x="152" y="441"/>
                  </a:lnTo>
                  <a:lnTo>
                    <a:pt x="184" y="441"/>
                  </a:lnTo>
                  <a:lnTo>
                    <a:pt x="184" y="366"/>
                  </a:lnTo>
                  <a:lnTo>
                    <a:pt x="188" y="360"/>
                  </a:lnTo>
                  <a:lnTo>
                    <a:pt x="222" y="360"/>
                  </a:lnTo>
                  <a:lnTo>
                    <a:pt x="222" y="284"/>
                  </a:lnTo>
                  <a:lnTo>
                    <a:pt x="227" y="279"/>
                  </a:lnTo>
                  <a:lnTo>
                    <a:pt x="260" y="279"/>
                  </a:lnTo>
                  <a:lnTo>
                    <a:pt x="260" y="128"/>
                  </a:lnTo>
                  <a:lnTo>
                    <a:pt x="227" y="128"/>
                  </a:lnTo>
                  <a:lnTo>
                    <a:pt x="222" y="122"/>
                  </a:lnTo>
                  <a:lnTo>
                    <a:pt x="222" y="88"/>
                  </a:lnTo>
                  <a:lnTo>
                    <a:pt x="82" y="88"/>
                  </a:lnTo>
                  <a:lnTo>
                    <a:pt x="82" y="122"/>
                  </a:lnTo>
                  <a:lnTo>
                    <a:pt x="75" y="128"/>
                  </a:lnTo>
                  <a:lnTo>
                    <a:pt x="42" y="128"/>
                  </a:lnTo>
                  <a:lnTo>
                    <a:pt x="42" y="204"/>
                  </a:lnTo>
                  <a:lnTo>
                    <a:pt x="37" y="208"/>
                  </a:lnTo>
                  <a:lnTo>
                    <a:pt x="4" y="208"/>
                  </a:lnTo>
                  <a:lnTo>
                    <a:pt x="0" y="204"/>
                  </a:lnTo>
                  <a:lnTo>
                    <a:pt x="0" y="128"/>
                  </a:lnTo>
                  <a:lnTo>
                    <a:pt x="4" y="122"/>
                  </a:lnTo>
                  <a:lnTo>
                    <a:pt x="37" y="122"/>
                  </a:lnTo>
                  <a:lnTo>
                    <a:pt x="37" y="46"/>
                  </a:lnTo>
                  <a:lnTo>
                    <a:pt x="42" y="41"/>
                  </a:lnTo>
                  <a:lnTo>
                    <a:pt x="109" y="41"/>
                  </a:lnTo>
                  <a:lnTo>
                    <a:pt x="109" y="7"/>
                  </a:lnTo>
                  <a:lnTo>
                    <a:pt x="114" y="0"/>
                  </a:lnTo>
                </a:path>
              </a:pathLst>
            </a:cu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endParaRPr lang="en-US" altLang="en-US" sz="1800"/>
            </a:p>
          </p:txBody>
        </p:sp>
      </p:grpSp>
      <p:grpSp>
        <p:nvGrpSpPr>
          <p:cNvPr id="64537" name="Group 30"/>
          <p:cNvGrpSpPr>
            <a:grpSpLocks/>
          </p:cNvGrpSpPr>
          <p:nvPr/>
        </p:nvGrpSpPr>
        <p:grpSpPr bwMode="auto">
          <a:xfrm>
            <a:off x="7637858" y="1884760"/>
            <a:ext cx="409575" cy="266700"/>
            <a:chOff x="4040" y="1860"/>
            <a:chExt cx="278" cy="154"/>
          </a:xfrm>
        </p:grpSpPr>
        <p:sp>
          <p:nvSpPr>
            <p:cNvPr id="64553" name="Freeform 31"/>
            <p:cNvSpPr>
              <a:spLocks noChangeArrowheads="1"/>
            </p:cNvSpPr>
            <p:nvPr/>
          </p:nvSpPr>
          <p:spPr bwMode="auto">
            <a:xfrm>
              <a:off x="4040" y="1860"/>
              <a:ext cx="187" cy="154"/>
            </a:xfrm>
            <a:custGeom>
              <a:avLst/>
              <a:gdLst>
                <a:gd name="T0" fmla="*/ 0 w 830"/>
                <a:gd name="T1" fmla="*/ 0 h 685"/>
                <a:gd name="T2" fmla="*/ 0 w 830"/>
                <a:gd name="T3" fmla="*/ 0 h 685"/>
                <a:gd name="T4" fmla="*/ 0 w 830"/>
                <a:gd name="T5" fmla="*/ 0 h 685"/>
                <a:gd name="T6" fmla="*/ 0 w 830"/>
                <a:gd name="T7" fmla="*/ 0 h 685"/>
                <a:gd name="T8" fmla="*/ 0 w 830"/>
                <a:gd name="T9" fmla="*/ 0 h 685"/>
                <a:gd name="T10" fmla="*/ 0 w 830"/>
                <a:gd name="T11" fmla="*/ 0 h 685"/>
                <a:gd name="T12" fmla="*/ 0 w 830"/>
                <a:gd name="T13" fmla="*/ 0 h 685"/>
                <a:gd name="T14" fmla="*/ 0 w 830"/>
                <a:gd name="T15" fmla="*/ 0 h 685"/>
                <a:gd name="T16" fmla="*/ 0 w 830"/>
                <a:gd name="T17" fmla="*/ 0 h 685"/>
                <a:gd name="T18" fmla="*/ 0 w 830"/>
                <a:gd name="T19" fmla="*/ 0 h 685"/>
                <a:gd name="T20" fmla="*/ 0 w 830"/>
                <a:gd name="T21" fmla="*/ 0 h 685"/>
                <a:gd name="T22" fmla="*/ 0 w 830"/>
                <a:gd name="T23" fmla="*/ 0 h 685"/>
                <a:gd name="T24" fmla="*/ 0 w 830"/>
                <a:gd name="T25" fmla="*/ 0 h 685"/>
                <a:gd name="T26" fmla="*/ 0 w 830"/>
                <a:gd name="T27" fmla="*/ 0 h 685"/>
                <a:gd name="T28" fmla="*/ 0 w 830"/>
                <a:gd name="T29" fmla="*/ 0 h 685"/>
                <a:gd name="T30" fmla="*/ 0 w 830"/>
                <a:gd name="T31" fmla="*/ 0 h 685"/>
                <a:gd name="T32" fmla="*/ 0 w 830"/>
                <a:gd name="T33" fmla="*/ 0 h 685"/>
                <a:gd name="T34" fmla="*/ 0 w 830"/>
                <a:gd name="T35" fmla="*/ 0 h 685"/>
                <a:gd name="T36" fmla="*/ 0 w 830"/>
                <a:gd name="T37" fmla="*/ 0 h 685"/>
                <a:gd name="T38" fmla="*/ 0 w 830"/>
                <a:gd name="T39" fmla="*/ 0 h 685"/>
                <a:gd name="T40" fmla="*/ 0 w 830"/>
                <a:gd name="T41" fmla="*/ 0 h 685"/>
                <a:gd name="T42" fmla="*/ 0 w 830"/>
                <a:gd name="T43" fmla="*/ 0 h 685"/>
                <a:gd name="T44" fmla="*/ 0 w 830"/>
                <a:gd name="T45" fmla="*/ 0 h 685"/>
                <a:gd name="T46" fmla="*/ 0 w 830"/>
                <a:gd name="T47" fmla="*/ 0 h 685"/>
                <a:gd name="T48" fmla="*/ 0 w 830"/>
                <a:gd name="T49" fmla="*/ 0 h 685"/>
                <a:gd name="T50" fmla="*/ 0 w 830"/>
                <a:gd name="T51" fmla="*/ 0 h 685"/>
                <a:gd name="T52" fmla="*/ 0 w 830"/>
                <a:gd name="T53" fmla="*/ 0 h 685"/>
                <a:gd name="T54" fmla="*/ 0 w 830"/>
                <a:gd name="T55" fmla="*/ 0 h 685"/>
                <a:gd name="T56" fmla="*/ 0 w 830"/>
                <a:gd name="T57" fmla="*/ 0 h 685"/>
                <a:gd name="T58" fmla="*/ 0 w 830"/>
                <a:gd name="T59" fmla="*/ 0 h 685"/>
                <a:gd name="T60" fmla="*/ 0 w 830"/>
                <a:gd name="T61" fmla="*/ 0 h 685"/>
                <a:gd name="T62" fmla="*/ 0 w 830"/>
                <a:gd name="T63" fmla="*/ 0 h 685"/>
                <a:gd name="T64" fmla="*/ 0 w 830"/>
                <a:gd name="T65" fmla="*/ 0 h 685"/>
                <a:gd name="T66" fmla="*/ 0 w 830"/>
                <a:gd name="T67" fmla="*/ 0 h 685"/>
                <a:gd name="T68" fmla="*/ 0 w 830"/>
                <a:gd name="T69" fmla="*/ 0 h 685"/>
                <a:gd name="T70" fmla="*/ 0 w 830"/>
                <a:gd name="T71" fmla="*/ 0 h 685"/>
                <a:gd name="T72" fmla="*/ 0 w 830"/>
                <a:gd name="T73" fmla="*/ 0 h 685"/>
                <a:gd name="T74" fmla="*/ 0 w 830"/>
                <a:gd name="T75" fmla="*/ 0 h 685"/>
                <a:gd name="T76" fmla="*/ 0 w 830"/>
                <a:gd name="T77" fmla="*/ 0 h 685"/>
                <a:gd name="T78" fmla="*/ 0 w 830"/>
                <a:gd name="T79" fmla="*/ 0 h 685"/>
                <a:gd name="T80" fmla="*/ 0 w 830"/>
                <a:gd name="T81" fmla="*/ 0 h 685"/>
                <a:gd name="T82" fmla="*/ 0 w 830"/>
                <a:gd name="T83" fmla="*/ 0 h 685"/>
                <a:gd name="T84" fmla="*/ 0 w 830"/>
                <a:gd name="T85" fmla="*/ 0 h 685"/>
                <a:gd name="T86" fmla="*/ 0 w 830"/>
                <a:gd name="T87" fmla="*/ 0 h 685"/>
                <a:gd name="T88" fmla="*/ 0 w 830"/>
                <a:gd name="T89" fmla="*/ 0 h 685"/>
                <a:gd name="T90" fmla="*/ 0 w 830"/>
                <a:gd name="T91" fmla="*/ 0 h 685"/>
                <a:gd name="T92" fmla="*/ 0 w 830"/>
                <a:gd name="T93" fmla="*/ 0 h 685"/>
                <a:gd name="T94" fmla="*/ 0 w 830"/>
                <a:gd name="T95" fmla="*/ 0 h 685"/>
                <a:gd name="T96" fmla="*/ 0 w 830"/>
                <a:gd name="T97" fmla="*/ 0 h 685"/>
                <a:gd name="T98" fmla="*/ 0 w 830"/>
                <a:gd name="T99" fmla="*/ 0 h 685"/>
                <a:gd name="T100" fmla="*/ 0 w 830"/>
                <a:gd name="T101" fmla="*/ 0 h 685"/>
                <a:gd name="T102" fmla="*/ 0 w 830"/>
                <a:gd name="T103" fmla="*/ 0 h 685"/>
                <a:gd name="T104" fmla="*/ 0 w 830"/>
                <a:gd name="T105" fmla="*/ 0 h 685"/>
                <a:gd name="T106" fmla="*/ 0 w 830"/>
                <a:gd name="T107" fmla="*/ 0 h 685"/>
                <a:gd name="T108" fmla="*/ 0 w 830"/>
                <a:gd name="T109" fmla="*/ 0 h 68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830"/>
                <a:gd name="T166" fmla="*/ 0 h 685"/>
                <a:gd name="T167" fmla="*/ 830 w 830"/>
                <a:gd name="T168" fmla="*/ 685 h 68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830" h="685">
                  <a:moveTo>
                    <a:pt x="5" y="0"/>
                  </a:moveTo>
                  <a:lnTo>
                    <a:pt x="154" y="0"/>
                  </a:lnTo>
                  <a:lnTo>
                    <a:pt x="160" y="7"/>
                  </a:lnTo>
                  <a:lnTo>
                    <a:pt x="160" y="80"/>
                  </a:lnTo>
                  <a:lnTo>
                    <a:pt x="193" y="80"/>
                  </a:lnTo>
                  <a:lnTo>
                    <a:pt x="201" y="88"/>
                  </a:lnTo>
                  <a:lnTo>
                    <a:pt x="201" y="162"/>
                  </a:lnTo>
                  <a:lnTo>
                    <a:pt x="234" y="162"/>
                  </a:lnTo>
                  <a:lnTo>
                    <a:pt x="240" y="170"/>
                  </a:lnTo>
                  <a:lnTo>
                    <a:pt x="240" y="237"/>
                  </a:lnTo>
                  <a:lnTo>
                    <a:pt x="274" y="237"/>
                  </a:lnTo>
                  <a:lnTo>
                    <a:pt x="281" y="242"/>
                  </a:lnTo>
                  <a:lnTo>
                    <a:pt x="281" y="318"/>
                  </a:lnTo>
                  <a:lnTo>
                    <a:pt x="315" y="318"/>
                  </a:lnTo>
                  <a:lnTo>
                    <a:pt x="320" y="324"/>
                  </a:lnTo>
                  <a:lnTo>
                    <a:pt x="320" y="400"/>
                  </a:lnTo>
                  <a:lnTo>
                    <a:pt x="356" y="400"/>
                  </a:lnTo>
                  <a:lnTo>
                    <a:pt x="361" y="405"/>
                  </a:lnTo>
                  <a:lnTo>
                    <a:pt x="361" y="480"/>
                  </a:lnTo>
                  <a:lnTo>
                    <a:pt x="395" y="480"/>
                  </a:lnTo>
                  <a:lnTo>
                    <a:pt x="401" y="485"/>
                  </a:lnTo>
                  <a:lnTo>
                    <a:pt x="401" y="556"/>
                  </a:lnTo>
                  <a:lnTo>
                    <a:pt x="429" y="556"/>
                  </a:lnTo>
                  <a:lnTo>
                    <a:pt x="429" y="485"/>
                  </a:lnTo>
                  <a:lnTo>
                    <a:pt x="434" y="480"/>
                  </a:lnTo>
                  <a:lnTo>
                    <a:pt x="470" y="480"/>
                  </a:lnTo>
                  <a:lnTo>
                    <a:pt x="470" y="366"/>
                  </a:lnTo>
                  <a:lnTo>
                    <a:pt x="475" y="360"/>
                  </a:lnTo>
                  <a:lnTo>
                    <a:pt x="509" y="360"/>
                  </a:lnTo>
                  <a:lnTo>
                    <a:pt x="509" y="284"/>
                  </a:lnTo>
                  <a:lnTo>
                    <a:pt x="515" y="279"/>
                  </a:lnTo>
                  <a:lnTo>
                    <a:pt x="548" y="279"/>
                  </a:lnTo>
                  <a:lnTo>
                    <a:pt x="548" y="170"/>
                  </a:lnTo>
                  <a:lnTo>
                    <a:pt x="554" y="162"/>
                  </a:lnTo>
                  <a:lnTo>
                    <a:pt x="589" y="162"/>
                  </a:lnTo>
                  <a:lnTo>
                    <a:pt x="589" y="88"/>
                  </a:lnTo>
                  <a:lnTo>
                    <a:pt x="595" y="80"/>
                  </a:lnTo>
                  <a:lnTo>
                    <a:pt x="629" y="80"/>
                  </a:lnTo>
                  <a:lnTo>
                    <a:pt x="629" y="7"/>
                  </a:lnTo>
                  <a:lnTo>
                    <a:pt x="634" y="0"/>
                  </a:lnTo>
                  <a:lnTo>
                    <a:pt x="824" y="0"/>
                  </a:lnTo>
                  <a:lnTo>
                    <a:pt x="829" y="7"/>
                  </a:lnTo>
                  <a:lnTo>
                    <a:pt x="829" y="41"/>
                  </a:lnTo>
                  <a:lnTo>
                    <a:pt x="824" y="46"/>
                  </a:lnTo>
                  <a:lnTo>
                    <a:pt x="750" y="46"/>
                  </a:lnTo>
                  <a:lnTo>
                    <a:pt x="750" y="638"/>
                  </a:lnTo>
                  <a:lnTo>
                    <a:pt x="824" y="638"/>
                  </a:lnTo>
                  <a:lnTo>
                    <a:pt x="829" y="645"/>
                  </a:lnTo>
                  <a:lnTo>
                    <a:pt x="829" y="679"/>
                  </a:lnTo>
                  <a:lnTo>
                    <a:pt x="824" y="684"/>
                  </a:lnTo>
                  <a:lnTo>
                    <a:pt x="595" y="684"/>
                  </a:lnTo>
                  <a:lnTo>
                    <a:pt x="589" y="679"/>
                  </a:lnTo>
                  <a:lnTo>
                    <a:pt x="589" y="645"/>
                  </a:lnTo>
                  <a:lnTo>
                    <a:pt x="595" y="638"/>
                  </a:lnTo>
                  <a:lnTo>
                    <a:pt x="670" y="638"/>
                  </a:lnTo>
                  <a:lnTo>
                    <a:pt x="670" y="88"/>
                  </a:lnTo>
                  <a:lnTo>
                    <a:pt x="634" y="88"/>
                  </a:lnTo>
                  <a:lnTo>
                    <a:pt x="634" y="162"/>
                  </a:lnTo>
                  <a:lnTo>
                    <a:pt x="629" y="170"/>
                  </a:lnTo>
                  <a:lnTo>
                    <a:pt x="595" y="170"/>
                  </a:lnTo>
                  <a:lnTo>
                    <a:pt x="595" y="279"/>
                  </a:lnTo>
                  <a:lnTo>
                    <a:pt x="589" y="284"/>
                  </a:lnTo>
                  <a:lnTo>
                    <a:pt x="554" y="284"/>
                  </a:lnTo>
                  <a:lnTo>
                    <a:pt x="554" y="360"/>
                  </a:lnTo>
                  <a:lnTo>
                    <a:pt x="548" y="366"/>
                  </a:lnTo>
                  <a:lnTo>
                    <a:pt x="515" y="366"/>
                  </a:lnTo>
                  <a:lnTo>
                    <a:pt x="515" y="480"/>
                  </a:lnTo>
                  <a:lnTo>
                    <a:pt x="509" y="485"/>
                  </a:lnTo>
                  <a:lnTo>
                    <a:pt x="475" y="485"/>
                  </a:lnTo>
                  <a:lnTo>
                    <a:pt x="475" y="556"/>
                  </a:lnTo>
                  <a:lnTo>
                    <a:pt x="470" y="564"/>
                  </a:lnTo>
                  <a:lnTo>
                    <a:pt x="434" y="564"/>
                  </a:lnTo>
                  <a:lnTo>
                    <a:pt x="434" y="679"/>
                  </a:lnTo>
                  <a:lnTo>
                    <a:pt x="429" y="684"/>
                  </a:lnTo>
                  <a:lnTo>
                    <a:pt x="401" y="684"/>
                  </a:lnTo>
                  <a:lnTo>
                    <a:pt x="395" y="679"/>
                  </a:lnTo>
                  <a:lnTo>
                    <a:pt x="395" y="645"/>
                  </a:lnTo>
                  <a:lnTo>
                    <a:pt x="361" y="645"/>
                  </a:lnTo>
                  <a:lnTo>
                    <a:pt x="356" y="638"/>
                  </a:lnTo>
                  <a:lnTo>
                    <a:pt x="356" y="564"/>
                  </a:lnTo>
                  <a:lnTo>
                    <a:pt x="320" y="564"/>
                  </a:lnTo>
                  <a:lnTo>
                    <a:pt x="315" y="556"/>
                  </a:lnTo>
                  <a:lnTo>
                    <a:pt x="315" y="485"/>
                  </a:lnTo>
                  <a:lnTo>
                    <a:pt x="281" y="485"/>
                  </a:lnTo>
                  <a:lnTo>
                    <a:pt x="274" y="480"/>
                  </a:lnTo>
                  <a:lnTo>
                    <a:pt x="274" y="405"/>
                  </a:lnTo>
                  <a:lnTo>
                    <a:pt x="240" y="405"/>
                  </a:lnTo>
                  <a:lnTo>
                    <a:pt x="234" y="400"/>
                  </a:lnTo>
                  <a:lnTo>
                    <a:pt x="234" y="324"/>
                  </a:lnTo>
                  <a:lnTo>
                    <a:pt x="201" y="324"/>
                  </a:lnTo>
                  <a:lnTo>
                    <a:pt x="193" y="318"/>
                  </a:lnTo>
                  <a:lnTo>
                    <a:pt x="193" y="242"/>
                  </a:lnTo>
                  <a:lnTo>
                    <a:pt x="160" y="242"/>
                  </a:lnTo>
                  <a:lnTo>
                    <a:pt x="154" y="237"/>
                  </a:lnTo>
                  <a:lnTo>
                    <a:pt x="154" y="170"/>
                  </a:lnTo>
                  <a:lnTo>
                    <a:pt x="119" y="170"/>
                  </a:lnTo>
                  <a:lnTo>
                    <a:pt x="119" y="638"/>
                  </a:lnTo>
                  <a:lnTo>
                    <a:pt x="193" y="638"/>
                  </a:lnTo>
                  <a:lnTo>
                    <a:pt x="201" y="645"/>
                  </a:lnTo>
                  <a:lnTo>
                    <a:pt x="201" y="679"/>
                  </a:lnTo>
                  <a:lnTo>
                    <a:pt x="193" y="684"/>
                  </a:lnTo>
                  <a:lnTo>
                    <a:pt x="5" y="684"/>
                  </a:lnTo>
                  <a:lnTo>
                    <a:pt x="0" y="679"/>
                  </a:lnTo>
                  <a:lnTo>
                    <a:pt x="0" y="645"/>
                  </a:lnTo>
                  <a:lnTo>
                    <a:pt x="5" y="638"/>
                  </a:lnTo>
                  <a:lnTo>
                    <a:pt x="79" y="638"/>
                  </a:lnTo>
                  <a:lnTo>
                    <a:pt x="79" y="46"/>
                  </a:lnTo>
                  <a:lnTo>
                    <a:pt x="5" y="46"/>
                  </a:lnTo>
                  <a:lnTo>
                    <a:pt x="0" y="41"/>
                  </a:lnTo>
                  <a:lnTo>
                    <a:pt x="0" y="7"/>
                  </a:lnTo>
                  <a:lnTo>
                    <a:pt x="5" y="0"/>
                  </a:lnTo>
                </a:path>
              </a:pathLst>
            </a:cu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64554" name="Freeform 32"/>
            <p:cNvSpPr>
              <a:spLocks noChangeArrowheads="1"/>
            </p:cNvSpPr>
            <p:nvPr/>
          </p:nvSpPr>
          <p:spPr bwMode="auto">
            <a:xfrm>
              <a:off x="4239" y="1860"/>
              <a:ext cx="79" cy="154"/>
            </a:xfrm>
            <a:custGeom>
              <a:avLst/>
              <a:gdLst>
                <a:gd name="T0" fmla="*/ 0 w 354"/>
                <a:gd name="T1" fmla="*/ 0 h 685"/>
                <a:gd name="T2" fmla="*/ 0 w 354"/>
                <a:gd name="T3" fmla="*/ 0 h 685"/>
                <a:gd name="T4" fmla="*/ 0 w 354"/>
                <a:gd name="T5" fmla="*/ 0 h 685"/>
                <a:gd name="T6" fmla="*/ 0 w 354"/>
                <a:gd name="T7" fmla="*/ 0 h 685"/>
                <a:gd name="T8" fmla="*/ 0 w 354"/>
                <a:gd name="T9" fmla="*/ 0 h 685"/>
                <a:gd name="T10" fmla="*/ 0 w 354"/>
                <a:gd name="T11" fmla="*/ 0 h 685"/>
                <a:gd name="T12" fmla="*/ 0 w 354"/>
                <a:gd name="T13" fmla="*/ 0 h 685"/>
                <a:gd name="T14" fmla="*/ 0 w 354"/>
                <a:gd name="T15" fmla="*/ 0 h 685"/>
                <a:gd name="T16" fmla="*/ 0 w 354"/>
                <a:gd name="T17" fmla="*/ 0 h 685"/>
                <a:gd name="T18" fmla="*/ 0 w 354"/>
                <a:gd name="T19" fmla="*/ 0 h 685"/>
                <a:gd name="T20" fmla="*/ 0 w 354"/>
                <a:gd name="T21" fmla="*/ 0 h 685"/>
                <a:gd name="T22" fmla="*/ 0 w 354"/>
                <a:gd name="T23" fmla="*/ 0 h 685"/>
                <a:gd name="T24" fmla="*/ 0 w 354"/>
                <a:gd name="T25" fmla="*/ 0 h 685"/>
                <a:gd name="T26" fmla="*/ 0 w 354"/>
                <a:gd name="T27" fmla="*/ 0 h 685"/>
                <a:gd name="T28" fmla="*/ 0 w 354"/>
                <a:gd name="T29" fmla="*/ 0 h 685"/>
                <a:gd name="T30" fmla="*/ 0 w 354"/>
                <a:gd name="T31" fmla="*/ 0 h 685"/>
                <a:gd name="T32" fmla="*/ 0 w 354"/>
                <a:gd name="T33" fmla="*/ 0 h 685"/>
                <a:gd name="T34" fmla="*/ 0 w 354"/>
                <a:gd name="T35" fmla="*/ 0 h 685"/>
                <a:gd name="T36" fmla="*/ 0 w 354"/>
                <a:gd name="T37" fmla="*/ 0 h 685"/>
                <a:gd name="T38" fmla="*/ 0 w 354"/>
                <a:gd name="T39" fmla="*/ 0 h 685"/>
                <a:gd name="T40" fmla="*/ 0 w 354"/>
                <a:gd name="T41" fmla="*/ 0 h 685"/>
                <a:gd name="T42" fmla="*/ 0 w 354"/>
                <a:gd name="T43" fmla="*/ 0 h 685"/>
                <a:gd name="T44" fmla="*/ 0 w 354"/>
                <a:gd name="T45" fmla="*/ 0 h 685"/>
                <a:gd name="T46" fmla="*/ 0 w 354"/>
                <a:gd name="T47" fmla="*/ 0 h 685"/>
                <a:gd name="T48" fmla="*/ 0 w 354"/>
                <a:gd name="T49" fmla="*/ 0 h 685"/>
                <a:gd name="T50" fmla="*/ 0 w 354"/>
                <a:gd name="T51" fmla="*/ 0 h 685"/>
                <a:gd name="T52" fmla="*/ 0 w 354"/>
                <a:gd name="T53" fmla="*/ 0 h 685"/>
                <a:gd name="T54" fmla="*/ 0 w 354"/>
                <a:gd name="T55" fmla="*/ 0 h 685"/>
                <a:gd name="T56" fmla="*/ 0 w 354"/>
                <a:gd name="T57" fmla="*/ 0 h 685"/>
                <a:gd name="T58" fmla="*/ 0 w 354"/>
                <a:gd name="T59" fmla="*/ 0 h 685"/>
                <a:gd name="T60" fmla="*/ 0 w 354"/>
                <a:gd name="T61" fmla="*/ 0 h 685"/>
                <a:gd name="T62" fmla="*/ 0 w 354"/>
                <a:gd name="T63" fmla="*/ 0 h 685"/>
                <a:gd name="T64" fmla="*/ 0 w 354"/>
                <a:gd name="T65" fmla="*/ 0 h 685"/>
                <a:gd name="T66" fmla="*/ 0 w 354"/>
                <a:gd name="T67" fmla="*/ 0 h 685"/>
                <a:gd name="T68" fmla="*/ 0 w 354"/>
                <a:gd name="T69" fmla="*/ 0 h 685"/>
                <a:gd name="T70" fmla="*/ 0 w 354"/>
                <a:gd name="T71" fmla="*/ 0 h 685"/>
                <a:gd name="T72" fmla="*/ 0 w 354"/>
                <a:gd name="T73" fmla="*/ 0 h 685"/>
                <a:gd name="T74" fmla="*/ 0 w 354"/>
                <a:gd name="T75" fmla="*/ 0 h 685"/>
                <a:gd name="T76" fmla="*/ 0 w 354"/>
                <a:gd name="T77" fmla="*/ 0 h 685"/>
                <a:gd name="T78" fmla="*/ 0 w 354"/>
                <a:gd name="T79" fmla="*/ 0 h 685"/>
                <a:gd name="T80" fmla="*/ 0 w 354"/>
                <a:gd name="T81" fmla="*/ 0 h 685"/>
                <a:gd name="T82" fmla="*/ 0 w 354"/>
                <a:gd name="T83" fmla="*/ 0 h 685"/>
                <a:gd name="T84" fmla="*/ 0 w 354"/>
                <a:gd name="T85" fmla="*/ 0 h 685"/>
                <a:gd name="T86" fmla="*/ 0 w 354"/>
                <a:gd name="T87" fmla="*/ 0 h 685"/>
                <a:gd name="T88" fmla="*/ 0 w 354"/>
                <a:gd name="T89" fmla="*/ 0 h 685"/>
                <a:gd name="T90" fmla="*/ 0 w 354"/>
                <a:gd name="T91" fmla="*/ 0 h 68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54"/>
                <a:gd name="T139" fmla="*/ 0 h 685"/>
                <a:gd name="T140" fmla="*/ 354 w 354"/>
                <a:gd name="T141" fmla="*/ 685 h 685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54" h="685">
                  <a:moveTo>
                    <a:pt x="119" y="0"/>
                  </a:moveTo>
                  <a:lnTo>
                    <a:pt x="231" y="0"/>
                  </a:lnTo>
                  <a:lnTo>
                    <a:pt x="236" y="7"/>
                  </a:lnTo>
                  <a:lnTo>
                    <a:pt x="236" y="41"/>
                  </a:lnTo>
                  <a:lnTo>
                    <a:pt x="270" y="41"/>
                  </a:lnTo>
                  <a:lnTo>
                    <a:pt x="276" y="46"/>
                  </a:lnTo>
                  <a:lnTo>
                    <a:pt x="276" y="80"/>
                  </a:lnTo>
                  <a:lnTo>
                    <a:pt x="309" y="80"/>
                  </a:lnTo>
                  <a:lnTo>
                    <a:pt x="314" y="88"/>
                  </a:lnTo>
                  <a:lnTo>
                    <a:pt x="314" y="204"/>
                  </a:lnTo>
                  <a:lnTo>
                    <a:pt x="309" y="208"/>
                  </a:lnTo>
                  <a:lnTo>
                    <a:pt x="276" y="208"/>
                  </a:lnTo>
                  <a:lnTo>
                    <a:pt x="276" y="237"/>
                  </a:lnTo>
                  <a:lnTo>
                    <a:pt x="270" y="242"/>
                  </a:lnTo>
                  <a:lnTo>
                    <a:pt x="236" y="242"/>
                  </a:lnTo>
                  <a:lnTo>
                    <a:pt x="236" y="279"/>
                  </a:lnTo>
                  <a:lnTo>
                    <a:pt x="270" y="279"/>
                  </a:lnTo>
                  <a:lnTo>
                    <a:pt x="276" y="284"/>
                  </a:lnTo>
                  <a:lnTo>
                    <a:pt x="276" y="318"/>
                  </a:lnTo>
                  <a:lnTo>
                    <a:pt x="309" y="318"/>
                  </a:lnTo>
                  <a:lnTo>
                    <a:pt x="314" y="324"/>
                  </a:lnTo>
                  <a:lnTo>
                    <a:pt x="314" y="360"/>
                  </a:lnTo>
                  <a:lnTo>
                    <a:pt x="347" y="360"/>
                  </a:lnTo>
                  <a:lnTo>
                    <a:pt x="353" y="366"/>
                  </a:lnTo>
                  <a:lnTo>
                    <a:pt x="353" y="522"/>
                  </a:lnTo>
                  <a:lnTo>
                    <a:pt x="347" y="527"/>
                  </a:lnTo>
                  <a:lnTo>
                    <a:pt x="314" y="527"/>
                  </a:lnTo>
                  <a:lnTo>
                    <a:pt x="314" y="598"/>
                  </a:lnTo>
                  <a:lnTo>
                    <a:pt x="309" y="604"/>
                  </a:lnTo>
                  <a:lnTo>
                    <a:pt x="276" y="604"/>
                  </a:lnTo>
                  <a:lnTo>
                    <a:pt x="276" y="638"/>
                  </a:lnTo>
                  <a:lnTo>
                    <a:pt x="270" y="645"/>
                  </a:lnTo>
                  <a:lnTo>
                    <a:pt x="195" y="645"/>
                  </a:lnTo>
                  <a:lnTo>
                    <a:pt x="195" y="679"/>
                  </a:lnTo>
                  <a:lnTo>
                    <a:pt x="191" y="684"/>
                  </a:lnTo>
                  <a:lnTo>
                    <a:pt x="44" y="684"/>
                  </a:lnTo>
                  <a:lnTo>
                    <a:pt x="38" y="679"/>
                  </a:lnTo>
                  <a:lnTo>
                    <a:pt x="38" y="645"/>
                  </a:lnTo>
                  <a:lnTo>
                    <a:pt x="5" y="645"/>
                  </a:lnTo>
                  <a:lnTo>
                    <a:pt x="0" y="638"/>
                  </a:lnTo>
                  <a:lnTo>
                    <a:pt x="0" y="564"/>
                  </a:lnTo>
                  <a:lnTo>
                    <a:pt x="5" y="556"/>
                  </a:lnTo>
                  <a:lnTo>
                    <a:pt x="77" y="556"/>
                  </a:lnTo>
                  <a:lnTo>
                    <a:pt x="85" y="564"/>
                  </a:lnTo>
                  <a:lnTo>
                    <a:pt x="85" y="598"/>
                  </a:lnTo>
                  <a:lnTo>
                    <a:pt x="113" y="598"/>
                  </a:lnTo>
                  <a:lnTo>
                    <a:pt x="119" y="604"/>
                  </a:lnTo>
                  <a:lnTo>
                    <a:pt x="119" y="638"/>
                  </a:lnTo>
                  <a:lnTo>
                    <a:pt x="191" y="638"/>
                  </a:lnTo>
                  <a:lnTo>
                    <a:pt x="191" y="604"/>
                  </a:lnTo>
                  <a:lnTo>
                    <a:pt x="195" y="598"/>
                  </a:lnTo>
                  <a:lnTo>
                    <a:pt x="231" y="598"/>
                  </a:lnTo>
                  <a:lnTo>
                    <a:pt x="231" y="564"/>
                  </a:lnTo>
                  <a:lnTo>
                    <a:pt x="236" y="556"/>
                  </a:lnTo>
                  <a:lnTo>
                    <a:pt x="270" y="556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31" y="400"/>
                  </a:lnTo>
                  <a:lnTo>
                    <a:pt x="231" y="366"/>
                  </a:lnTo>
                  <a:lnTo>
                    <a:pt x="195" y="366"/>
                  </a:lnTo>
                  <a:lnTo>
                    <a:pt x="191" y="360"/>
                  </a:lnTo>
                  <a:lnTo>
                    <a:pt x="191" y="324"/>
                  </a:lnTo>
                  <a:lnTo>
                    <a:pt x="119" y="324"/>
                  </a:lnTo>
                  <a:lnTo>
                    <a:pt x="113" y="318"/>
                  </a:lnTo>
                  <a:lnTo>
                    <a:pt x="113" y="284"/>
                  </a:lnTo>
                  <a:lnTo>
                    <a:pt x="119" y="279"/>
                  </a:lnTo>
                  <a:lnTo>
                    <a:pt x="152" y="279"/>
                  </a:lnTo>
                  <a:lnTo>
                    <a:pt x="152" y="242"/>
                  </a:lnTo>
                  <a:lnTo>
                    <a:pt x="158" y="237"/>
                  </a:lnTo>
                  <a:lnTo>
                    <a:pt x="191" y="237"/>
                  </a:lnTo>
                  <a:lnTo>
                    <a:pt x="191" y="208"/>
                  </a:lnTo>
                  <a:lnTo>
                    <a:pt x="195" y="204"/>
                  </a:lnTo>
                  <a:lnTo>
                    <a:pt x="231" y="204"/>
                  </a:lnTo>
                  <a:lnTo>
                    <a:pt x="231" y="128"/>
                  </a:lnTo>
                  <a:lnTo>
                    <a:pt x="195" y="128"/>
                  </a:lnTo>
                  <a:lnTo>
                    <a:pt x="191" y="122"/>
                  </a:lnTo>
                  <a:lnTo>
                    <a:pt x="191" y="88"/>
                  </a:lnTo>
                  <a:lnTo>
                    <a:pt x="85" y="88"/>
                  </a:lnTo>
                  <a:lnTo>
                    <a:pt x="85" y="122"/>
                  </a:lnTo>
                  <a:lnTo>
                    <a:pt x="77" y="128"/>
                  </a:lnTo>
                  <a:lnTo>
                    <a:pt x="44" y="128"/>
                  </a:lnTo>
                  <a:lnTo>
                    <a:pt x="44" y="204"/>
                  </a:lnTo>
                  <a:lnTo>
                    <a:pt x="38" y="208"/>
                  </a:lnTo>
                  <a:lnTo>
                    <a:pt x="5" y="208"/>
                  </a:lnTo>
                  <a:lnTo>
                    <a:pt x="0" y="204"/>
                  </a:lnTo>
                  <a:lnTo>
                    <a:pt x="0" y="128"/>
                  </a:lnTo>
                  <a:lnTo>
                    <a:pt x="5" y="122"/>
                  </a:lnTo>
                  <a:lnTo>
                    <a:pt x="38" y="122"/>
                  </a:lnTo>
                  <a:lnTo>
                    <a:pt x="38" y="46"/>
                  </a:lnTo>
                  <a:lnTo>
                    <a:pt x="44" y="41"/>
                  </a:lnTo>
                  <a:lnTo>
                    <a:pt x="113" y="41"/>
                  </a:lnTo>
                  <a:lnTo>
                    <a:pt x="113" y="7"/>
                  </a:lnTo>
                  <a:lnTo>
                    <a:pt x="119" y="0"/>
                  </a:lnTo>
                </a:path>
              </a:pathLst>
            </a:cu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endParaRPr lang="en-US" altLang="en-US" sz="1800"/>
            </a:p>
          </p:txBody>
        </p:sp>
      </p:grpSp>
      <p:grpSp>
        <p:nvGrpSpPr>
          <p:cNvPr id="64538" name="Group 33"/>
          <p:cNvGrpSpPr>
            <a:grpSpLocks/>
          </p:cNvGrpSpPr>
          <p:nvPr/>
        </p:nvGrpSpPr>
        <p:grpSpPr bwMode="auto">
          <a:xfrm>
            <a:off x="5081586" y="2964656"/>
            <a:ext cx="409575" cy="266700"/>
            <a:chOff x="2304" y="2484"/>
            <a:chExt cx="278" cy="154"/>
          </a:xfrm>
        </p:grpSpPr>
        <p:sp>
          <p:nvSpPr>
            <p:cNvPr id="64551" name="Freeform 34"/>
            <p:cNvSpPr>
              <a:spLocks noChangeArrowheads="1"/>
            </p:cNvSpPr>
            <p:nvPr/>
          </p:nvSpPr>
          <p:spPr bwMode="auto">
            <a:xfrm>
              <a:off x="2304" y="2484"/>
              <a:ext cx="181" cy="154"/>
            </a:xfrm>
            <a:custGeom>
              <a:avLst/>
              <a:gdLst>
                <a:gd name="T0" fmla="*/ 0 w 804"/>
                <a:gd name="T1" fmla="*/ 0 h 684"/>
                <a:gd name="T2" fmla="*/ 0 w 804"/>
                <a:gd name="T3" fmla="*/ 0 h 684"/>
                <a:gd name="T4" fmla="*/ 0 w 804"/>
                <a:gd name="T5" fmla="*/ 0 h 684"/>
                <a:gd name="T6" fmla="*/ 0 w 804"/>
                <a:gd name="T7" fmla="*/ 0 h 684"/>
                <a:gd name="T8" fmla="*/ 0 w 804"/>
                <a:gd name="T9" fmla="*/ 0 h 684"/>
                <a:gd name="T10" fmla="*/ 0 w 804"/>
                <a:gd name="T11" fmla="*/ 0 h 684"/>
                <a:gd name="T12" fmla="*/ 0 w 804"/>
                <a:gd name="T13" fmla="*/ 0 h 684"/>
                <a:gd name="T14" fmla="*/ 0 w 804"/>
                <a:gd name="T15" fmla="*/ 0 h 684"/>
                <a:gd name="T16" fmla="*/ 0 w 804"/>
                <a:gd name="T17" fmla="*/ 0 h 684"/>
                <a:gd name="T18" fmla="*/ 0 w 804"/>
                <a:gd name="T19" fmla="*/ 0 h 684"/>
                <a:gd name="T20" fmla="*/ 0 w 804"/>
                <a:gd name="T21" fmla="*/ 0 h 684"/>
                <a:gd name="T22" fmla="*/ 0 w 804"/>
                <a:gd name="T23" fmla="*/ 0 h 684"/>
                <a:gd name="T24" fmla="*/ 0 w 804"/>
                <a:gd name="T25" fmla="*/ 0 h 684"/>
                <a:gd name="T26" fmla="*/ 0 w 804"/>
                <a:gd name="T27" fmla="*/ 0 h 684"/>
                <a:gd name="T28" fmla="*/ 0 w 804"/>
                <a:gd name="T29" fmla="*/ 0 h 684"/>
                <a:gd name="T30" fmla="*/ 0 w 804"/>
                <a:gd name="T31" fmla="*/ 0 h 684"/>
                <a:gd name="T32" fmla="*/ 0 w 804"/>
                <a:gd name="T33" fmla="*/ 0 h 684"/>
                <a:gd name="T34" fmla="*/ 0 w 804"/>
                <a:gd name="T35" fmla="*/ 0 h 684"/>
                <a:gd name="T36" fmla="*/ 0 w 804"/>
                <a:gd name="T37" fmla="*/ 0 h 684"/>
                <a:gd name="T38" fmla="*/ 0 w 804"/>
                <a:gd name="T39" fmla="*/ 0 h 684"/>
                <a:gd name="T40" fmla="*/ 0 w 804"/>
                <a:gd name="T41" fmla="*/ 0 h 684"/>
                <a:gd name="T42" fmla="*/ 0 w 804"/>
                <a:gd name="T43" fmla="*/ 0 h 684"/>
                <a:gd name="T44" fmla="*/ 0 w 804"/>
                <a:gd name="T45" fmla="*/ 0 h 684"/>
                <a:gd name="T46" fmla="*/ 0 w 804"/>
                <a:gd name="T47" fmla="*/ 0 h 684"/>
                <a:gd name="T48" fmla="*/ 0 w 804"/>
                <a:gd name="T49" fmla="*/ 0 h 684"/>
                <a:gd name="T50" fmla="*/ 0 w 804"/>
                <a:gd name="T51" fmla="*/ 0 h 684"/>
                <a:gd name="T52" fmla="*/ 0 w 804"/>
                <a:gd name="T53" fmla="*/ 0 h 684"/>
                <a:gd name="T54" fmla="*/ 0 w 804"/>
                <a:gd name="T55" fmla="*/ 0 h 684"/>
                <a:gd name="T56" fmla="*/ 0 w 804"/>
                <a:gd name="T57" fmla="*/ 0 h 684"/>
                <a:gd name="T58" fmla="*/ 0 w 804"/>
                <a:gd name="T59" fmla="*/ 0 h 684"/>
                <a:gd name="T60" fmla="*/ 0 w 804"/>
                <a:gd name="T61" fmla="*/ 0 h 684"/>
                <a:gd name="T62" fmla="*/ 0 w 804"/>
                <a:gd name="T63" fmla="*/ 0 h 684"/>
                <a:gd name="T64" fmla="*/ 0 w 804"/>
                <a:gd name="T65" fmla="*/ 0 h 684"/>
                <a:gd name="T66" fmla="*/ 0 w 804"/>
                <a:gd name="T67" fmla="*/ 0 h 684"/>
                <a:gd name="T68" fmla="*/ 0 w 804"/>
                <a:gd name="T69" fmla="*/ 0 h 684"/>
                <a:gd name="T70" fmla="*/ 0 w 804"/>
                <a:gd name="T71" fmla="*/ 0 h 684"/>
                <a:gd name="T72" fmla="*/ 0 w 804"/>
                <a:gd name="T73" fmla="*/ 0 h 684"/>
                <a:gd name="T74" fmla="*/ 0 w 804"/>
                <a:gd name="T75" fmla="*/ 0 h 684"/>
                <a:gd name="T76" fmla="*/ 0 w 804"/>
                <a:gd name="T77" fmla="*/ 0 h 684"/>
                <a:gd name="T78" fmla="*/ 0 w 804"/>
                <a:gd name="T79" fmla="*/ 0 h 684"/>
                <a:gd name="T80" fmla="*/ 0 w 804"/>
                <a:gd name="T81" fmla="*/ 0 h 684"/>
                <a:gd name="T82" fmla="*/ 0 w 804"/>
                <a:gd name="T83" fmla="*/ 0 h 684"/>
                <a:gd name="T84" fmla="*/ 0 w 804"/>
                <a:gd name="T85" fmla="*/ 0 h 684"/>
                <a:gd name="T86" fmla="*/ 0 w 804"/>
                <a:gd name="T87" fmla="*/ 0 h 684"/>
                <a:gd name="T88" fmla="*/ 0 w 804"/>
                <a:gd name="T89" fmla="*/ 0 h 684"/>
                <a:gd name="T90" fmla="*/ 0 w 804"/>
                <a:gd name="T91" fmla="*/ 0 h 684"/>
                <a:gd name="T92" fmla="*/ 0 w 804"/>
                <a:gd name="T93" fmla="*/ 0 h 684"/>
                <a:gd name="T94" fmla="*/ 0 w 804"/>
                <a:gd name="T95" fmla="*/ 0 h 684"/>
                <a:gd name="T96" fmla="*/ 0 w 804"/>
                <a:gd name="T97" fmla="*/ 0 h 684"/>
                <a:gd name="T98" fmla="*/ 0 w 804"/>
                <a:gd name="T99" fmla="*/ 0 h 684"/>
                <a:gd name="T100" fmla="*/ 0 w 804"/>
                <a:gd name="T101" fmla="*/ 0 h 684"/>
                <a:gd name="T102" fmla="*/ 0 w 804"/>
                <a:gd name="T103" fmla="*/ 0 h 684"/>
                <a:gd name="T104" fmla="*/ 0 w 804"/>
                <a:gd name="T105" fmla="*/ 0 h 684"/>
                <a:gd name="T106" fmla="*/ 0 w 804"/>
                <a:gd name="T107" fmla="*/ 0 h 684"/>
                <a:gd name="T108" fmla="*/ 0 w 804"/>
                <a:gd name="T109" fmla="*/ 0 h 684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804"/>
                <a:gd name="T166" fmla="*/ 0 h 684"/>
                <a:gd name="T167" fmla="*/ 804 w 804"/>
                <a:gd name="T168" fmla="*/ 684 h 684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804" h="684">
                  <a:moveTo>
                    <a:pt x="4" y="0"/>
                  </a:moveTo>
                  <a:lnTo>
                    <a:pt x="149" y="0"/>
                  </a:lnTo>
                  <a:lnTo>
                    <a:pt x="155" y="7"/>
                  </a:lnTo>
                  <a:lnTo>
                    <a:pt x="155" y="80"/>
                  </a:lnTo>
                  <a:lnTo>
                    <a:pt x="187" y="80"/>
                  </a:lnTo>
                  <a:lnTo>
                    <a:pt x="194" y="88"/>
                  </a:lnTo>
                  <a:lnTo>
                    <a:pt x="194" y="162"/>
                  </a:lnTo>
                  <a:lnTo>
                    <a:pt x="227" y="162"/>
                  </a:lnTo>
                  <a:lnTo>
                    <a:pt x="232" y="169"/>
                  </a:lnTo>
                  <a:lnTo>
                    <a:pt x="232" y="237"/>
                  </a:lnTo>
                  <a:lnTo>
                    <a:pt x="265" y="237"/>
                  </a:lnTo>
                  <a:lnTo>
                    <a:pt x="272" y="242"/>
                  </a:lnTo>
                  <a:lnTo>
                    <a:pt x="272" y="317"/>
                  </a:lnTo>
                  <a:lnTo>
                    <a:pt x="305" y="317"/>
                  </a:lnTo>
                  <a:lnTo>
                    <a:pt x="310" y="324"/>
                  </a:lnTo>
                  <a:lnTo>
                    <a:pt x="310" y="399"/>
                  </a:lnTo>
                  <a:lnTo>
                    <a:pt x="344" y="399"/>
                  </a:lnTo>
                  <a:lnTo>
                    <a:pt x="350" y="404"/>
                  </a:lnTo>
                  <a:lnTo>
                    <a:pt x="350" y="480"/>
                  </a:lnTo>
                  <a:lnTo>
                    <a:pt x="382" y="480"/>
                  </a:lnTo>
                  <a:lnTo>
                    <a:pt x="388" y="484"/>
                  </a:lnTo>
                  <a:lnTo>
                    <a:pt x="388" y="555"/>
                  </a:lnTo>
                  <a:lnTo>
                    <a:pt x="415" y="555"/>
                  </a:lnTo>
                  <a:lnTo>
                    <a:pt x="415" y="484"/>
                  </a:lnTo>
                  <a:lnTo>
                    <a:pt x="420" y="480"/>
                  </a:lnTo>
                  <a:lnTo>
                    <a:pt x="455" y="480"/>
                  </a:lnTo>
                  <a:lnTo>
                    <a:pt x="455" y="365"/>
                  </a:lnTo>
                  <a:lnTo>
                    <a:pt x="460" y="359"/>
                  </a:lnTo>
                  <a:lnTo>
                    <a:pt x="493" y="359"/>
                  </a:lnTo>
                  <a:lnTo>
                    <a:pt x="493" y="284"/>
                  </a:lnTo>
                  <a:lnTo>
                    <a:pt x="498" y="279"/>
                  </a:lnTo>
                  <a:lnTo>
                    <a:pt x="531" y="279"/>
                  </a:lnTo>
                  <a:lnTo>
                    <a:pt x="531" y="169"/>
                  </a:lnTo>
                  <a:lnTo>
                    <a:pt x="536" y="162"/>
                  </a:lnTo>
                  <a:lnTo>
                    <a:pt x="570" y="162"/>
                  </a:lnTo>
                  <a:lnTo>
                    <a:pt x="570" y="88"/>
                  </a:lnTo>
                  <a:lnTo>
                    <a:pt x="576" y="80"/>
                  </a:lnTo>
                  <a:lnTo>
                    <a:pt x="608" y="80"/>
                  </a:lnTo>
                  <a:lnTo>
                    <a:pt x="608" y="7"/>
                  </a:lnTo>
                  <a:lnTo>
                    <a:pt x="614" y="0"/>
                  </a:lnTo>
                  <a:lnTo>
                    <a:pt x="797" y="0"/>
                  </a:lnTo>
                  <a:lnTo>
                    <a:pt x="803" y="7"/>
                  </a:lnTo>
                  <a:lnTo>
                    <a:pt x="803" y="41"/>
                  </a:lnTo>
                  <a:lnTo>
                    <a:pt x="797" y="46"/>
                  </a:lnTo>
                  <a:lnTo>
                    <a:pt x="725" y="46"/>
                  </a:lnTo>
                  <a:lnTo>
                    <a:pt x="725" y="637"/>
                  </a:lnTo>
                  <a:lnTo>
                    <a:pt x="797" y="637"/>
                  </a:lnTo>
                  <a:lnTo>
                    <a:pt x="803" y="645"/>
                  </a:lnTo>
                  <a:lnTo>
                    <a:pt x="803" y="678"/>
                  </a:lnTo>
                  <a:lnTo>
                    <a:pt x="797" y="683"/>
                  </a:lnTo>
                  <a:lnTo>
                    <a:pt x="576" y="683"/>
                  </a:lnTo>
                  <a:lnTo>
                    <a:pt x="570" y="678"/>
                  </a:lnTo>
                  <a:lnTo>
                    <a:pt x="570" y="645"/>
                  </a:lnTo>
                  <a:lnTo>
                    <a:pt x="576" y="637"/>
                  </a:lnTo>
                  <a:lnTo>
                    <a:pt x="648" y="637"/>
                  </a:lnTo>
                  <a:lnTo>
                    <a:pt x="648" y="88"/>
                  </a:lnTo>
                  <a:lnTo>
                    <a:pt x="614" y="88"/>
                  </a:lnTo>
                  <a:lnTo>
                    <a:pt x="614" y="162"/>
                  </a:lnTo>
                  <a:lnTo>
                    <a:pt x="608" y="169"/>
                  </a:lnTo>
                  <a:lnTo>
                    <a:pt x="576" y="169"/>
                  </a:lnTo>
                  <a:lnTo>
                    <a:pt x="576" y="279"/>
                  </a:lnTo>
                  <a:lnTo>
                    <a:pt x="570" y="284"/>
                  </a:lnTo>
                  <a:lnTo>
                    <a:pt x="536" y="284"/>
                  </a:lnTo>
                  <a:lnTo>
                    <a:pt x="536" y="359"/>
                  </a:lnTo>
                  <a:lnTo>
                    <a:pt x="531" y="365"/>
                  </a:lnTo>
                  <a:lnTo>
                    <a:pt x="498" y="365"/>
                  </a:lnTo>
                  <a:lnTo>
                    <a:pt x="498" y="480"/>
                  </a:lnTo>
                  <a:lnTo>
                    <a:pt x="493" y="484"/>
                  </a:lnTo>
                  <a:lnTo>
                    <a:pt x="460" y="484"/>
                  </a:lnTo>
                  <a:lnTo>
                    <a:pt x="460" y="555"/>
                  </a:lnTo>
                  <a:lnTo>
                    <a:pt x="455" y="563"/>
                  </a:lnTo>
                  <a:lnTo>
                    <a:pt x="420" y="563"/>
                  </a:lnTo>
                  <a:lnTo>
                    <a:pt x="420" y="678"/>
                  </a:lnTo>
                  <a:lnTo>
                    <a:pt x="415" y="683"/>
                  </a:lnTo>
                  <a:lnTo>
                    <a:pt x="388" y="683"/>
                  </a:lnTo>
                  <a:lnTo>
                    <a:pt x="382" y="678"/>
                  </a:lnTo>
                  <a:lnTo>
                    <a:pt x="382" y="645"/>
                  </a:lnTo>
                  <a:lnTo>
                    <a:pt x="350" y="645"/>
                  </a:lnTo>
                  <a:lnTo>
                    <a:pt x="344" y="637"/>
                  </a:lnTo>
                  <a:lnTo>
                    <a:pt x="344" y="563"/>
                  </a:lnTo>
                  <a:lnTo>
                    <a:pt x="310" y="563"/>
                  </a:lnTo>
                  <a:lnTo>
                    <a:pt x="305" y="555"/>
                  </a:lnTo>
                  <a:lnTo>
                    <a:pt x="305" y="484"/>
                  </a:lnTo>
                  <a:lnTo>
                    <a:pt x="272" y="484"/>
                  </a:lnTo>
                  <a:lnTo>
                    <a:pt x="265" y="480"/>
                  </a:lnTo>
                  <a:lnTo>
                    <a:pt x="265" y="404"/>
                  </a:lnTo>
                  <a:lnTo>
                    <a:pt x="232" y="404"/>
                  </a:lnTo>
                  <a:lnTo>
                    <a:pt x="227" y="399"/>
                  </a:lnTo>
                  <a:lnTo>
                    <a:pt x="227" y="324"/>
                  </a:lnTo>
                  <a:lnTo>
                    <a:pt x="194" y="324"/>
                  </a:lnTo>
                  <a:lnTo>
                    <a:pt x="187" y="317"/>
                  </a:lnTo>
                  <a:lnTo>
                    <a:pt x="187" y="242"/>
                  </a:lnTo>
                  <a:lnTo>
                    <a:pt x="155" y="242"/>
                  </a:lnTo>
                  <a:lnTo>
                    <a:pt x="149" y="237"/>
                  </a:lnTo>
                  <a:lnTo>
                    <a:pt x="149" y="169"/>
                  </a:lnTo>
                  <a:lnTo>
                    <a:pt x="115" y="169"/>
                  </a:lnTo>
                  <a:lnTo>
                    <a:pt x="115" y="637"/>
                  </a:lnTo>
                  <a:lnTo>
                    <a:pt x="187" y="637"/>
                  </a:lnTo>
                  <a:lnTo>
                    <a:pt x="194" y="645"/>
                  </a:lnTo>
                  <a:lnTo>
                    <a:pt x="194" y="678"/>
                  </a:lnTo>
                  <a:lnTo>
                    <a:pt x="187" y="683"/>
                  </a:lnTo>
                  <a:lnTo>
                    <a:pt x="4" y="683"/>
                  </a:lnTo>
                  <a:lnTo>
                    <a:pt x="0" y="678"/>
                  </a:lnTo>
                  <a:lnTo>
                    <a:pt x="0" y="645"/>
                  </a:lnTo>
                  <a:lnTo>
                    <a:pt x="4" y="637"/>
                  </a:lnTo>
                  <a:lnTo>
                    <a:pt x="77" y="637"/>
                  </a:lnTo>
                  <a:lnTo>
                    <a:pt x="77" y="46"/>
                  </a:lnTo>
                  <a:lnTo>
                    <a:pt x="4" y="46"/>
                  </a:lnTo>
                  <a:lnTo>
                    <a:pt x="0" y="41"/>
                  </a:lnTo>
                  <a:lnTo>
                    <a:pt x="0" y="7"/>
                  </a:lnTo>
                  <a:lnTo>
                    <a:pt x="4" y="0"/>
                  </a:lnTo>
                </a:path>
              </a:pathLst>
            </a:cu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64552" name="Freeform 35"/>
            <p:cNvSpPr>
              <a:spLocks noChangeArrowheads="1"/>
            </p:cNvSpPr>
            <p:nvPr/>
          </p:nvSpPr>
          <p:spPr bwMode="auto">
            <a:xfrm>
              <a:off x="2497" y="2484"/>
              <a:ext cx="85" cy="154"/>
            </a:xfrm>
            <a:custGeom>
              <a:avLst/>
              <a:gdLst>
                <a:gd name="T0" fmla="*/ 0 w 380"/>
                <a:gd name="T1" fmla="*/ 0 h 684"/>
                <a:gd name="T2" fmla="*/ 0 w 380"/>
                <a:gd name="T3" fmla="*/ 0 h 684"/>
                <a:gd name="T4" fmla="*/ 0 w 380"/>
                <a:gd name="T5" fmla="*/ 0 h 684"/>
                <a:gd name="T6" fmla="*/ 0 w 380"/>
                <a:gd name="T7" fmla="*/ 0 h 684"/>
                <a:gd name="T8" fmla="*/ 0 w 380"/>
                <a:gd name="T9" fmla="*/ 0 h 684"/>
                <a:gd name="T10" fmla="*/ 0 w 380"/>
                <a:gd name="T11" fmla="*/ 0 h 684"/>
                <a:gd name="T12" fmla="*/ 0 w 380"/>
                <a:gd name="T13" fmla="*/ 0 h 684"/>
                <a:gd name="T14" fmla="*/ 0 w 380"/>
                <a:gd name="T15" fmla="*/ 0 h 684"/>
                <a:gd name="T16" fmla="*/ 0 w 380"/>
                <a:gd name="T17" fmla="*/ 0 h 684"/>
                <a:gd name="T18" fmla="*/ 0 w 380"/>
                <a:gd name="T19" fmla="*/ 0 h 684"/>
                <a:gd name="T20" fmla="*/ 0 w 380"/>
                <a:gd name="T21" fmla="*/ 0 h 684"/>
                <a:gd name="T22" fmla="*/ 0 w 380"/>
                <a:gd name="T23" fmla="*/ 0 h 684"/>
                <a:gd name="T24" fmla="*/ 0 w 380"/>
                <a:gd name="T25" fmla="*/ 0 h 684"/>
                <a:gd name="T26" fmla="*/ 0 w 380"/>
                <a:gd name="T27" fmla="*/ 0 h 684"/>
                <a:gd name="T28" fmla="*/ 0 w 380"/>
                <a:gd name="T29" fmla="*/ 0 h 684"/>
                <a:gd name="T30" fmla="*/ 0 w 380"/>
                <a:gd name="T31" fmla="*/ 0 h 684"/>
                <a:gd name="T32" fmla="*/ 0 w 380"/>
                <a:gd name="T33" fmla="*/ 0 h 684"/>
                <a:gd name="T34" fmla="*/ 0 w 380"/>
                <a:gd name="T35" fmla="*/ 0 h 684"/>
                <a:gd name="T36" fmla="*/ 0 w 380"/>
                <a:gd name="T37" fmla="*/ 0 h 684"/>
                <a:gd name="T38" fmla="*/ 0 w 380"/>
                <a:gd name="T39" fmla="*/ 0 h 684"/>
                <a:gd name="T40" fmla="*/ 0 w 380"/>
                <a:gd name="T41" fmla="*/ 0 h 684"/>
                <a:gd name="T42" fmla="*/ 0 w 380"/>
                <a:gd name="T43" fmla="*/ 0 h 684"/>
                <a:gd name="T44" fmla="*/ 0 w 380"/>
                <a:gd name="T45" fmla="*/ 0 h 684"/>
                <a:gd name="T46" fmla="*/ 0 w 380"/>
                <a:gd name="T47" fmla="*/ 0 h 684"/>
                <a:gd name="T48" fmla="*/ 0 w 380"/>
                <a:gd name="T49" fmla="*/ 0 h 684"/>
                <a:gd name="T50" fmla="*/ 0 w 380"/>
                <a:gd name="T51" fmla="*/ 0 h 684"/>
                <a:gd name="T52" fmla="*/ 0 w 380"/>
                <a:gd name="T53" fmla="*/ 0 h 684"/>
                <a:gd name="T54" fmla="*/ 0 w 380"/>
                <a:gd name="T55" fmla="*/ 0 h 684"/>
                <a:gd name="T56" fmla="*/ 0 w 380"/>
                <a:gd name="T57" fmla="*/ 0 h 684"/>
                <a:gd name="T58" fmla="*/ 0 w 380"/>
                <a:gd name="T59" fmla="*/ 0 h 684"/>
                <a:gd name="T60" fmla="*/ 0 w 380"/>
                <a:gd name="T61" fmla="*/ 0 h 684"/>
                <a:gd name="T62" fmla="*/ 0 w 380"/>
                <a:gd name="T63" fmla="*/ 0 h 684"/>
                <a:gd name="T64" fmla="*/ 0 w 380"/>
                <a:gd name="T65" fmla="*/ 0 h 684"/>
                <a:gd name="T66" fmla="*/ 0 w 380"/>
                <a:gd name="T67" fmla="*/ 0 h 684"/>
                <a:gd name="T68" fmla="*/ 0 w 380"/>
                <a:gd name="T69" fmla="*/ 0 h 684"/>
                <a:gd name="T70" fmla="*/ 0 w 380"/>
                <a:gd name="T71" fmla="*/ 0 h 684"/>
                <a:gd name="T72" fmla="*/ 0 w 380"/>
                <a:gd name="T73" fmla="*/ 0 h 684"/>
                <a:gd name="T74" fmla="*/ 0 w 380"/>
                <a:gd name="T75" fmla="*/ 0 h 684"/>
                <a:gd name="T76" fmla="*/ 0 w 380"/>
                <a:gd name="T77" fmla="*/ 0 h 684"/>
                <a:gd name="T78" fmla="*/ 0 w 380"/>
                <a:gd name="T79" fmla="*/ 0 h 684"/>
                <a:gd name="T80" fmla="*/ 0 w 380"/>
                <a:gd name="T81" fmla="*/ 0 h 684"/>
                <a:gd name="T82" fmla="*/ 0 w 380"/>
                <a:gd name="T83" fmla="*/ 0 h 684"/>
                <a:gd name="T84" fmla="*/ 0 w 380"/>
                <a:gd name="T85" fmla="*/ 0 h 684"/>
                <a:gd name="T86" fmla="*/ 0 w 380"/>
                <a:gd name="T87" fmla="*/ 0 h 684"/>
                <a:gd name="T88" fmla="*/ 0 w 380"/>
                <a:gd name="T89" fmla="*/ 0 h 684"/>
                <a:gd name="T90" fmla="*/ 0 w 380"/>
                <a:gd name="T91" fmla="*/ 0 h 684"/>
                <a:gd name="T92" fmla="*/ 0 w 380"/>
                <a:gd name="T93" fmla="*/ 0 h 684"/>
                <a:gd name="T94" fmla="*/ 0 w 380"/>
                <a:gd name="T95" fmla="*/ 0 h 684"/>
                <a:gd name="T96" fmla="*/ 0 w 380"/>
                <a:gd name="T97" fmla="*/ 0 h 684"/>
                <a:gd name="T98" fmla="*/ 0 w 380"/>
                <a:gd name="T99" fmla="*/ 0 h 68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380"/>
                <a:gd name="T151" fmla="*/ 0 h 684"/>
                <a:gd name="T152" fmla="*/ 380 w 380"/>
                <a:gd name="T153" fmla="*/ 684 h 684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380" h="684">
                  <a:moveTo>
                    <a:pt x="188" y="128"/>
                  </a:moveTo>
                  <a:lnTo>
                    <a:pt x="222" y="128"/>
                  </a:lnTo>
                  <a:lnTo>
                    <a:pt x="222" y="441"/>
                  </a:lnTo>
                  <a:lnTo>
                    <a:pt x="82" y="441"/>
                  </a:lnTo>
                  <a:lnTo>
                    <a:pt x="82" y="365"/>
                  </a:lnTo>
                  <a:lnTo>
                    <a:pt x="109" y="365"/>
                  </a:lnTo>
                  <a:lnTo>
                    <a:pt x="114" y="359"/>
                  </a:lnTo>
                  <a:lnTo>
                    <a:pt x="114" y="284"/>
                  </a:lnTo>
                  <a:lnTo>
                    <a:pt x="146" y="284"/>
                  </a:lnTo>
                  <a:lnTo>
                    <a:pt x="151" y="279"/>
                  </a:lnTo>
                  <a:lnTo>
                    <a:pt x="151" y="208"/>
                  </a:lnTo>
                  <a:lnTo>
                    <a:pt x="184" y="208"/>
                  </a:lnTo>
                  <a:lnTo>
                    <a:pt x="188" y="203"/>
                  </a:lnTo>
                  <a:lnTo>
                    <a:pt x="188" y="128"/>
                  </a:lnTo>
                  <a:close/>
                  <a:moveTo>
                    <a:pt x="227" y="0"/>
                  </a:moveTo>
                  <a:lnTo>
                    <a:pt x="297" y="0"/>
                  </a:lnTo>
                  <a:lnTo>
                    <a:pt x="302" y="7"/>
                  </a:lnTo>
                  <a:lnTo>
                    <a:pt x="302" y="441"/>
                  </a:lnTo>
                  <a:lnTo>
                    <a:pt x="374" y="441"/>
                  </a:lnTo>
                  <a:lnTo>
                    <a:pt x="379" y="446"/>
                  </a:lnTo>
                  <a:lnTo>
                    <a:pt x="379" y="521"/>
                  </a:lnTo>
                  <a:lnTo>
                    <a:pt x="374" y="526"/>
                  </a:lnTo>
                  <a:lnTo>
                    <a:pt x="302" y="526"/>
                  </a:lnTo>
                  <a:lnTo>
                    <a:pt x="302" y="678"/>
                  </a:lnTo>
                  <a:lnTo>
                    <a:pt x="297" y="683"/>
                  </a:lnTo>
                  <a:lnTo>
                    <a:pt x="227" y="683"/>
                  </a:lnTo>
                  <a:lnTo>
                    <a:pt x="222" y="678"/>
                  </a:lnTo>
                  <a:lnTo>
                    <a:pt x="222" y="526"/>
                  </a:lnTo>
                  <a:lnTo>
                    <a:pt x="4" y="526"/>
                  </a:lnTo>
                  <a:lnTo>
                    <a:pt x="0" y="521"/>
                  </a:lnTo>
                  <a:lnTo>
                    <a:pt x="0" y="404"/>
                  </a:lnTo>
                  <a:lnTo>
                    <a:pt x="4" y="399"/>
                  </a:lnTo>
                  <a:lnTo>
                    <a:pt x="37" y="399"/>
                  </a:lnTo>
                  <a:lnTo>
                    <a:pt x="37" y="324"/>
                  </a:lnTo>
                  <a:lnTo>
                    <a:pt x="42" y="317"/>
                  </a:lnTo>
                  <a:lnTo>
                    <a:pt x="75" y="317"/>
                  </a:lnTo>
                  <a:lnTo>
                    <a:pt x="75" y="242"/>
                  </a:lnTo>
                  <a:lnTo>
                    <a:pt x="82" y="237"/>
                  </a:lnTo>
                  <a:lnTo>
                    <a:pt x="109" y="237"/>
                  </a:lnTo>
                  <a:lnTo>
                    <a:pt x="109" y="169"/>
                  </a:lnTo>
                  <a:lnTo>
                    <a:pt x="114" y="162"/>
                  </a:lnTo>
                  <a:lnTo>
                    <a:pt x="146" y="162"/>
                  </a:lnTo>
                  <a:lnTo>
                    <a:pt x="146" y="128"/>
                  </a:lnTo>
                  <a:lnTo>
                    <a:pt x="151" y="122"/>
                  </a:lnTo>
                  <a:lnTo>
                    <a:pt x="184" y="122"/>
                  </a:lnTo>
                  <a:lnTo>
                    <a:pt x="184" y="46"/>
                  </a:lnTo>
                  <a:lnTo>
                    <a:pt x="188" y="41"/>
                  </a:lnTo>
                  <a:lnTo>
                    <a:pt x="222" y="41"/>
                  </a:lnTo>
                  <a:lnTo>
                    <a:pt x="222" y="7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endParaRPr lang="en-US" altLang="en-US" sz="1800"/>
            </a:p>
          </p:txBody>
        </p:sp>
      </p:grpSp>
      <p:grpSp>
        <p:nvGrpSpPr>
          <p:cNvPr id="64539" name="Group 36"/>
          <p:cNvGrpSpPr>
            <a:grpSpLocks/>
          </p:cNvGrpSpPr>
          <p:nvPr/>
        </p:nvGrpSpPr>
        <p:grpSpPr bwMode="auto">
          <a:xfrm>
            <a:off x="6282927" y="2964656"/>
            <a:ext cx="409575" cy="266700"/>
            <a:chOff x="3120" y="2484"/>
            <a:chExt cx="278" cy="154"/>
          </a:xfrm>
        </p:grpSpPr>
        <p:sp>
          <p:nvSpPr>
            <p:cNvPr id="64549" name="Freeform 37"/>
            <p:cNvSpPr>
              <a:spLocks noChangeArrowheads="1"/>
            </p:cNvSpPr>
            <p:nvPr/>
          </p:nvSpPr>
          <p:spPr bwMode="auto">
            <a:xfrm>
              <a:off x="3120" y="2484"/>
              <a:ext cx="181" cy="154"/>
            </a:xfrm>
            <a:custGeom>
              <a:avLst/>
              <a:gdLst>
                <a:gd name="T0" fmla="*/ 0 w 804"/>
                <a:gd name="T1" fmla="*/ 0 h 684"/>
                <a:gd name="T2" fmla="*/ 0 w 804"/>
                <a:gd name="T3" fmla="*/ 0 h 684"/>
                <a:gd name="T4" fmla="*/ 0 w 804"/>
                <a:gd name="T5" fmla="*/ 0 h 684"/>
                <a:gd name="T6" fmla="*/ 0 w 804"/>
                <a:gd name="T7" fmla="*/ 0 h 684"/>
                <a:gd name="T8" fmla="*/ 0 w 804"/>
                <a:gd name="T9" fmla="*/ 0 h 684"/>
                <a:gd name="T10" fmla="*/ 0 w 804"/>
                <a:gd name="T11" fmla="*/ 0 h 684"/>
                <a:gd name="T12" fmla="*/ 0 w 804"/>
                <a:gd name="T13" fmla="*/ 0 h 684"/>
                <a:gd name="T14" fmla="*/ 0 w 804"/>
                <a:gd name="T15" fmla="*/ 0 h 684"/>
                <a:gd name="T16" fmla="*/ 0 w 804"/>
                <a:gd name="T17" fmla="*/ 0 h 684"/>
                <a:gd name="T18" fmla="*/ 0 w 804"/>
                <a:gd name="T19" fmla="*/ 0 h 684"/>
                <a:gd name="T20" fmla="*/ 0 w 804"/>
                <a:gd name="T21" fmla="*/ 0 h 684"/>
                <a:gd name="T22" fmla="*/ 0 w 804"/>
                <a:gd name="T23" fmla="*/ 0 h 684"/>
                <a:gd name="T24" fmla="*/ 0 w 804"/>
                <a:gd name="T25" fmla="*/ 0 h 684"/>
                <a:gd name="T26" fmla="*/ 0 w 804"/>
                <a:gd name="T27" fmla="*/ 0 h 684"/>
                <a:gd name="T28" fmla="*/ 0 w 804"/>
                <a:gd name="T29" fmla="*/ 0 h 684"/>
                <a:gd name="T30" fmla="*/ 0 w 804"/>
                <a:gd name="T31" fmla="*/ 0 h 684"/>
                <a:gd name="T32" fmla="*/ 0 w 804"/>
                <a:gd name="T33" fmla="*/ 0 h 684"/>
                <a:gd name="T34" fmla="*/ 0 w 804"/>
                <a:gd name="T35" fmla="*/ 0 h 684"/>
                <a:gd name="T36" fmla="*/ 0 w 804"/>
                <a:gd name="T37" fmla="*/ 0 h 684"/>
                <a:gd name="T38" fmla="*/ 0 w 804"/>
                <a:gd name="T39" fmla="*/ 0 h 684"/>
                <a:gd name="T40" fmla="*/ 0 w 804"/>
                <a:gd name="T41" fmla="*/ 0 h 684"/>
                <a:gd name="T42" fmla="*/ 0 w 804"/>
                <a:gd name="T43" fmla="*/ 0 h 684"/>
                <a:gd name="T44" fmla="*/ 0 w 804"/>
                <a:gd name="T45" fmla="*/ 0 h 684"/>
                <a:gd name="T46" fmla="*/ 0 w 804"/>
                <a:gd name="T47" fmla="*/ 0 h 684"/>
                <a:gd name="T48" fmla="*/ 0 w 804"/>
                <a:gd name="T49" fmla="*/ 0 h 684"/>
                <a:gd name="T50" fmla="*/ 0 w 804"/>
                <a:gd name="T51" fmla="*/ 0 h 684"/>
                <a:gd name="T52" fmla="*/ 0 w 804"/>
                <a:gd name="T53" fmla="*/ 0 h 684"/>
                <a:gd name="T54" fmla="*/ 0 w 804"/>
                <a:gd name="T55" fmla="*/ 0 h 684"/>
                <a:gd name="T56" fmla="*/ 0 w 804"/>
                <a:gd name="T57" fmla="*/ 0 h 684"/>
                <a:gd name="T58" fmla="*/ 0 w 804"/>
                <a:gd name="T59" fmla="*/ 0 h 684"/>
                <a:gd name="T60" fmla="*/ 0 w 804"/>
                <a:gd name="T61" fmla="*/ 0 h 684"/>
                <a:gd name="T62" fmla="*/ 0 w 804"/>
                <a:gd name="T63" fmla="*/ 0 h 684"/>
                <a:gd name="T64" fmla="*/ 0 w 804"/>
                <a:gd name="T65" fmla="*/ 0 h 684"/>
                <a:gd name="T66" fmla="*/ 0 w 804"/>
                <a:gd name="T67" fmla="*/ 0 h 684"/>
                <a:gd name="T68" fmla="*/ 0 w 804"/>
                <a:gd name="T69" fmla="*/ 0 h 684"/>
                <a:gd name="T70" fmla="*/ 0 w 804"/>
                <a:gd name="T71" fmla="*/ 0 h 684"/>
                <a:gd name="T72" fmla="*/ 0 w 804"/>
                <a:gd name="T73" fmla="*/ 0 h 684"/>
                <a:gd name="T74" fmla="*/ 0 w 804"/>
                <a:gd name="T75" fmla="*/ 0 h 684"/>
                <a:gd name="T76" fmla="*/ 0 w 804"/>
                <a:gd name="T77" fmla="*/ 0 h 684"/>
                <a:gd name="T78" fmla="*/ 0 w 804"/>
                <a:gd name="T79" fmla="*/ 0 h 684"/>
                <a:gd name="T80" fmla="*/ 0 w 804"/>
                <a:gd name="T81" fmla="*/ 0 h 684"/>
                <a:gd name="T82" fmla="*/ 0 w 804"/>
                <a:gd name="T83" fmla="*/ 0 h 684"/>
                <a:gd name="T84" fmla="*/ 0 w 804"/>
                <a:gd name="T85" fmla="*/ 0 h 684"/>
                <a:gd name="T86" fmla="*/ 0 w 804"/>
                <a:gd name="T87" fmla="*/ 0 h 684"/>
                <a:gd name="T88" fmla="*/ 0 w 804"/>
                <a:gd name="T89" fmla="*/ 0 h 684"/>
                <a:gd name="T90" fmla="*/ 0 w 804"/>
                <a:gd name="T91" fmla="*/ 0 h 684"/>
                <a:gd name="T92" fmla="*/ 0 w 804"/>
                <a:gd name="T93" fmla="*/ 0 h 684"/>
                <a:gd name="T94" fmla="*/ 0 w 804"/>
                <a:gd name="T95" fmla="*/ 0 h 684"/>
                <a:gd name="T96" fmla="*/ 0 w 804"/>
                <a:gd name="T97" fmla="*/ 0 h 684"/>
                <a:gd name="T98" fmla="*/ 0 w 804"/>
                <a:gd name="T99" fmla="*/ 0 h 684"/>
                <a:gd name="T100" fmla="*/ 0 w 804"/>
                <a:gd name="T101" fmla="*/ 0 h 684"/>
                <a:gd name="T102" fmla="*/ 0 w 804"/>
                <a:gd name="T103" fmla="*/ 0 h 684"/>
                <a:gd name="T104" fmla="*/ 0 w 804"/>
                <a:gd name="T105" fmla="*/ 0 h 684"/>
                <a:gd name="T106" fmla="*/ 0 w 804"/>
                <a:gd name="T107" fmla="*/ 0 h 684"/>
                <a:gd name="T108" fmla="*/ 0 w 804"/>
                <a:gd name="T109" fmla="*/ 0 h 684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804"/>
                <a:gd name="T166" fmla="*/ 0 h 684"/>
                <a:gd name="T167" fmla="*/ 804 w 804"/>
                <a:gd name="T168" fmla="*/ 684 h 684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804" h="684">
                  <a:moveTo>
                    <a:pt x="4" y="0"/>
                  </a:moveTo>
                  <a:lnTo>
                    <a:pt x="149" y="0"/>
                  </a:lnTo>
                  <a:lnTo>
                    <a:pt x="155" y="7"/>
                  </a:lnTo>
                  <a:lnTo>
                    <a:pt x="155" y="80"/>
                  </a:lnTo>
                  <a:lnTo>
                    <a:pt x="187" y="80"/>
                  </a:lnTo>
                  <a:lnTo>
                    <a:pt x="194" y="88"/>
                  </a:lnTo>
                  <a:lnTo>
                    <a:pt x="194" y="162"/>
                  </a:lnTo>
                  <a:lnTo>
                    <a:pt x="227" y="162"/>
                  </a:lnTo>
                  <a:lnTo>
                    <a:pt x="232" y="169"/>
                  </a:lnTo>
                  <a:lnTo>
                    <a:pt x="232" y="237"/>
                  </a:lnTo>
                  <a:lnTo>
                    <a:pt x="265" y="237"/>
                  </a:lnTo>
                  <a:lnTo>
                    <a:pt x="272" y="242"/>
                  </a:lnTo>
                  <a:lnTo>
                    <a:pt x="272" y="317"/>
                  </a:lnTo>
                  <a:lnTo>
                    <a:pt x="305" y="317"/>
                  </a:lnTo>
                  <a:lnTo>
                    <a:pt x="310" y="324"/>
                  </a:lnTo>
                  <a:lnTo>
                    <a:pt x="310" y="399"/>
                  </a:lnTo>
                  <a:lnTo>
                    <a:pt x="344" y="399"/>
                  </a:lnTo>
                  <a:lnTo>
                    <a:pt x="350" y="404"/>
                  </a:lnTo>
                  <a:lnTo>
                    <a:pt x="350" y="480"/>
                  </a:lnTo>
                  <a:lnTo>
                    <a:pt x="382" y="480"/>
                  </a:lnTo>
                  <a:lnTo>
                    <a:pt x="388" y="484"/>
                  </a:lnTo>
                  <a:lnTo>
                    <a:pt x="388" y="555"/>
                  </a:lnTo>
                  <a:lnTo>
                    <a:pt x="415" y="555"/>
                  </a:lnTo>
                  <a:lnTo>
                    <a:pt x="415" y="484"/>
                  </a:lnTo>
                  <a:lnTo>
                    <a:pt x="420" y="480"/>
                  </a:lnTo>
                  <a:lnTo>
                    <a:pt x="455" y="480"/>
                  </a:lnTo>
                  <a:lnTo>
                    <a:pt x="455" y="365"/>
                  </a:lnTo>
                  <a:lnTo>
                    <a:pt x="460" y="359"/>
                  </a:lnTo>
                  <a:lnTo>
                    <a:pt x="493" y="359"/>
                  </a:lnTo>
                  <a:lnTo>
                    <a:pt x="493" y="284"/>
                  </a:lnTo>
                  <a:lnTo>
                    <a:pt x="498" y="279"/>
                  </a:lnTo>
                  <a:lnTo>
                    <a:pt x="531" y="279"/>
                  </a:lnTo>
                  <a:lnTo>
                    <a:pt x="531" y="169"/>
                  </a:lnTo>
                  <a:lnTo>
                    <a:pt x="536" y="162"/>
                  </a:lnTo>
                  <a:lnTo>
                    <a:pt x="570" y="162"/>
                  </a:lnTo>
                  <a:lnTo>
                    <a:pt x="570" y="88"/>
                  </a:lnTo>
                  <a:lnTo>
                    <a:pt x="576" y="80"/>
                  </a:lnTo>
                  <a:lnTo>
                    <a:pt x="608" y="80"/>
                  </a:lnTo>
                  <a:lnTo>
                    <a:pt x="608" y="7"/>
                  </a:lnTo>
                  <a:lnTo>
                    <a:pt x="614" y="0"/>
                  </a:lnTo>
                  <a:lnTo>
                    <a:pt x="797" y="0"/>
                  </a:lnTo>
                  <a:lnTo>
                    <a:pt x="803" y="7"/>
                  </a:lnTo>
                  <a:lnTo>
                    <a:pt x="803" y="41"/>
                  </a:lnTo>
                  <a:lnTo>
                    <a:pt x="797" y="46"/>
                  </a:lnTo>
                  <a:lnTo>
                    <a:pt x="725" y="46"/>
                  </a:lnTo>
                  <a:lnTo>
                    <a:pt x="725" y="637"/>
                  </a:lnTo>
                  <a:lnTo>
                    <a:pt x="797" y="637"/>
                  </a:lnTo>
                  <a:lnTo>
                    <a:pt x="803" y="645"/>
                  </a:lnTo>
                  <a:lnTo>
                    <a:pt x="803" y="678"/>
                  </a:lnTo>
                  <a:lnTo>
                    <a:pt x="797" y="683"/>
                  </a:lnTo>
                  <a:lnTo>
                    <a:pt x="576" y="683"/>
                  </a:lnTo>
                  <a:lnTo>
                    <a:pt x="570" y="678"/>
                  </a:lnTo>
                  <a:lnTo>
                    <a:pt x="570" y="645"/>
                  </a:lnTo>
                  <a:lnTo>
                    <a:pt x="576" y="637"/>
                  </a:lnTo>
                  <a:lnTo>
                    <a:pt x="648" y="637"/>
                  </a:lnTo>
                  <a:lnTo>
                    <a:pt x="648" y="88"/>
                  </a:lnTo>
                  <a:lnTo>
                    <a:pt x="614" y="88"/>
                  </a:lnTo>
                  <a:lnTo>
                    <a:pt x="614" y="162"/>
                  </a:lnTo>
                  <a:lnTo>
                    <a:pt x="608" y="169"/>
                  </a:lnTo>
                  <a:lnTo>
                    <a:pt x="576" y="169"/>
                  </a:lnTo>
                  <a:lnTo>
                    <a:pt x="576" y="279"/>
                  </a:lnTo>
                  <a:lnTo>
                    <a:pt x="570" y="284"/>
                  </a:lnTo>
                  <a:lnTo>
                    <a:pt x="536" y="284"/>
                  </a:lnTo>
                  <a:lnTo>
                    <a:pt x="536" y="359"/>
                  </a:lnTo>
                  <a:lnTo>
                    <a:pt x="531" y="365"/>
                  </a:lnTo>
                  <a:lnTo>
                    <a:pt x="498" y="365"/>
                  </a:lnTo>
                  <a:lnTo>
                    <a:pt x="498" y="480"/>
                  </a:lnTo>
                  <a:lnTo>
                    <a:pt x="493" y="484"/>
                  </a:lnTo>
                  <a:lnTo>
                    <a:pt x="460" y="484"/>
                  </a:lnTo>
                  <a:lnTo>
                    <a:pt x="460" y="555"/>
                  </a:lnTo>
                  <a:lnTo>
                    <a:pt x="455" y="563"/>
                  </a:lnTo>
                  <a:lnTo>
                    <a:pt x="420" y="563"/>
                  </a:lnTo>
                  <a:lnTo>
                    <a:pt x="420" y="678"/>
                  </a:lnTo>
                  <a:lnTo>
                    <a:pt x="415" y="683"/>
                  </a:lnTo>
                  <a:lnTo>
                    <a:pt x="388" y="683"/>
                  </a:lnTo>
                  <a:lnTo>
                    <a:pt x="382" y="678"/>
                  </a:lnTo>
                  <a:lnTo>
                    <a:pt x="382" y="645"/>
                  </a:lnTo>
                  <a:lnTo>
                    <a:pt x="350" y="645"/>
                  </a:lnTo>
                  <a:lnTo>
                    <a:pt x="344" y="637"/>
                  </a:lnTo>
                  <a:lnTo>
                    <a:pt x="344" y="563"/>
                  </a:lnTo>
                  <a:lnTo>
                    <a:pt x="310" y="563"/>
                  </a:lnTo>
                  <a:lnTo>
                    <a:pt x="305" y="555"/>
                  </a:lnTo>
                  <a:lnTo>
                    <a:pt x="305" y="484"/>
                  </a:lnTo>
                  <a:lnTo>
                    <a:pt x="272" y="484"/>
                  </a:lnTo>
                  <a:lnTo>
                    <a:pt x="265" y="480"/>
                  </a:lnTo>
                  <a:lnTo>
                    <a:pt x="265" y="404"/>
                  </a:lnTo>
                  <a:lnTo>
                    <a:pt x="232" y="404"/>
                  </a:lnTo>
                  <a:lnTo>
                    <a:pt x="227" y="399"/>
                  </a:lnTo>
                  <a:lnTo>
                    <a:pt x="227" y="324"/>
                  </a:lnTo>
                  <a:lnTo>
                    <a:pt x="194" y="324"/>
                  </a:lnTo>
                  <a:lnTo>
                    <a:pt x="187" y="317"/>
                  </a:lnTo>
                  <a:lnTo>
                    <a:pt x="187" y="242"/>
                  </a:lnTo>
                  <a:lnTo>
                    <a:pt x="155" y="242"/>
                  </a:lnTo>
                  <a:lnTo>
                    <a:pt x="149" y="237"/>
                  </a:lnTo>
                  <a:lnTo>
                    <a:pt x="149" y="169"/>
                  </a:lnTo>
                  <a:lnTo>
                    <a:pt x="115" y="169"/>
                  </a:lnTo>
                  <a:lnTo>
                    <a:pt x="115" y="637"/>
                  </a:lnTo>
                  <a:lnTo>
                    <a:pt x="187" y="637"/>
                  </a:lnTo>
                  <a:lnTo>
                    <a:pt x="194" y="645"/>
                  </a:lnTo>
                  <a:lnTo>
                    <a:pt x="194" y="678"/>
                  </a:lnTo>
                  <a:lnTo>
                    <a:pt x="187" y="683"/>
                  </a:lnTo>
                  <a:lnTo>
                    <a:pt x="4" y="683"/>
                  </a:lnTo>
                  <a:lnTo>
                    <a:pt x="0" y="678"/>
                  </a:lnTo>
                  <a:lnTo>
                    <a:pt x="0" y="645"/>
                  </a:lnTo>
                  <a:lnTo>
                    <a:pt x="4" y="637"/>
                  </a:lnTo>
                  <a:lnTo>
                    <a:pt x="77" y="637"/>
                  </a:lnTo>
                  <a:lnTo>
                    <a:pt x="77" y="46"/>
                  </a:lnTo>
                  <a:lnTo>
                    <a:pt x="4" y="46"/>
                  </a:lnTo>
                  <a:lnTo>
                    <a:pt x="0" y="41"/>
                  </a:lnTo>
                  <a:lnTo>
                    <a:pt x="0" y="7"/>
                  </a:lnTo>
                  <a:lnTo>
                    <a:pt x="4" y="0"/>
                  </a:lnTo>
                </a:path>
              </a:pathLst>
            </a:cu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64550" name="Freeform 38"/>
            <p:cNvSpPr>
              <a:spLocks noChangeArrowheads="1"/>
            </p:cNvSpPr>
            <p:nvPr/>
          </p:nvSpPr>
          <p:spPr bwMode="auto">
            <a:xfrm>
              <a:off x="3313" y="2484"/>
              <a:ext cx="85" cy="154"/>
            </a:xfrm>
            <a:custGeom>
              <a:avLst/>
              <a:gdLst>
                <a:gd name="T0" fmla="*/ 0 w 381"/>
                <a:gd name="T1" fmla="*/ 0 h 684"/>
                <a:gd name="T2" fmla="*/ 0 w 381"/>
                <a:gd name="T3" fmla="*/ 0 h 684"/>
                <a:gd name="T4" fmla="*/ 0 w 381"/>
                <a:gd name="T5" fmla="*/ 0 h 684"/>
                <a:gd name="T6" fmla="*/ 0 w 381"/>
                <a:gd name="T7" fmla="*/ 0 h 684"/>
                <a:gd name="T8" fmla="*/ 0 w 381"/>
                <a:gd name="T9" fmla="*/ 0 h 684"/>
                <a:gd name="T10" fmla="*/ 0 w 381"/>
                <a:gd name="T11" fmla="*/ 0 h 684"/>
                <a:gd name="T12" fmla="*/ 0 w 381"/>
                <a:gd name="T13" fmla="*/ 0 h 684"/>
                <a:gd name="T14" fmla="*/ 0 w 381"/>
                <a:gd name="T15" fmla="*/ 0 h 684"/>
                <a:gd name="T16" fmla="*/ 0 w 381"/>
                <a:gd name="T17" fmla="*/ 0 h 684"/>
                <a:gd name="T18" fmla="*/ 0 w 381"/>
                <a:gd name="T19" fmla="*/ 0 h 684"/>
                <a:gd name="T20" fmla="*/ 0 w 381"/>
                <a:gd name="T21" fmla="*/ 0 h 684"/>
                <a:gd name="T22" fmla="*/ 0 w 381"/>
                <a:gd name="T23" fmla="*/ 0 h 684"/>
                <a:gd name="T24" fmla="*/ 0 w 381"/>
                <a:gd name="T25" fmla="*/ 0 h 684"/>
                <a:gd name="T26" fmla="*/ 0 w 381"/>
                <a:gd name="T27" fmla="*/ 0 h 684"/>
                <a:gd name="T28" fmla="*/ 0 w 381"/>
                <a:gd name="T29" fmla="*/ 0 h 684"/>
                <a:gd name="T30" fmla="*/ 0 w 381"/>
                <a:gd name="T31" fmla="*/ 0 h 684"/>
                <a:gd name="T32" fmla="*/ 0 w 381"/>
                <a:gd name="T33" fmla="*/ 0 h 684"/>
                <a:gd name="T34" fmla="*/ 0 w 381"/>
                <a:gd name="T35" fmla="*/ 0 h 684"/>
                <a:gd name="T36" fmla="*/ 0 w 381"/>
                <a:gd name="T37" fmla="*/ 0 h 684"/>
                <a:gd name="T38" fmla="*/ 0 w 381"/>
                <a:gd name="T39" fmla="*/ 0 h 684"/>
                <a:gd name="T40" fmla="*/ 0 w 381"/>
                <a:gd name="T41" fmla="*/ 0 h 684"/>
                <a:gd name="T42" fmla="*/ 0 w 381"/>
                <a:gd name="T43" fmla="*/ 0 h 684"/>
                <a:gd name="T44" fmla="*/ 0 w 381"/>
                <a:gd name="T45" fmla="*/ 0 h 684"/>
                <a:gd name="T46" fmla="*/ 0 w 381"/>
                <a:gd name="T47" fmla="*/ 0 h 684"/>
                <a:gd name="T48" fmla="*/ 0 w 381"/>
                <a:gd name="T49" fmla="*/ 0 h 684"/>
                <a:gd name="T50" fmla="*/ 0 w 381"/>
                <a:gd name="T51" fmla="*/ 0 h 684"/>
                <a:gd name="T52" fmla="*/ 0 w 381"/>
                <a:gd name="T53" fmla="*/ 0 h 684"/>
                <a:gd name="T54" fmla="*/ 0 w 381"/>
                <a:gd name="T55" fmla="*/ 0 h 684"/>
                <a:gd name="T56" fmla="*/ 0 w 381"/>
                <a:gd name="T57" fmla="*/ 0 h 684"/>
                <a:gd name="T58" fmla="*/ 0 w 381"/>
                <a:gd name="T59" fmla="*/ 0 h 684"/>
                <a:gd name="T60" fmla="*/ 0 w 381"/>
                <a:gd name="T61" fmla="*/ 0 h 684"/>
                <a:gd name="T62" fmla="*/ 0 w 381"/>
                <a:gd name="T63" fmla="*/ 0 h 684"/>
                <a:gd name="T64" fmla="*/ 0 w 381"/>
                <a:gd name="T65" fmla="*/ 0 h 684"/>
                <a:gd name="T66" fmla="*/ 0 w 381"/>
                <a:gd name="T67" fmla="*/ 0 h 68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81"/>
                <a:gd name="T103" fmla="*/ 0 h 684"/>
                <a:gd name="T104" fmla="*/ 381 w 381"/>
                <a:gd name="T105" fmla="*/ 684 h 684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81" h="684">
                  <a:moveTo>
                    <a:pt x="114" y="0"/>
                  </a:moveTo>
                  <a:lnTo>
                    <a:pt x="375" y="0"/>
                  </a:lnTo>
                  <a:lnTo>
                    <a:pt x="380" y="7"/>
                  </a:lnTo>
                  <a:lnTo>
                    <a:pt x="380" y="41"/>
                  </a:lnTo>
                  <a:lnTo>
                    <a:pt x="375" y="46"/>
                  </a:lnTo>
                  <a:lnTo>
                    <a:pt x="341" y="46"/>
                  </a:lnTo>
                  <a:lnTo>
                    <a:pt x="341" y="80"/>
                  </a:lnTo>
                  <a:lnTo>
                    <a:pt x="335" y="88"/>
                  </a:lnTo>
                  <a:lnTo>
                    <a:pt x="114" y="88"/>
                  </a:lnTo>
                  <a:lnTo>
                    <a:pt x="114" y="203"/>
                  </a:lnTo>
                  <a:lnTo>
                    <a:pt x="184" y="203"/>
                  </a:lnTo>
                  <a:lnTo>
                    <a:pt x="188" y="208"/>
                  </a:lnTo>
                  <a:lnTo>
                    <a:pt x="188" y="237"/>
                  </a:lnTo>
                  <a:lnTo>
                    <a:pt x="260" y="237"/>
                  </a:lnTo>
                  <a:lnTo>
                    <a:pt x="265" y="242"/>
                  </a:lnTo>
                  <a:lnTo>
                    <a:pt x="265" y="279"/>
                  </a:lnTo>
                  <a:lnTo>
                    <a:pt x="335" y="279"/>
                  </a:lnTo>
                  <a:lnTo>
                    <a:pt x="341" y="284"/>
                  </a:lnTo>
                  <a:lnTo>
                    <a:pt x="341" y="359"/>
                  </a:lnTo>
                  <a:lnTo>
                    <a:pt x="375" y="359"/>
                  </a:lnTo>
                  <a:lnTo>
                    <a:pt x="380" y="365"/>
                  </a:lnTo>
                  <a:lnTo>
                    <a:pt x="380" y="555"/>
                  </a:lnTo>
                  <a:lnTo>
                    <a:pt x="375" y="563"/>
                  </a:lnTo>
                  <a:lnTo>
                    <a:pt x="341" y="563"/>
                  </a:lnTo>
                  <a:lnTo>
                    <a:pt x="341" y="637"/>
                  </a:lnTo>
                  <a:lnTo>
                    <a:pt x="335" y="645"/>
                  </a:lnTo>
                  <a:lnTo>
                    <a:pt x="265" y="645"/>
                  </a:lnTo>
                  <a:lnTo>
                    <a:pt x="265" y="678"/>
                  </a:lnTo>
                  <a:lnTo>
                    <a:pt x="260" y="683"/>
                  </a:lnTo>
                  <a:lnTo>
                    <a:pt x="42" y="683"/>
                  </a:lnTo>
                  <a:lnTo>
                    <a:pt x="37" y="678"/>
                  </a:lnTo>
                  <a:lnTo>
                    <a:pt x="37" y="645"/>
                  </a:lnTo>
                  <a:lnTo>
                    <a:pt x="4" y="645"/>
                  </a:lnTo>
                  <a:lnTo>
                    <a:pt x="0" y="637"/>
                  </a:lnTo>
                  <a:lnTo>
                    <a:pt x="0" y="563"/>
                  </a:lnTo>
                  <a:lnTo>
                    <a:pt x="4" y="555"/>
                  </a:lnTo>
                  <a:lnTo>
                    <a:pt x="75" y="555"/>
                  </a:lnTo>
                  <a:lnTo>
                    <a:pt x="82" y="563"/>
                  </a:lnTo>
                  <a:lnTo>
                    <a:pt x="82" y="597"/>
                  </a:lnTo>
                  <a:lnTo>
                    <a:pt x="109" y="597"/>
                  </a:lnTo>
                  <a:lnTo>
                    <a:pt x="114" y="603"/>
                  </a:lnTo>
                  <a:lnTo>
                    <a:pt x="114" y="637"/>
                  </a:lnTo>
                  <a:lnTo>
                    <a:pt x="222" y="637"/>
                  </a:lnTo>
                  <a:lnTo>
                    <a:pt x="222" y="603"/>
                  </a:lnTo>
                  <a:lnTo>
                    <a:pt x="227" y="597"/>
                  </a:lnTo>
                  <a:lnTo>
                    <a:pt x="260" y="597"/>
                  </a:lnTo>
                  <a:lnTo>
                    <a:pt x="260" y="563"/>
                  </a:lnTo>
                  <a:lnTo>
                    <a:pt x="265" y="555"/>
                  </a:lnTo>
                  <a:lnTo>
                    <a:pt x="298" y="555"/>
                  </a:lnTo>
                  <a:lnTo>
                    <a:pt x="298" y="404"/>
                  </a:lnTo>
                  <a:lnTo>
                    <a:pt x="265" y="404"/>
                  </a:lnTo>
                  <a:lnTo>
                    <a:pt x="260" y="399"/>
                  </a:lnTo>
                  <a:lnTo>
                    <a:pt x="260" y="365"/>
                  </a:lnTo>
                  <a:lnTo>
                    <a:pt x="227" y="365"/>
                  </a:lnTo>
                  <a:lnTo>
                    <a:pt x="222" y="359"/>
                  </a:lnTo>
                  <a:lnTo>
                    <a:pt x="222" y="324"/>
                  </a:lnTo>
                  <a:lnTo>
                    <a:pt x="152" y="324"/>
                  </a:lnTo>
                  <a:lnTo>
                    <a:pt x="147" y="317"/>
                  </a:lnTo>
                  <a:lnTo>
                    <a:pt x="147" y="284"/>
                  </a:lnTo>
                  <a:lnTo>
                    <a:pt x="42" y="284"/>
                  </a:lnTo>
                  <a:lnTo>
                    <a:pt x="37" y="279"/>
                  </a:lnTo>
                  <a:lnTo>
                    <a:pt x="37" y="169"/>
                  </a:lnTo>
                  <a:lnTo>
                    <a:pt x="42" y="162"/>
                  </a:lnTo>
                  <a:lnTo>
                    <a:pt x="75" y="162"/>
                  </a:lnTo>
                  <a:lnTo>
                    <a:pt x="75" y="88"/>
                  </a:lnTo>
                  <a:lnTo>
                    <a:pt x="82" y="80"/>
                  </a:lnTo>
                  <a:lnTo>
                    <a:pt x="109" y="80"/>
                  </a:lnTo>
                  <a:lnTo>
                    <a:pt x="109" y="7"/>
                  </a:lnTo>
                  <a:lnTo>
                    <a:pt x="114" y="0"/>
                  </a:lnTo>
                </a:path>
              </a:pathLst>
            </a:cu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endParaRPr lang="en-US" altLang="en-US" sz="1800"/>
            </a:p>
          </p:txBody>
        </p:sp>
      </p:grpSp>
      <p:grpSp>
        <p:nvGrpSpPr>
          <p:cNvPr id="64540" name="Group 39"/>
          <p:cNvGrpSpPr>
            <a:grpSpLocks/>
          </p:cNvGrpSpPr>
          <p:nvPr/>
        </p:nvGrpSpPr>
        <p:grpSpPr bwMode="auto">
          <a:xfrm>
            <a:off x="7485458" y="2964656"/>
            <a:ext cx="409575" cy="266700"/>
            <a:chOff x="3936" y="2484"/>
            <a:chExt cx="278" cy="154"/>
          </a:xfrm>
        </p:grpSpPr>
        <p:sp>
          <p:nvSpPr>
            <p:cNvPr id="64547" name="Freeform 40"/>
            <p:cNvSpPr>
              <a:spLocks noChangeArrowheads="1"/>
            </p:cNvSpPr>
            <p:nvPr/>
          </p:nvSpPr>
          <p:spPr bwMode="auto">
            <a:xfrm>
              <a:off x="3936" y="2484"/>
              <a:ext cx="180" cy="154"/>
            </a:xfrm>
            <a:custGeom>
              <a:avLst/>
              <a:gdLst>
                <a:gd name="T0" fmla="*/ 0 w 799"/>
                <a:gd name="T1" fmla="*/ 0 h 684"/>
                <a:gd name="T2" fmla="*/ 0 w 799"/>
                <a:gd name="T3" fmla="*/ 0 h 684"/>
                <a:gd name="T4" fmla="*/ 0 w 799"/>
                <a:gd name="T5" fmla="*/ 0 h 684"/>
                <a:gd name="T6" fmla="*/ 0 w 799"/>
                <a:gd name="T7" fmla="*/ 0 h 684"/>
                <a:gd name="T8" fmla="*/ 0 w 799"/>
                <a:gd name="T9" fmla="*/ 0 h 684"/>
                <a:gd name="T10" fmla="*/ 0 w 799"/>
                <a:gd name="T11" fmla="*/ 0 h 684"/>
                <a:gd name="T12" fmla="*/ 0 w 799"/>
                <a:gd name="T13" fmla="*/ 0 h 684"/>
                <a:gd name="T14" fmla="*/ 0 w 799"/>
                <a:gd name="T15" fmla="*/ 0 h 684"/>
                <a:gd name="T16" fmla="*/ 0 w 799"/>
                <a:gd name="T17" fmla="*/ 0 h 684"/>
                <a:gd name="T18" fmla="*/ 0 w 799"/>
                <a:gd name="T19" fmla="*/ 0 h 684"/>
                <a:gd name="T20" fmla="*/ 0 w 799"/>
                <a:gd name="T21" fmla="*/ 0 h 684"/>
                <a:gd name="T22" fmla="*/ 0 w 799"/>
                <a:gd name="T23" fmla="*/ 0 h 684"/>
                <a:gd name="T24" fmla="*/ 0 w 799"/>
                <a:gd name="T25" fmla="*/ 0 h 684"/>
                <a:gd name="T26" fmla="*/ 0 w 799"/>
                <a:gd name="T27" fmla="*/ 0 h 684"/>
                <a:gd name="T28" fmla="*/ 0 w 799"/>
                <a:gd name="T29" fmla="*/ 0 h 684"/>
                <a:gd name="T30" fmla="*/ 0 w 799"/>
                <a:gd name="T31" fmla="*/ 0 h 684"/>
                <a:gd name="T32" fmla="*/ 0 w 799"/>
                <a:gd name="T33" fmla="*/ 0 h 684"/>
                <a:gd name="T34" fmla="*/ 0 w 799"/>
                <a:gd name="T35" fmla="*/ 0 h 684"/>
                <a:gd name="T36" fmla="*/ 0 w 799"/>
                <a:gd name="T37" fmla="*/ 0 h 684"/>
                <a:gd name="T38" fmla="*/ 0 w 799"/>
                <a:gd name="T39" fmla="*/ 0 h 684"/>
                <a:gd name="T40" fmla="*/ 0 w 799"/>
                <a:gd name="T41" fmla="*/ 0 h 684"/>
                <a:gd name="T42" fmla="*/ 0 w 799"/>
                <a:gd name="T43" fmla="*/ 0 h 684"/>
                <a:gd name="T44" fmla="*/ 0 w 799"/>
                <a:gd name="T45" fmla="*/ 0 h 684"/>
                <a:gd name="T46" fmla="*/ 0 w 799"/>
                <a:gd name="T47" fmla="*/ 0 h 684"/>
                <a:gd name="T48" fmla="*/ 0 w 799"/>
                <a:gd name="T49" fmla="*/ 0 h 684"/>
                <a:gd name="T50" fmla="*/ 0 w 799"/>
                <a:gd name="T51" fmla="*/ 0 h 684"/>
                <a:gd name="T52" fmla="*/ 0 w 799"/>
                <a:gd name="T53" fmla="*/ 0 h 684"/>
                <a:gd name="T54" fmla="*/ 0 w 799"/>
                <a:gd name="T55" fmla="*/ 0 h 684"/>
                <a:gd name="T56" fmla="*/ 0 w 799"/>
                <a:gd name="T57" fmla="*/ 0 h 684"/>
                <a:gd name="T58" fmla="*/ 0 w 799"/>
                <a:gd name="T59" fmla="*/ 0 h 684"/>
                <a:gd name="T60" fmla="*/ 0 w 799"/>
                <a:gd name="T61" fmla="*/ 0 h 684"/>
                <a:gd name="T62" fmla="*/ 0 w 799"/>
                <a:gd name="T63" fmla="*/ 0 h 684"/>
                <a:gd name="T64" fmla="*/ 0 w 799"/>
                <a:gd name="T65" fmla="*/ 0 h 684"/>
                <a:gd name="T66" fmla="*/ 0 w 799"/>
                <a:gd name="T67" fmla="*/ 0 h 684"/>
                <a:gd name="T68" fmla="*/ 0 w 799"/>
                <a:gd name="T69" fmla="*/ 0 h 684"/>
                <a:gd name="T70" fmla="*/ 0 w 799"/>
                <a:gd name="T71" fmla="*/ 0 h 684"/>
                <a:gd name="T72" fmla="*/ 0 w 799"/>
                <a:gd name="T73" fmla="*/ 0 h 684"/>
                <a:gd name="T74" fmla="*/ 0 w 799"/>
                <a:gd name="T75" fmla="*/ 0 h 684"/>
                <a:gd name="T76" fmla="*/ 0 w 799"/>
                <a:gd name="T77" fmla="*/ 0 h 684"/>
                <a:gd name="T78" fmla="*/ 0 w 799"/>
                <a:gd name="T79" fmla="*/ 0 h 684"/>
                <a:gd name="T80" fmla="*/ 0 w 799"/>
                <a:gd name="T81" fmla="*/ 0 h 684"/>
                <a:gd name="T82" fmla="*/ 0 w 799"/>
                <a:gd name="T83" fmla="*/ 0 h 684"/>
                <a:gd name="T84" fmla="*/ 0 w 799"/>
                <a:gd name="T85" fmla="*/ 0 h 684"/>
                <a:gd name="T86" fmla="*/ 0 w 799"/>
                <a:gd name="T87" fmla="*/ 0 h 684"/>
                <a:gd name="T88" fmla="*/ 0 w 799"/>
                <a:gd name="T89" fmla="*/ 0 h 684"/>
                <a:gd name="T90" fmla="*/ 0 w 799"/>
                <a:gd name="T91" fmla="*/ 0 h 684"/>
                <a:gd name="T92" fmla="*/ 0 w 799"/>
                <a:gd name="T93" fmla="*/ 0 h 684"/>
                <a:gd name="T94" fmla="*/ 0 w 799"/>
                <a:gd name="T95" fmla="*/ 0 h 684"/>
                <a:gd name="T96" fmla="*/ 0 w 799"/>
                <a:gd name="T97" fmla="*/ 0 h 684"/>
                <a:gd name="T98" fmla="*/ 0 w 799"/>
                <a:gd name="T99" fmla="*/ 0 h 684"/>
                <a:gd name="T100" fmla="*/ 0 w 799"/>
                <a:gd name="T101" fmla="*/ 0 h 684"/>
                <a:gd name="T102" fmla="*/ 0 w 799"/>
                <a:gd name="T103" fmla="*/ 0 h 684"/>
                <a:gd name="T104" fmla="*/ 0 w 799"/>
                <a:gd name="T105" fmla="*/ 0 h 684"/>
                <a:gd name="T106" fmla="*/ 0 w 799"/>
                <a:gd name="T107" fmla="*/ 0 h 684"/>
                <a:gd name="T108" fmla="*/ 0 w 799"/>
                <a:gd name="T109" fmla="*/ 0 h 684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799"/>
                <a:gd name="T166" fmla="*/ 0 h 684"/>
                <a:gd name="T167" fmla="*/ 799 w 799"/>
                <a:gd name="T168" fmla="*/ 684 h 684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799" h="684">
                  <a:moveTo>
                    <a:pt x="4" y="0"/>
                  </a:moveTo>
                  <a:lnTo>
                    <a:pt x="149" y="0"/>
                  </a:lnTo>
                  <a:lnTo>
                    <a:pt x="155" y="7"/>
                  </a:lnTo>
                  <a:lnTo>
                    <a:pt x="155" y="80"/>
                  </a:lnTo>
                  <a:lnTo>
                    <a:pt x="187" y="80"/>
                  </a:lnTo>
                  <a:lnTo>
                    <a:pt x="192" y="88"/>
                  </a:lnTo>
                  <a:lnTo>
                    <a:pt x="192" y="162"/>
                  </a:lnTo>
                  <a:lnTo>
                    <a:pt x="226" y="162"/>
                  </a:lnTo>
                  <a:lnTo>
                    <a:pt x="231" y="169"/>
                  </a:lnTo>
                  <a:lnTo>
                    <a:pt x="231" y="237"/>
                  </a:lnTo>
                  <a:lnTo>
                    <a:pt x="264" y="237"/>
                  </a:lnTo>
                  <a:lnTo>
                    <a:pt x="269" y="242"/>
                  </a:lnTo>
                  <a:lnTo>
                    <a:pt x="269" y="317"/>
                  </a:lnTo>
                  <a:lnTo>
                    <a:pt x="302" y="317"/>
                  </a:lnTo>
                  <a:lnTo>
                    <a:pt x="309" y="324"/>
                  </a:lnTo>
                  <a:lnTo>
                    <a:pt x="309" y="399"/>
                  </a:lnTo>
                  <a:lnTo>
                    <a:pt x="342" y="399"/>
                  </a:lnTo>
                  <a:lnTo>
                    <a:pt x="347" y="404"/>
                  </a:lnTo>
                  <a:lnTo>
                    <a:pt x="347" y="480"/>
                  </a:lnTo>
                  <a:lnTo>
                    <a:pt x="380" y="480"/>
                  </a:lnTo>
                  <a:lnTo>
                    <a:pt x="386" y="484"/>
                  </a:lnTo>
                  <a:lnTo>
                    <a:pt x="386" y="555"/>
                  </a:lnTo>
                  <a:lnTo>
                    <a:pt x="413" y="555"/>
                  </a:lnTo>
                  <a:lnTo>
                    <a:pt x="413" y="484"/>
                  </a:lnTo>
                  <a:lnTo>
                    <a:pt x="419" y="480"/>
                  </a:lnTo>
                  <a:lnTo>
                    <a:pt x="451" y="480"/>
                  </a:lnTo>
                  <a:lnTo>
                    <a:pt x="451" y="365"/>
                  </a:lnTo>
                  <a:lnTo>
                    <a:pt x="458" y="359"/>
                  </a:lnTo>
                  <a:lnTo>
                    <a:pt x="491" y="359"/>
                  </a:lnTo>
                  <a:lnTo>
                    <a:pt x="491" y="284"/>
                  </a:lnTo>
                  <a:lnTo>
                    <a:pt x="496" y="279"/>
                  </a:lnTo>
                  <a:lnTo>
                    <a:pt x="529" y="279"/>
                  </a:lnTo>
                  <a:lnTo>
                    <a:pt x="529" y="169"/>
                  </a:lnTo>
                  <a:lnTo>
                    <a:pt x="534" y="162"/>
                  </a:lnTo>
                  <a:lnTo>
                    <a:pt x="568" y="162"/>
                  </a:lnTo>
                  <a:lnTo>
                    <a:pt x="568" y="88"/>
                  </a:lnTo>
                  <a:lnTo>
                    <a:pt x="573" y="80"/>
                  </a:lnTo>
                  <a:lnTo>
                    <a:pt x="606" y="80"/>
                  </a:lnTo>
                  <a:lnTo>
                    <a:pt x="606" y="7"/>
                  </a:lnTo>
                  <a:lnTo>
                    <a:pt x="611" y="0"/>
                  </a:lnTo>
                  <a:lnTo>
                    <a:pt x="793" y="0"/>
                  </a:lnTo>
                  <a:lnTo>
                    <a:pt x="798" y="7"/>
                  </a:lnTo>
                  <a:lnTo>
                    <a:pt x="798" y="41"/>
                  </a:lnTo>
                  <a:lnTo>
                    <a:pt x="793" y="46"/>
                  </a:lnTo>
                  <a:lnTo>
                    <a:pt x="722" y="46"/>
                  </a:lnTo>
                  <a:lnTo>
                    <a:pt x="722" y="637"/>
                  </a:lnTo>
                  <a:lnTo>
                    <a:pt x="793" y="637"/>
                  </a:lnTo>
                  <a:lnTo>
                    <a:pt x="798" y="645"/>
                  </a:lnTo>
                  <a:lnTo>
                    <a:pt x="798" y="678"/>
                  </a:lnTo>
                  <a:lnTo>
                    <a:pt x="793" y="683"/>
                  </a:lnTo>
                  <a:lnTo>
                    <a:pt x="573" y="683"/>
                  </a:lnTo>
                  <a:lnTo>
                    <a:pt x="568" y="678"/>
                  </a:lnTo>
                  <a:lnTo>
                    <a:pt x="568" y="645"/>
                  </a:lnTo>
                  <a:lnTo>
                    <a:pt x="573" y="637"/>
                  </a:lnTo>
                  <a:lnTo>
                    <a:pt x="644" y="637"/>
                  </a:lnTo>
                  <a:lnTo>
                    <a:pt x="644" y="88"/>
                  </a:lnTo>
                  <a:lnTo>
                    <a:pt x="611" y="88"/>
                  </a:lnTo>
                  <a:lnTo>
                    <a:pt x="611" y="162"/>
                  </a:lnTo>
                  <a:lnTo>
                    <a:pt x="606" y="169"/>
                  </a:lnTo>
                  <a:lnTo>
                    <a:pt x="573" y="169"/>
                  </a:lnTo>
                  <a:lnTo>
                    <a:pt x="573" y="279"/>
                  </a:lnTo>
                  <a:lnTo>
                    <a:pt x="568" y="284"/>
                  </a:lnTo>
                  <a:lnTo>
                    <a:pt x="534" y="284"/>
                  </a:lnTo>
                  <a:lnTo>
                    <a:pt x="534" y="359"/>
                  </a:lnTo>
                  <a:lnTo>
                    <a:pt x="529" y="365"/>
                  </a:lnTo>
                  <a:lnTo>
                    <a:pt x="496" y="365"/>
                  </a:lnTo>
                  <a:lnTo>
                    <a:pt x="496" y="480"/>
                  </a:lnTo>
                  <a:lnTo>
                    <a:pt x="491" y="484"/>
                  </a:lnTo>
                  <a:lnTo>
                    <a:pt x="458" y="484"/>
                  </a:lnTo>
                  <a:lnTo>
                    <a:pt x="458" y="555"/>
                  </a:lnTo>
                  <a:lnTo>
                    <a:pt x="451" y="563"/>
                  </a:lnTo>
                  <a:lnTo>
                    <a:pt x="419" y="563"/>
                  </a:lnTo>
                  <a:lnTo>
                    <a:pt x="419" y="678"/>
                  </a:lnTo>
                  <a:lnTo>
                    <a:pt x="413" y="683"/>
                  </a:lnTo>
                  <a:lnTo>
                    <a:pt x="386" y="683"/>
                  </a:lnTo>
                  <a:lnTo>
                    <a:pt x="380" y="678"/>
                  </a:lnTo>
                  <a:lnTo>
                    <a:pt x="380" y="645"/>
                  </a:lnTo>
                  <a:lnTo>
                    <a:pt x="347" y="645"/>
                  </a:lnTo>
                  <a:lnTo>
                    <a:pt x="342" y="637"/>
                  </a:lnTo>
                  <a:lnTo>
                    <a:pt x="342" y="563"/>
                  </a:lnTo>
                  <a:lnTo>
                    <a:pt x="309" y="563"/>
                  </a:lnTo>
                  <a:lnTo>
                    <a:pt x="302" y="555"/>
                  </a:lnTo>
                  <a:lnTo>
                    <a:pt x="302" y="484"/>
                  </a:lnTo>
                  <a:lnTo>
                    <a:pt x="269" y="484"/>
                  </a:lnTo>
                  <a:lnTo>
                    <a:pt x="264" y="480"/>
                  </a:lnTo>
                  <a:lnTo>
                    <a:pt x="264" y="404"/>
                  </a:lnTo>
                  <a:lnTo>
                    <a:pt x="231" y="404"/>
                  </a:lnTo>
                  <a:lnTo>
                    <a:pt x="226" y="399"/>
                  </a:lnTo>
                  <a:lnTo>
                    <a:pt x="226" y="324"/>
                  </a:lnTo>
                  <a:lnTo>
                    <a:pt x="192" y="324"/>
                  </a:lnTo>
                  <a:lnTo>
                    <a:pt x="187" y="317"/>
                  </a:lnTo>
                  <a:lnTo>
                    <a:pt x="187" y="242"/>
                  </a:lnTo>
                  <a:lnTo>
                    <a:pt x="155" y="242"/>
                  </a:lnTo>
                  <a:lnTo>
                    <a:pt x="149" y="237"/>
                  </a:lnTo>
                  <a:lnTo>
                    <a:pt x="149" y="169"/>
                  </a:lnTo>
                  <a:lnTo>
                    <a:pt x="115" y="169"/>
                  </a:lnTo>
                  <a:lnTo>
                    <a:pt x="115" y="637"/>
                  </a:lnTo>
                  <a:lnTo>
                    <a:pt x="187" y="637"/>
                  </a:lnTo>
                  <a:lnTo>
                    <a:pt x="192" y="645"/>
                  </a:lnTo>
                  <a:lnTo>
                    <a:pt x="192" y="678"/>
                  </a:lnTo>
                  <a:lnTo>
                    <a:pt x="187" y="683"/>
                  </a:lnTo>
                  <a:lnTo>
                    <a:pt x="4" y="683"/>
                  </a:lnTo>
                  <a:lnTo>
                    <a:pt x="0" y="678"/>
                  </a:lnTo>
                  <a:lnTo>
                    <a:pt x="0" y="645"/>
                  </a:lnTo>
                  <a:lnTo>
                    <a:pt x="4" y="637"/>
                  </a:lnTo>
                  <a:lnTo>
                    <a:pt x="77" y="637"/>
                  </a:lnTo>
                  <a:lnTo>
                    <a:pt x="77" y="46"/>
                  </a:lnTo>
                  <a:lnTo>
                    <a:pt x="4" y="46"/>
                  </a:lnTo>
                  <a:lnTo>
                    <a:pt x="0" y="41"/>
                  </a:lnTo>
                  <a:lnTo>
                    <a:pt x="0" y="7"/>
                  </a:lnTo>
                  <a:lnTo>
                    <a:pt x="4" y="0"/>
                  </a:lnTo>
                </a:path>
              </a:pathLst>
            </a:cu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64548" name="Freeform 41"/>
            <p:cNvSpPr>
              <a:spLocks noChangeArrowheads="1"/>
            </p:cNvSpPr>
            <p:nvPr/>
          </p:nvSpPr>
          <p:spPr bwMode="auto">
            <a:xfrm>
              <a:off x="4129" y="2484"/>
              <a:ext cx="85" cy="154"/>
            </a:xfrm>
            <a:custGeom>
              <a:avLst/>
              <a:gdLst>
                <a:gd name="T0" fmla="*/ 0 w 380"/>
                <a:gd name="T1" fmla="*/ 0 h 684"/>
                <a:gd name="T2" fmla="*/ 0 w 380"/>
                <a:gd name="T3" fmla="*/ 0 h 684"/>
                <a:gd name="T4" fmla="*/ 0 w 380"/>
                <a:gd name="T5" fmla="*/ 0 h 684"/>
                <a:gd name="T6" fmla="*/ 0 w 380"/>
                <a:gd name="T7" fmla="*/ 0 h 684"/>
                <a:gd name="T8" fmla="*/ 0 w 380"/>
                <a:gd name="T9" fmla="*/ 0 h 684"/>
                <a:gd name="T10" fmla="*/ 0 w 380"/>
                <a:gd name="T11" fmla="*/ 0 h 684"/>
                <a:gd name="T12" fmla="*/ 0 w 380"/>
                <a:gd name="T13" fmla="*/ 0 h 684"/>
                <a:gd name="T14" fmla="*/ 0 w 380"/>
                <a:gd name="T15" fmla="*/ 0 h 684"/>
                <a:gd name="T16" fmla="*/ 0 w 380"/>
                <a:gd name="T17" fmla="*/ 0 h 684"/>
                <a:gd name="T18" fmla="*/ 0 w 380"/>
                <a:gd name="T19" fmla="*/ 0 h 684"/>
                <a:gd name="T20" fmla="*/ 0 w 380"/>
                <a:gd name="T21" fmla="*/ 0 h 684"/>
                <a:gd name="T22" fmla="*/ 0 w 380"/>
                <a:gd name="T23" fmla="*/ 0 h 684"/>
                <a:gd name="T24" fmla="*/ 0 w 380"/>
                <a:gd name="T25" fmla="*/ 0 h 684"/>
                <a:gd name="T26" fmla="*/ 0 w 380"/>
                <a:gd name="T27" fmla="*/ 0 h 684"/>
                <a:gd name="T28" fmla="*/ 0 w 380"/>
                <a:gd name="T29" fmla="*/ 0 h 684"/>
                <a:gd name="T30" fmla="*/ 0 w 380"/>
                <a:gd name="T31" fmla="*/ 0 h 684"/>
                <a:gd name="T32" fmla="*/ 0 w 380"/>
                <a:gd name="T33" fmla="*/ 0 h 684"/>
                <a:gd name="T34" fmla="*/ 0 w 380"/>
                <a:gd name="T35" fmla="*/ 0 h 684"/>
                <a:gd name="T36" fmla="*/ 0 w 380"/>
                <a:gd name="T37" fmla="*/ 0 h 684"/>
                <a:gd name="T38" fmla="*/ 0 w 380"/>
                <a:gd name="T39" fmla="*/ 0 h 684"/>
                <a:gd name="T40" fmla="*/ 0 w 380"/>
                <a:gd name="T41" fmla="*/ 0 h 684"/>
                <a:gd name="T42" fmla="*/ 0 w 380"/>
                <a:gd name="T43" fmla="*/ 0 h 684"/>
                <a:gd name="T44" fmla="*/ 0 w 380"/>
                <a:gd name="T45" fmla="*/ 0 h 684"/>
                <a:gd name="T46" fmla="*/ 0 w 380"/>
                <a:gd name="T47" fmla="*/ 0 h 684"/>
                <a:gd name="T48" fmla="*/ 0 w 380"/>
                <a:gd name="T49" fmla="*/ 0 h 684"/>
                <a:gd name="T50" fmla="*/ 0 w 380"/>
                <a:gd name="T51" fmla="*/ 0 h 684"/>
                <a:gd name="T52" fmla="*/ 0 w 380"/>
                <a:gd name="T53" fmla="*/ 0 h 684"/>
                <a:gd name="T54" fmla="*/ 0 w 380"/>
                <a:gd name="T55" fmla="*/ 0 h 684"/>
                <a:gd name="T56" fmla="*/ 0 w 380"/>
                <a:gd name="T57" fmla="*/ 0 h 684"/>
                <a:gd name="T58" fmla="*/ 0 w 380"/>
                <a:gd name="T59" fmla="*/ 0 h 684"/>
                <a:gd name="T60" fmla="*/ 0 w 380"/>
                <a:gd name="T61" fmla="*/ 0 h 684"/>
                <a:gd name="T62" fmla="*/ 0 w 380"/>
                <a:gd name="T63" fmla="*/ 0 h 684"/>
                <a:gd name="T64" fmla="*/ 0 w 380"/>
                <a:gd name="T65" fmla="*/ 0 h 684"/>
                <a:gd name="T66" fmla="*/ 0 w 380"/>
                <a:gd name="T67" fmla="*/ 0 h 684"/>
                <a:gd name="T68" fmla="*/ 0 w 380"/>
                <a:gd name="T69" fmla="*/ 0 h 684"/>
                <a:gd name="T70" fmla="*/ 0 w 380"/>
                <a:gd name="T71" fmla="*/ 0 h 684"/>
                <a:gd name="T72" fmla="*/ 0 w 380"/>
                <a:gd name="T73" fmla="*/ 0 h 684"/>
                <a:gd name="T74" fmla="*/ 0 w 380"/>
                <a:gd name="T75" fmla="*/ 0 h 684"/>
                <a:gd name="T76" fmla="*/ 0 w 380"/>
                <a:gd name="T77" fmla="*/ 0 h 684"/>
                <a:gd name="T78" fmla="*/ 0 w 380"/>
                <a:gd name="T79" fmla="*/ 0 h 684"/>
                <a:gd name="T80" fmla="*/ 0 w 380"/>
                <a:gd name="T81" fmla="*/ 0 h 684"/>
                <a:gd name="T82" fmla="*/ 0 w 380"/>
                <a:gd name="T83" fmla="*/ 0 h 684"/>
                <a:gd name="T84" fmla="*/ 0 w 380"/>
                <a:gd name="T85" fmla="*/ 0 h 68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80"/>
                <a:gd name="T130" fmla="*/ 0 h 684"/>
                <a:gd name="T131" fmla="*/ 380 w 380"/>
                <a:gd name="T132" fmla="*/ 684 h 68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80" h="684">
                  <a:moveTo>
                    <a:pt x="152" y="284"/>
                  </a:moveTo>
                  <a:lnTo>
                    <a:pt x="222" y="284"/>
                  </a:lnTo>
                  <a:lnTo>
                    <a:pt x="222" y="317"/>
                  </a:lnTo>
                  <a:lnTo>
                    <a:pt x="227" y="324"/>
                  </a:lnTo>
                  <a:lnTo>
                    <a:pt x="260" y="324"/>
                  </a:lnTo>
                  <a:lnTo>
                    <a:pt x="260" y="359"/>
                  </a:lnTo>
                  <a:lnTo>
                    <a:pt x="265" y="365"/>
                  </a:lnTo>
                  <a:lnTo>
                    <a:pt x="297" y="365"/>
                  </a:lnTo>
                  <a:lnTo>
                    <a:pt x="297" y="555"/>
                  </a:lnTo>
                  <a:lnTo>
                    <a:pt x="265" y="555"/>
                  </a:lnTo>
                  <a:lnTo>
                    <a:pt x="260" y="563"/>
                  </a:lnTo>
                  <a:lnTo>
                    <a:pt x="260" y="597"/>
                  </a:lnTo>
                  <a:lnTo>
                    <a:pt x="227" y="597"/>
                  </a:lnTo>
                  <a:lnTo>
                    <a:pt x="222" y="603"/>
                  </a:lnTo>
                  <a:lnTo>
                    <a:pt x="222" y="637"/>
                  </a:lnTo>
                  <a:lnTo>
                    <a:pt x="189" y="637"/>
                  </a:lnTo>
                  <a:lnTo>
                    <a:pt x="189" y="603"/>
                  </a:lnTo>
                  <a:lnTo>
                    <a:pt x="185" y="597"/>
                  </a:lnTo>
                  <a:lnTo>
                    <a:pt x="114" y="597"/>
                  </a:lnTo>
                  <a:lnTo>
                    <a:pt x="114" y="526"/>
                  </a:lnTo>
                  <a:lnTo>
                    <a:pt x="109" y="521"/>
                  </a:lnTo>
                  <a:lnTo>
                    <a:pt x="82" y="521"/>
                  </a:lnTo>
                  <a:lnTo>
                    <a:pt x="82" y="324"/>
                  </a:lnTo>
                  <a:lnTo>
                    <a:pt x="147" y="324"/>
                  </a:lnTo>
                  <a:lnTo>
                    <a:pt x="152" y="317"/>
                  </a:lnTo>
                  <a:lnTo>
                    <a:pt x="152" y="284"/>
                  </a:lnTo>
                  <a:close/>
                  <a:moveTo>
                    <a:pt x="227" y="0"/>
                  </a:moveTo>
                  <a:lnTo>
                    <a:pt x="374" y="0"/>
                  </a:lnTo>
                  <a:lnTo>
                    <a:pt x="379" y="7"/>
                  </a:lnTo>
                  <a:lnTo>
                    <a:pt x="379" y="41"/>
                  </a:lnTo>
                  <a:lnTo>
                    <a:pt x="374" y="46"/>
                  </a:lnTo>
                  <a:lnTo>
                    <a:pt x="265" y="46"/>
                  </a:lnTo>
                  <a:lnTo>
                    <a:pt x="265" y="80"/>
                  </a:lnTo>
                  <a:lnTo>
                    <a:pt x="260" y="88"/>
                  </a:lnTo>
                  <a:lnTo>
                    <a:pt x="189" y="88"/>
                  </a:lnTo>
                  <a:lnTo>
                    <a:pt x="189" y="122"/>
                  </a:lnTo>
                  <a:lnTo>
                    <a:pt x="185" y="128"/>
                  </a:lnTo>
                  <a:lnTo>
                    <a:pt x="152" y="128"/>
                  </a:lnTo>
                  <a:lnTo>
                    <a:pt x="152" y="203"/>
                  </a:lnTo>
                  <a:lnTo>
                    <a:pt x="147" y="208"/>
                  </a:lnTo>
                  <a:lnTo>
                    <a:pt x="114" y="208"/>
                  </a:lnTo>
                  <a:lnTo>
                    <a:pt x="114" y="279"/>
                  </a:lnTo>
                  <a:lnTo>
                    <a:pt x="147" y="279"/>
                  </a:lnTo>
                  <a:lnTo>
                    <a:pt x="147" y="242"/>
                  </a:lnTo>
                  <a:lnTo>
                    <a:pt x="152" y="237"/>
                  </a:lnTo>
                  <a:lnTo>
                    <a:pt x="260" y="237"/>
                  </a:lnTo>
                  <a:lnTo>
                    <a:pt x="265" y="242"/>
                  </a:lnTo>
                  <a:lnTo>
                    <a:pt x="265" y="279"/>
                  </a:lnTo>
                  <a:lnTo>
                    <a:pt x="335" y="279"/>
                  </a:lnTo>
                  <a:lnTo>
                    <a:pt x="340" y="284"/>
                  </a:lnTo>
                  <a:lnTo>
                    <a:pt x="340" y="359"/>
                  </a:lnTo>
                  <a:lnTo>
                    <a:pt x="374" y="359"/>
                  </a:lnTo>
                  <a:lnTo>
                    <a:pt x="379" y="365"/>
                  </a:lnTo>
                  <a:lnTo>
                    <a:pt x="379" y="555"/>
                  </a:lnTo>
                  <a:lnTo>
                    <a:pt x="374" y="563"/>
                  </a:lnTo>
                  <a:lnTo>
                    <a:pt x="340" y="563"/>
                  </a:lnTo>
                  <a:lnTo>
                    <a:pt x="340" y="637"/>
                  </a:lnTo>
                  <a:lnTo>
                    <a:pt x="335" y="645"/>
                  </a:lnTo>
                  <a:lnTo>
                    <a:pt x="265" y="645"/>
                  </a:lnTo>
                  <a:lnTo>
                    <a:pt x="265" y="678"/>
                  </a:lnTo>
                  <a:lnTo>
                    <a:pt x="260" y="683"/>
                  </a:lnTo>
                  <a:lnTo>
                    <a:pt x="114" y="683"/>
                  </a:lnTo>
                  <a:lnTo>
                    <a:pt x="109" y="678"/>
                  </a:lnTo>
                  <a:lnTo>
                    <a:pt x="109" y="645"/>
                  </a:lnTo>
                  <a:lnTo>
                    <a:pt x="45" y="645"/>
                  </a:lnTo>
                  <a:lnTo>
                    <a:pt x="37" y="637"/>
                  </a:lnTo>
                  <a:lnTo>
                    <a:pt x="37" y="563"/>
                  </a:lnTo>
                  <a:lnTo>
                    <a:pt x="5" y="563"/>
                  </a:lnTo>
                  <a:lnTo>
                    <a:pt x="0" y="555"/>
                  </a:lnTo>
                  <a:lnTo>
                    <a:pt x="0" y="242"/>
                  </a:lnTo>
                  <a:lnTo>
                    <a:pt x="5" y="237"/>
                  </a:lnTo>
                  <a:lnTo>
                    <a:pt x="37" y="237"/>
                  </a:lnTo>
                  <a:lnTo>
                    <a:pt x="37" y="169"/>
                  </a:lnTo>
                  <a:lnTo>
                    <a:pt x="45" y="162"/>
                  </a:lnTo>
                  <a:lnTo>
                    <a:pt x="77" y="162"/>
                  </a:lnTo>
                  <a:lnTo>
                    <a:pt x="77" y="128"/>
                  </a:lnTo>
                  <a:lnTo>
                    <a:pt x="82" y="122"/>
                  </a:lnTo>
                  <a:lnTo>
                    <a:pt x="109" y="122"/>
                  </a:lnTo>
                  <a:lnTo>
                    <a:pt x="109" y="88"/>
                  </a:lnTo>
                  <a:lnTo>
                    <a:pt x="114" y="80"/>
                  </a:lnTo>
                  <a:lnTo>
                    <a:pt x="147" y="80"/>
                  </a:lnTo>
                  <a:lnTo>
                    <a:pt x="147" y="46"/>
                  </a:lnTo>
                  <a:lnTo>
                    <a:pt x="152" y="41"/>
                  </a:lnTo>
                  <a:lnTo>
                    <a:pt x="222" y="41"/>
                  </a:lnTo>
                  <a:lnTo>
                    <a:pt x="222" y="7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endParaRPr lang="en-US" altLang="en-US" sz="1800"/>
            </a:p>
          </p:txBody>
        </p:sp>
      </p:grpSp>
      <p:sp>
        <p:nvSpPr>
          <p:cNvPr id="64541" name="Text Box 42"/>
          <p:cNvSpPr txBox="1">
            <a:spLocks noChangeArrowheads="1"/>
          </p:cNvSpPr>
          <p:nvPr/>
        </p:nvSpPr>
        <p:spPr bwMode="auto">
          <a:xfrm>
            <a:off x="6529385" y="1384698"/>
            <a:ext cx="366713" cy="363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00" tIns="35100" rIns="13500" bIns="35100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>
              <a:lnSpc>
                <a:spcPct val="72000"/>
              </a:lnSpc>
              <a:spcBef>
                <a:spcPts val="263"/>
              </a:spcBef>
            </a:pPr>
            <a:r>
              <a:rPr lang="en-GB" altLang="en-US" sz="1200" b="1">
                <a:latin typeface="Times" panose="02020603050405020304" pitchFamily="18" charset="0"/>
              </a:rPr>
              <a:t>d1</a:t>
            </a:r>
          </a:p>
        </p:txBody>
      </p:sp>
      <p:sp>
        <p:nvSpPr>
          <p:cNvPr id="64542" name="Text Box 43"/>
          <p:cNvSpPr txBox="1">
            <a:spLocks noChangeArrowheads="1"/>
          </p:cNvSpPr>
          <p:nvPr/>
        </p:nvSpPr>
        <p:spPr bwMode="auto">
          <a:xfrm>
            <a:off x="7378301" y="1352550"/>
            <a:ext cx="366713" cy="363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00" tIns="35100" rIns="13500" bIns="35100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>
              <a:lnSpc>
                <a:spcPct val="72000"/>
              </a:lnSpc>
              <a:spcBef>
                <a:spcPts val="263"/>
              </a:spcBef>
            </a:pPr>
            <a:r>
              <a:rPr lang="en-GB" altLang="en-US" sz="1200" b="1">
                <a:latin typeface="Times" panose="02020603050405020304" pitchFamily="18" charset="0"/>
              </a:rPr>
              <a:t>d2</a:t>
            </a:r>
          </a:p>
        </p:txBody>
      </p:sp>
      <p:sp>
        <p:nvSpPr>
          <p:cNvPr id="64543" name="Text Box 44"/>
          <p:cNvSpPr txBox="1">
            <a:spLocks noChangeArrowheads="1"/>
          </p:cNvSpPr>
          <p:nvPr/>
        </p:nvSpPr>
        <p:spPr bwMode="auto">
          <a:xfrm>
            <a:off x="5647133" y="2297906"/>
            <a:ext cx="366713" cy="363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00" tIns="35100" rIns="13500" bIns="35100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>
              <a:lnSpc>
                <a:spcPct val="72000"/>
              </a:lnSpc>
              <a:spcBef>
                <a:spcPts val="263"/>
              </a:spcBef>
            </a:pPr>
            <a:r>
              <a:rPr lang="en-GB" altLang="en-US" sz="1200" b="1">
                <a:latin typeface="Times" panose="02020603050405020304" pitchFamily="18" charset="0"/>
              </a:rPr>
              <a:t>d3</a:t>
            </a:r>
          </a:p>
        </p:txBody>
      </p:sp>
      <p:sp>
        <p:nvSpPr>
          <p:cNvPr id="64544" name="Text Box 45"/>
          <p:cNvSpPr txBox="1">
            <a:spLocks noChangeArrowheads="1"/>
          </p:cNvSpPr>
          <p:nvPr/>
        </p:nvSpPr>
        <p:spPr bwMode="auto">
          <a:xfrm>
            <a:off x="6424610" y="2381250"/>
            <a:ext cx="366713" cy="363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00" tIns="35100" rIns="13500" bIns="35100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>
              <a:lnSpc>
                <a:spcPct val="72000"/>
              </a:lnSpc>
              <a:spcBef>
                <a:spcPts val="263"/>
              </a:spcBef>
            </a:pPr>
            <a:r>
              <a:rPr lang="en-GB" altLang="en-US" sz="1200" b="1">
                <a:latin typeface="Times" panose="02020603050405020304" pitchFamily="18" charset="0"/>
              </a:rPr>
              <a:t>d1</a:t>
            </a:r>
          </a:p>
        </p:txBody>
      </p:sp>
      <p:sp>
        <p:nvSpPr>
          <p:cNvPr id="64545" name="Text Box 46"/>
          <p:cNvSpPr txBox="1">
            <a:spLocks noChangeArrowheads="1"/>
          </p:cNvSpPr>
          <p:nvPr/>
        </p:nvSpPr>
        <p:spPr bwMode="auto">
          <a:xfrm>
            <a:off x="7024685" y="2297906"/>
            <a:ext cx="366713" cy="363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00" tIns="35100" rIns="13500" bIns="35100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>
              <a:lnSpc>
                <a:spcPct val="72000"/>
              </a:lnSpc>
              <a:spcBef>
                <a:spcPts val="263"/>
              </a:spcBef>
            </a:pPr>
            <a:r>
              <a:rPr lang="en-GB" altLang="en-US" sz="1200" b="1">
                <a:latin typeface="Times" panose="02020603050405020304" pitchFamily="18" charset="0"/>
              </a:rPr>
              <a:t>d4</a:t>
            </a:r>
          </a:p>
        </p:txBody>
      </p:sp>
      <p:sp>
        <p:nvSpPr>
          <p:cNvPr id="64546" name="Rectangle 1"/>
          <p:cNvSpPr>
            <a:spLocks noGrp="1" noChangeArrowheads="1"/>
          </p:cNvSpPr>
          <p:nvPr>
            <p:ph type="title"/>
          </p:nvPr>
        </p:nvSpPr>
        <p:spPr>
          <a:xfrm>
            <a:off x="91679" y="414338"/>
            <a:ext cx="2514600" cy="854869"/>
          </a:xfrm>
        </p:spPr>
        <p:txBody>
          <a:bodyPr vert="horz" lIns="13500" tIns="35100" rIns="13500" bIns="35100" rtlCol="0" anchor="ctr">
            <a:normAutofit fontScale="90000"/>
          </a:bodyPr>
          <a:lstStyle/>
          <a:p>
            <a:pPr>
              <a:spcBef>
                <a:spcPts val="741"/>
              </a:spcBef>
            </a:pPr>
            <a:r>
              <a:rPr lang="en-GB" altLang="en-US" sz="3300" b="1" dirty="0"/>
              <a:t>High-level Design</a:t>
            </a:r>
          </a:p>
        </p:txBody>
      </p:sp>
    </p:spTree>
    <p:extLst>
      <p:ext uri="{BB962C8B-B14F-4D97-AF65-F5344CB8AC3E}">
        <p14:creationId xmlns:p14="http://schemas.microsoft.com/office/powerpoint/2010/main" val="42310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"/>
          <p:cNvSpPr>
            <a:spLocks noGrp="1" noChangeArrowheads="1"/>
          </p:cNvSpPr>
          <p:nvPr>
            <p:ph type="title"/>
          </p:nvPr>
        </p:nvSpPr>
        <p:spPr>
          <a:xfrm>
            <a:off x="1447800" y="136923"/>
            <a:ext cx="5826919" cy="854869"/>
          </a:xfrm>
        </p:spPr>
        <p:txBody>
          <a:bodyPr vert="horz" lIns="13500" tIns="35100" rIns="13500" bIns="35100" rtlCol="0" anchor="ctr">
            <a:normAutofit/>
          </a:bodyPr>
          <a:lstStyle/>
          <a:p>
            <a:pPr>
              <a:spcBef>
                <a:spcPts val="394"/>
              </a:spcBef>
            </a:pPr>
            <a:r>
              <a:rPr lang="en-GB" altLang="en-US" sz="3600" b="1" dirty="0" smtClean="0"/>
              <a:t>Design  Approaches</a:t>
            </a: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963324"/>
            <a:ext cx="8610600" cy="3142060"/>
          </a:xfrm>
        </p:spPr>
        <p:txBody>
          <a:bodyPr vert="horz" lIns="13500" tIns="35100" rIns="13500" bIns="35100" rtlCol="0">
            <a:normAutofit/>
          </a:bodyPr>
          <a:lstStyle/>
          <a:p>
            <a:pPr>
              <a:lnSpc>
                <a:spcPct val="115000"/>
              </a:lnSpc>
              <a:spcAft>
                <a:spcPct val="30000"/>
              </a:spcAft>
            </a:pPr>
            <a:r>
              <a:rPr lang="en-GB" altLang="en-US" dirty="0"/>
              <a:t>Two fundamentally different software design approaches:</a:t>
            </a:r>
          </a:p>
          <a:p>
            <a:pPr lvl="1">
              <a:lnSpc>
                <a:spcPct val="115000"/>
              </a:lnSpc>
              <a:spcAft>
                <a:spcPct val="30000"/>
              </a:spcAft>
            </a:pPr>
            <a:r>
              <a:rPr lang="en-GB" altLang="en-US" b="1" dirty="0">
                <a:solidFill>
                  <a:srgbClr val="0000FF"/>
                </a:solidFill>
              </a:rPr>
              <a:t>Function-oriented design</a:t>
            </a:r>
          </a:p>
          <a:p>
            <a:pPr lvl="1">
              <a:lnSpc>
                <a:spcPct val="115000"/>
              </a:lnSpc>
              <a:spcAft>
                <a:spcPct val="30000"/>
              </a:spcAft>
            </a:pPr>
            <a:r>
              <a:rPr lang="en-GB" altLang="en-US" b="1" dirty="0">
                <a:solidFill>
                  <a:srgbClr val="0000FF"/>
                </a:solidFill>
              </a:rPr>
              <a:t>Object-oriented design</a:t>
            </a:r>
          </a:p>
        </p:txBody>
      </p:sp>
    </p:spTree>
    <p:extLst>
      <p:ext uri="{BB962C8B-B14F-4D97-AF65-F5344CB8AC3E}">
        <p14:creationId xmlns:p14="http://schemas.microsoft.com/office/powerpoint/2010/main" val="63370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"/>
          <p:cNvSpPr>
            <a:spLocks noGrp="1" noChangeArrowheads="1"/>
          </p:cNvSpPr>
          <p:nvPr>
            <p:ph type="title"/>
          </p:nvPr>
        </p:nvSpPr>
        <p:spPr>
          <a:xfrm>
            <a:off x="1447800" y="136923"/>
            <a:ext cx="5826919" cy="854869"/>
          </a:xfrm>
        </p:spPr>
        <p:txBody>
          <a:bodyPr vert="horz" lIns="13500" tIns="35100" rIns="13500" bIns="35100" rtlCol="0" anchor="ctr">
            <a:normAutofit/>
          </a:bodyPr>
          <a:lstStyle/>
          <a:p>
            <a:pPr>
              <a:spcBef>
                <a:spcPts val="394"/>
              </a:spcBef>
            </a:pPr>
            <a:r>
              <a:rPr lang="en-GB" altLang="en-US" sz="3600" b="1" dirty="0" smtClean="0"/>
              <a:t>Design  Approaches</a:t>
            </a: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819150"/>
            <a:ext cx="9144000" cy="3177777"/>
          </a:xfrm>
        </p:spPr>
        <p:txBody>
          <a:bodyPr vert="horz" lIns="13500" tIns="35100" rIns="13500" bIns="35100" rtlCol="0">
            <a:noAutofit/>
          </a:bodyPr>
          <a:lstStyle/>
          <a:p>
            <a:pPr>
              <a:lnSpc>
                <a:spcPct val="120000"/>
              </a:lnSpc>
              <a:spcAft>
                <a:spcPct val="25000"/>
              </a:spcAft>
            </a:pPr>
            <a:r>
              <a:rPr lang="en-GB" altLang="en-US" dirty="0"/>
              <a:t>These two design approaches are radically different.  </a:t>
            </a:r>
          </a:p>
          <a:p>
            <a:pPr lvl="1">
              <a:lnSpc>
                <a:spcPct val="120000"/>
              </a:lnSpc>
              <a:spcAft>
                <a:spcPct val="25000"/>
              </a:spcAft>
            </a:pPr>
            <a:r>
              <a:rPr lang="en-GB" altLang="en-US" dirty="0">
                <a:solidFill>
                  <a:srgbClr val="0000FF"/>
                </a:solidFill>
              </a:rPr>
              <a:t>However,  are complementary</a:t>
            </a:r>
          </a:p>
          <a:p>
            <a:pPr lvl="2">
              <a:lnSpc>
                <a:spcPct val="120000"/>
              </a:lnSpc>
              <a:spcAft>
                <a:spcPct val="25000"/>
              </a:spcAft>
            </a:pPr>
            <a:r>
              <a:rPr lang="en-GB" altLang="en-US" sz="2800" dirty="0">
                <a:solidFill>
                  <a:srgbClr val="0000FF"/>
                </a:solidFill>
              </a:rPr>
              <a:t>rather than competing techniques.</a:t>
            </a:r>
          </a:p>
          <a:p>
            <a:pPr lvl="1">
              <a:lnSpc>
                <a:spcPct val="120000"/>
              </a:lnSpc>
              <a:spcAft>
                <a:spcPct val="25000"/>
              </a:spcAft>
            </a:pPr>
            <a:r>
              <a:rPr lang="en-GB" altLang="en-US" dirty="0"/>
              <a:t>Each technique is applicable at</a:t>
            </a:r>
          </a:p>
          <a:p>
            <a:pPr lvl="2">
              <a:lnSpc>
                <a:spcPct val="120000"/>
              </a:lnSpc>
              <a:spcAft>
                <a:spcPct val="25000"/>
              </a:spcAft>
            </a:pPr>
            <a:r>
              <a:rPr lang="en-GB" altLang="en-US" sz="2800" dirty="0"/>
              <a:t>different stages of the design process.</a:t>
            </a:r>
          </a:p>
        </p:txBody>
      </p:sp>
    </p:spTree>
    <p:extLst>
      <p:ext uri="{BB962C8B-B14F-4D97-AF65-F5344CB8AC3E}">
        <p14:creationId xmlns:p14="http://schemas.microsoft.com/office/powerpoint/2010/main" val="23912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"/>
          <p:cNvSpPr>
            <a:spLocks noGrp="1" noChangeArrowheads="1"/>
          </p:cNvSpPr>
          <p:nvPr>
            <p:ph type="title"/>
          </p:nvPr>
        </p:nvSpPr>
        <p:spPr>
          <a:xfrm>
            <a:off x="1447800" y="136923"/>
            <a:ext cx="5826919" cy="854869"/>
          </a:xfrm>
        </p:spPr>
        <p:txBody>
          <a:bodyPr vert="horz" lIns="13500" tIns="35100" rIns="13500" bIns="35100" rtlCol="0" anchor="ctr">
            <a:normAutofit/>
          </a:bodyPr>
          <a:lstStyle/>
          <a:p>
            <a:pPr>
              <a:spcBef>
                <a:spcPts val="394"/>
              </a:spcBef>
            </a:pPr>
            <a:r>
              <a:rPr lang="en-GB" altLang="en-US" sz="3600" b="1" dirty="0" smtClean="0"/>
              <a:t>Function-Oriented Design</a:t>
            </a: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895350"/>
            <a:ext cx="8915400" cy="4023121"/>
          </a:xfrm>
        </p:spPr>
        <p:txBody>
          <a:bodyPr vert="horz" lIns="13500" tIns="35100" rIns="13500" bIns="35100" rtlCol="0"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2700" dirty="0">
                <a:solidFill>
                  <a:srgbClr val="0000FF"/>
                </a:solidFill>
              </a:rPr>
              <a:t>A system is looked upon as something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2400" dirty="0">
                <a:solidFill>
                  <a:srgbClr val="0000FF"/>
                </a:solidFill>
              </a:rPr>
              <a:t>that performs a set of functions. 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2700" dirty="0"/>
              <a:t>Starting at this high-level view of the system: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2400" dirty="0"/>
              <a:t>each function is successively refined into more detailed functions (</a:t>
            </a:r>
            <a:r>
              <a:rPr lang="en-GB" altLang="en-US" sz="2400" dirty="0">
                <a:solidFill>
                  <a:srgbClr val="0000FF"/>
                </a:solidFill>
              </a:rPr>
              <a:t>top-down decomposition</a:t>
            </a:r>
            <a:r>
              <a:rPr lang="en-GB" altLang="en-US" sz="2400" dirty="0"/>
              <a:t>).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2400" dirty="0"/>
              <a:t>Functions are mapped to a module structure. </a:t>
            </a:r>
          </a:p>
        </p:txBody>
      </p:sp>
    </p:spTree>
    <p:extLst>
      <p:ext uri="{BB962C8B-B14F-4D97-AF65-F5344CB8AC3E}">
        <p14:creationId xmlns:p14="http://schemas.microsoft.com/office/powerpoint/2010/main" val="3199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"/>
          <p:cNvSpPr>
            <a:spLocks noGrp="1" noChangeArrowheads="1"/>
          </p:cNvSpPr>
          <p:nvPr>
            <p:ph type="title"/>
          </p:nvPr>
        </p:nvSpPr>
        <p:spPr>
          <a:xfrm>
            <a:off x="1447800" y="136923"/>
            <a:ext cx="5826919" cy="854869"/>
          </a:xfrm>
        </p:spPr>
        <p:txBody>
          <a:bodyPr vert="horz" lIns="13500" tIns="35100" rIns="13500" bIns="35100" rtlCol="0" anchor="ctr">
            <a:normAutofit/>
          </a:bodyPr>
          <a:lstStyle/>
          <a:p>
            <a:pPr>
              <a:spcBef>
                <a:spcPts val="806"/>
              </a:spcBef>
            </a:pPr>
            <a:r>
              <a:rPr lang="en-GB" altLang="en-US" sz="3600" b="1" dirty="0"/>
              <a:t>Example</a:t>
            </a:r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895350"/>
            <a:ext cx="8991600" cy="3852863"/>
          </a:xfrm>
        </p:spPr>
        <p:txBody>
          <a:bodyPr vert="horz" lIns="13500" tIns="35100" rIns="13500" bIns="35100" rtlCol="0">
            <a:norm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GB" altLang="en-US" sz="3000" dirty="0"/>
              <a:t>The function </a:t>
            </a:r>
            <a:r>
              <a:rPr lang="en-GB" altLang="en-US" sz="3000" dirty="0">
                <a:solidFill>
                  <a:srgbClr val="0000FF"/>
                </a:solidFill>
              </a:rPr>
              <a:t>create-new-library- member</a:t>
            </a:r>
            <a:r>
              <a:rPr lang="en-GB" altLang="en-US" sz="3000" dirty="0"/>
              <a:t>:</a:t>
            </a:r>
          </a:p>
          <a:p>
            <a:pPr lvl="1">
              <a:lnSpc>
                <a:spcPct val="13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GB" altLang="en-US" sz="2700" dirty="0"/>
              <a:t>creates the record for a new member, </a:t>
            </a:r>
          </a:p>
          <a:p>
            <a:pPr lvl="1">
              <a:lnSpc>
                <a:spcPct val="13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GB" altLang="en-US" sz="2700" dirty="0"/>
              <a:t>assigns a unique membership number</a:t>
            </a:r>
          </a:p>
          <a:p>
            <a:pPr lvl="1">
              <a:lnSpc>
                <a:spcPct val="13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GB" altLang="en-US" sz="2700" dirty="0"/>
              <a:t>prints a bill towards the membership</a:t>
            </a:r>
          </a:p>
        </p:txBody>
      </p:sp>
    </p:spTree>
    <p:extLst>
      <p:ext uri="{BB962C8B-B14F-4D97-AF65-F5344CB8AC3E}">
        <p14:creationId xmlns:p14="http://schemas.microsoft.com/office/powerpoint/2010/main" val="247362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"/>
          <p:cNvSpPr>
            <a:spLocks noGrp="1" noChangeArrowheads="1"/>
          </p:cNvSpPr>
          <p:nvPr>
            <p:ph type="title"/>
          </p:nvPr>
        </p:nvSpPr>
        <p:spPr>
          <a:xfrm>
            <a:off x="1447800" y="136923"/>
            <a:ext cx="5826919" cy="854869"/>
          </a:xfrm>
        </p:spPr>
        <p:txBody>
          <a:bodyPr vert="horz" lIns="13500" tIns="35100" rIns="13500" bIns="35100" rtlCol="0" anchor="ctr">
            <a:normAutofit/>
          </a:bodyPr>
          <a:lstStyle/>
          <a:p>
            <a:pPr>
              <a:spcBef>
                <a:spcPts val="394"/>
              </a:spcBef>
            </a:pPr>
            <a:r>
              <a:rPr lang="en-GB" altLang="en-US" sz="3600" b="1" dirty="0" smtClean="0"/>
              <a:t>Function-Oriented Design</a:t>
            </a: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895351"/>
            <a:ext cx="8915400" cy="3389710"/>
          </a:xfrm>
        </p:spPr>
        <p:txBody>
          <a:bodyPr vert="horz" lIns="13500" tIns="35100" rIns="13500" bIns="35100" rtlCol="0">
            <a:normAutofit lnSpcReduction="10000"/>
          </a:bodyPr>
          <a:lstStyle/>
          <a:p>
            <a:pPr>
              <a:lnSpc>
                <a:spcPct val="105000"/>
              </a:lnSpc>
              <a:spcBef>
                <a:spcPct val="10000"/>
              </a:spcBef>
              <a:spcAft>
                <a:spcPct val="15000"/>
              </a:spcAft>
            </a:pPr>
            <a:r>
              <a:rPr lang="en-GB" altLang="en-US" sz="3000" dirty="0"/>
              <a:t>The system state is centralized:</a:t>
            </a:r>
          </a:p>
          <a:p>
            <a:pPr lvl="1">
              <a:lnSpc>
                <a:spcPct val="105000"/>
              </a:lnSpc>
              <a:spcBef>
                <a:spcPct val="10000"/>
              </a:spcBef>
              <a:spcAft>
                <a:spcPct val="15000"/>
              </a:spcAft>
            </a:pPr>
            <a:r>
              <a:rPr lang="en-GB" altLang="en-US" sz="2700" dirty="0"/>
              <a:t>accessible to different functions, </a:t>
            </a:r>
          </a:p>
          <a:p>
            <a:pPr lvl="1">
              <a:lnSpc>
                <a:spcPct val="105000"/>
              </a:lnSpc>
              <a:spcBef>
                <a:spcPct val="10000"/>
              </a:spcBef>
              <a:spcAft>
                <a:spcPct val="15000"/>
              </a:spcAft>
            </a:pPr>
            <a:r>
              <a:rPr lang="en-GB" altLang="en-US" sz="2700" dirty="0"/>
              <a:t>member-records:</a:t>
            </a:r>
          </a:p>
          <a:p>
            <a:pPr lvl="2">
              <a:lnSpc>
                <a:spcPct val="105000"/>
              </a:lnSpc>
              <a:spcBef>
                <a:spcPct val="10000"/>
              </a:spcBef>
              <a:spcAft>
                <a:spcPct val="15000"/>
              </a:spcAft>
            </a:pPr>
            <a:r>
              <a:rPr lang="en-GB" altLang="en-US" sz="2250" dirty="0"/>
              <a:t>available for reference and </a:t>
            </a:r>
            <a:r>
              <a:rPr lang="en-GB" altLang="en-US" sz="2250" dirty="0" err="1"/>
              <a:t>updation</a:t>
            </a:r>
            <a:r>
              <a:rPr lang="en-GB" altLang="en-US" sz="2250" dirty="0"/>
              <a:t> to several functions:</a:t>
            </a:r>
          </a:p>
          <a:p>
            <a:pPr lvl="3">
              <a:lnSpc>
                <a:spcPct val="105000"/>
              </a:lnSpc>
              <a:spcBef>
                <a:spcPct val="10000"/>
              </a:spcBef>
              <a:spcAft>
                <a:spcPct val="15000"/>
              </a:spcAft>
            </a:pPr>
            <a:r>
              <a:rPr lang="en-GB" altLang="en-US" sz="2250" dirty="0"/>
              <a:t>create-new-member</a:t>
            </a:r>
          </a:p>
          <a:p>
            <a:pPr lvl="3">
              <a:lnSpc>
                <a:spcPct val="105000"/>
              </a:lnSpc>
              <a:spcBef>
                <a:spcPct val="10000"/>
              </a:spcBef>
              <a:spcAft>
                <a:spcPct val="15000"/>
              </a:spcAft>
            </a:pPr>
            <a:r>
              <a:rPr lang="en-GB" altLang="en-US" sz="2250" dirty="0"/>
              <a:t>delete-member</a:t>
            </a:r>
          </a:p>
          <a:p>
            <a:pPr lvl="3">
              <a:lnSpc>
                <a:spcPct val="105000"/>
              </a:lnSpc>
              <a:spcBef>
                <a:spcPct val="10000"/>
              </a:spcBef>
              <a:spcAft>
                <a:spcPct val="15000"/>
              </a:spcAft>
            </a:pPr>
            <a:r>
              <a:rPr lang="en-GB" altLang="en-US" sz="2250" dirty="0"/>
              <a:t>update-member-record</a:t>
            </a:r>
          </a:p>
        </p:txBody>
      </p:sp>
    </p:spTree>
    <p:extLst>
      <p:ext uri="{BB962C8B-B14F-4D97-AF65-F5344CB8AC3E}">
        <p14:creationId xmlns:p14="http://schemas.microsoft.com/office/powerpoint/2010/main" val="75504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"/>
          <p:cNvSpPr>
            <a:spLocks noGrp="1" noChangeArrowheads="1"/>
          </p:cNvSpPr>
          <p:nvPr>
            <p:ph type="title"/>
          </p:nvPr>
        </p:nvSpPr>
        <p:spPr>
          <a:xfrm>
            <a:off x="1371600" y="133350"/>
            <a:ext cx="5826919" cy="854869"/>
          </a:xfrm>
        </p:spPr>
        <p:txBody>
          <a:bodyPr vert="horz" lIns="13500" tIns="35100" rIns="13500" bIns="35100" rtlCol="0" anchor="ctr">
            <a:normAutofit/>
          </a:bodyPr>
          <a:lstStyle/>
          <a:p>
            <a:pPr>
              <a:spcBef>
                <a:spcPts val="394"/>
              </a:spcBef>
            </a:pPr>
            <a:r>
              <a:rPr lang="en-GB" altLang="en-US" sz="3600" b="1" dirty="0" smtClean="0"/>
              <a:t>Function-Oriented Design</a:t>
            </a:r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0721" y="742950"/>
            <a:ext cx="8991600" cy="3751660"/>
          </a:xfrm>
        </p:spPr>
        <p:txBody>
          <a:bodyPr vert="horz" lIns="13500" tIns="35100" rIns="13500" bIns="35100" rtlCol="0">
            <a:normAutofit lnSpcReduction="10000"/>
          </a:bodyPr>
          <a:lstStyle/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2700" dirty="0"/>
              <a:t>Several function-oriented design approaches have been developed: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2400" dirty="0"/>
              <a:t>Structured design (Constantine and Yourdon, 1979) 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2400" dirty="0"/>
              <a:t>Jackson's structured design (Jackson, 1975) 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2400" dirty="0" err="1"/>
              <a:t>Warnier</a:t>
            </a:r>
            <a:r>
              <a:rPr lang="en-GB" altLang="en-US" sz="2400" dirty="0"/>
              <a:t>-Orr methodology 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2400" dirty="0"/>
              <a:t>Wirth's step-wise refinement 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2400" dirty="0" err="1"/>
              <a:t>Hatley</a:t>
            </a:r>
            <a:r>
              <a:rPr lang="en-GB" altLang="en-US" sz="2400" dirty="0"/>
              <a:t> and </a:t>
            </a:r>
            <a:r>
              <a:rPr lang="en-GB" altLang="en-US" sz="2400" dirty="0" err="1"/>
              <a:t>Pirbhai's</a:t>
            </a:r>
            <a:r>
              <a:rPr lang="en-GB" altLang="en-US" sz="2400" dirty="0"/>
              <a:t> Methodology </a:t>
            </a:r>
          </a:p>
        </p:txBody>
      </p:sp>
    </p:spTree>
    <p:extLst>
      <p:ext uri="{BB962C8B-B14F-4D97-AF65-F5344CB8AC3E}">
        <p14:creationId xmlns:p14="http://schemas.microsoft.com/office/powerpoint/2010/main" val="280781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36923"/>
            <a:ext cx="5826919" cy="854869"/>
          </a:xfrm>
          <a:ln/>
        </p:spPr>
        <p:txBody>
          <a:bodyPr vert="horz" lIns="13500" tIns="35100" rIns="13500" bIns="35100" rtlCol="0" anchor="ctr">
            <a:normAutofit/>
          </a:bodyPr>
          <a:lstStyle/>
          <a:p>
            <a:pPr>
              <a:spcBef>
                <a:spcPts val="806"/>
              </a:spcBef>
            </a:pPr>
            <a:r>
              <a:rPr lang="en-GB" altLang="en-US" b="1" dirty="0"/>
              <a:t>Example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19150"/>
            <a:ext cx="8991600" cy="3723085"/>
          </a:xfrm>
          <a:ln/>
        </p:spPr>
        <p:txBody>
          <a:bodyPr vert="horz" lIns="13500" tIns="35100" rIns="13500" bIns="35100" rtlCol="0">
            <a:normAutofit/>
          </a:bodyPr>
          <a:lstStyle/>
          <a:p>
            <a:pPr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GB" altLang="en-US" sz="2800" dirty="0"/>
              <a:t>Create-library-member function consists of  the following sub-functions: </a:t>
            </a:r>
          </a:p>
          <a:p>
            <a:pPr lvl="1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GB" altLang="en-US" dirty="0"/>
              <a:t>assign-membership-number</a:t>
            </a:r>
          </a:p>
          <a:p>
            <a:pPr lvl="1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GB" altLang="en-US" dirty="0"/>
              <a:t>create-member-record</a:t>
            </a:r>
          </a:p>
          <a:p>
            <a:pPr lvl="1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GB" altLang="en-US" dirty="0"/>
              <a:t>print-bill</a:t>
            </a:r>
          </a:p>
          <a:p>
            <a:pPr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GB" altLang="en-US" sz="2800" dirty="0"/>
              <a:t>Split these into further </a:t>
            </a:r>
            <a:r>
              <a:rPr lang="en-GB" altLang="en-US" sz="2800" dirty="0" err="1"/>
              <a:t>subfunctions</a:t>
            </a:r>
            <a:r>
              <a:rPr lang="en-GB" altLang="en-US" sz="2800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306506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/>
          <p:cNvSpPr>
            <a:spLocks noGrp="1" noChangeArrowheads="1"/>
          </p:cNvSpPr>
          <p:nvPr>
            <p:ph type="title"/>
          </p:nvPr>
        </p:nvSpPr>
        <p:spPr>
          <a:xfrm>
            <a:off x="1447800" y="136923"/>
            <a:ext cx="5826919" cy="854869"/>
          </a:xfrm>
        </p:spPr>
        <p:txBody>
          <a:bodyPr vert="horz" lIns="13500" tIns="35100" rIns="13500" bIns="35100" rtlCol="0" anchor="ctr">
            <a:normAutofit/>
          </a:bodyPr>
          <a:lstStyle/>
          <a:p>
            <a:pPr>
              <a:spcBef>
                <a:spcPts val="910"/>
              </a:spcBef>
            </a:pPr>
            <a:r>
              <a:rPr lang="en-GB" altLang="en-US" sz="4050" b="1" dirty="0"/>
              <a:t>Coupling</a:t>
            </a: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819150"/>
            <a:ext cx="8839200" cy="3723085"/>
          </a:xfrm>
        </p:spPr>
        <p:txBody>
          <a:bodyPr vert="horz" lIns="13500" tIns="35100" rIns="13500" bIns="35100" rtlCol="0">
            <a:normAutofit/>
          </a:bodyPr>
          <a:lstStyle/>
          <a:p>
            <a:pPr>
              <a:lnSpc>
                <a:spcPct val="120000"/>
              </a:lnSpc>
              <a:spcAft>
                <a:spcPct val="20000"/>
              </a:spcAft>
            </a:pPr>
            <a:r>
              <a:rPr lang="en-GB" altLang="en-US" sz="2700" dirty="0"/>
              <a:t>There are no ways to precisely measure coupling between two  modules:  </a:t>
            </a:r>
          </a:p>
          <a:p>
            <a:pPr lvl="1">
              <a:lnSpc>
                <a:spcPct val="120000"/>
              </a:lnSpc>
              <a:spcAft>
                <a:spcPct val="20000"/>
              </a:spcAft>
            </a:pPr>
            <a:r>
              <a:rPr lang="en-GB" altLang="en-US" sz="2400" b="1" dirty="0">
                <a:solidFill>
                  <a:srgbClr val="0000FF"/>
                </a:solidFill>
              </a:rPr>
              <a:t>classification of different types of coupling  will help us  to approximately estimate the degree of coupling between two modules. </a:t>
            </a:r>
          </a:p>
          <a:p>
            <a:pPr>
              <a:lnSpc>
                <a:spcPct val="120000"/>
              </a:lnSpc>
              <a:spcAft>
                <a:spcPct val="20000"/>
              </a:spcAft>
            </a:pPr>
            <a:r>
              <a:rPr lang="en-GB" altLang="en-US" sz="2700" dirty="0"/>
              <a:t>Five types of coupling can exist between any two modules.</a:t>
            </a:r>
          </a:p>
        </p:txBody>
      </p:sp>
    </p:spTree>
    <p:extLst>
      <p:ext uri="{BB962C8B-B14F-4D97-AF65-F5344CB8AC3E}">
        <p14:creationId xmlns:p14="http://schemas.microsoft.com/office/powerpoint/2010/main" val="402727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"/>
          <p:cNvSpPr>
            <a:spLocks noGrp="1" noChangeArrowheads="1"/>
          </p:cNvSpPr>
          <p:nvPr>
            <p:ph type="title"/>
          </p:nvPr>
        </p:nvSpPr>
        <p:spPr>
          <a:xfrm>
            <a:off x="1447800" y="136923"/>
            <a:ext cx="5826919" cy="854869"/>
          </a:xfrm>
        </p:spPr>
        <p:txBody>
          <a:bodyPr vert="horz" lIns="13500" tIns="35100" rIns="13500" bIns="35100" rtlCol="0" anchor="ctr">
            <a:normAutofit/>
          </a:bodyPr>
          <a:lstStyle/>
          <a:p>
            <a:pPr>
              <a:spcBef>
                <a:spcPts val="394"/>
              </a:spcBef>
            </a:pPr>
            <a:r>
              <a:rPr lang="en-GB" altLang="en-US" sz="3600" b="1" dirty="0" smtClean="0"/>
              <a:t>Object-Oriented Design</a:t>
            </a: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895350"/>
            <a:ext cx="8913019" cy="3331369"/>
          </a:xfrm>
        </p:spPr>
        <p:txBody>
          <a:bodyPr vert="horz" lIns="13500" tIns="35100" rIns="13500" bIns="35100" rtlCol="0">
            <a:normAutofit/>
          </a:bodyPr>
          <a:lstStyle/>
          <a:p>
            <a:pPr>
              <a:lnSpc>
                <a:spcPct val="115000"/>
              </a:lnSpc>
              <a:spcBef>
                <a:spcPct val="15000"/>
              </a:spcBef>
              <a:spcAft>
                <a:spcPts val="1200"/>
              </a:spcAft>
            </a:pPr>
            <a:r>
              <a:rPr lang="en-GB" altLang="en-US" dirty="0"/>
              <a:t>System is viewed as a collection of objects (i.e. entities). </a:t>
            </a:r>
          </a:p>
          <a:p>
            <a:pPr>
              <a:lnSpc>
                <a:spcPct val="115000"/>
              </a:lnSpc>
              <a:spcBef>
                <a:spcPct val="15000"/>
              </a:spcBef>
              <a:spcAft>
                <a:spcPts val="1200"/>
              </a:spcAft>
            </a:pPr>
            <a:r>
              <a:rPr lang="en-GB" altLang="en-US" dirty="0"/>
              <a:t>System state is decentralized among the objects:</a:t>
            </a:r>
          </a:p>
          <a:p>
            <a:pPr lvl="1">
              <a:lnSpc>
                <a:spcPct val="115000"/>
              </a:lnSpc>
              <a:spcBef>
                <a:spcPct val="15000"/>
              </a:spcBef>
              <a:spcAft>
                <a:spcPts val="1200"/>
              </a:spcAft>
            </a:pPr>
            <a:r>
              <a:rPr lang="en-GB" altLang="en-US" dirty="0"/>
              <a:t>each object manages its own state information.</a:t>
            </a:r>
          </a:p>
        </p:txBody>
      </p:sp>
    </p:spTree>
    <p:extLst>
      <p:ext uri="{BB962C8B-B14F-4D97-AF65-F5344CB8AC3E}">
        <p14:creationId xmlns:p14="http://schemas.microsoft.com/office/powerpoint/2010/main" val="395307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0" y="133350"/>
            <a:ext cx="7543800" cy="854869"/>
          </a:xfrm>
        </p:spPr>
        <p:txBody>
          <a:bodyPr vert="horz" lIns="13500" tIns="35100" rIns="13500" bIns="35100" rtlCol="0" anchor="ctr">
            <a:normAutofit/>
          </a:bodyPr>
          <a:lstStyle/>
          <a:p>
            <a:pPr>
              <a:spcBef>
                <a:spcPts val="394"/>
              </a:spcBef>
            </a:pPr>
            <a:r>
              <a:rPr lang="en-GB" altLang="en-US" sz="3600" b="1" dirty="0" smtClean="0"/>
              <a:t>Object-Oriented Design Example</a:t>
            </a:r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819150"/>
            <a:ext cx="8991600" cy="3890963"/>
          </a:xfrm>
        </p:spPr>
        <p:txBody>
          <a:bodyPr vert="horz" lIns="13500" tIns="35100" rIns="13500" bIns="35100" rtlCol="0">
            <a:normAutofit/>
          </a:bodyPr>
          <a:lstStyle/>
          <a:p>
            <a:pPr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GB" altLang="en-US" dirty="0"/>
              <a:t>Library Automation Software:</a:t>
            </a:r>
          </a:p>
          <a:p>
            <a:pPr lvl="1"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GB" altLang="en-US" dirty="0"/>
              <a:t>each library member is a separate object </a:t>
            </a:r>
          </a:p>
          <a:p>
            <a:pPr lvl="2"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GB" altLang="en-US" sz="2800" dirty="0"/>
              <a:t>with its own data and functions. </a:t>
            </a:r>
          </a:p>
          <a:p>
            <a:pPr lvl="1"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GB" altLang="en-US" dirty="0"/>
              <a:t>Functions defined for one object:</a:t>
            </a:r>
          </a:p>
          <a:p>
            <a:pPr lvl="2"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GB" altLang="en-US" sz="2800" dirty="0"/>
              <a:t>cannot directly refer to or change data of other objects.</a:t>
            </a:r>
          </a:p>
        </p:txBody>
      </p:sp>
    </p:spTree>
    <p:extLst>
      <p:ext uri="{BB962C8B-B14F-4D97-AF65-F5344CB8AC3E}">
        <p14:creationId xmlns:p14="http://schemas.microsoft.com/office/powerpoint/2010/main" val="103167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"/>
          <p:cNvSpPr>
            <a:spLocks noGrp="1" noChangeArrowheads="1"/>
          </p:cNvSpPr>
          <p:nvPr>
            <p:ph type="title"/>
          </p:nvPr>
        </p:nvSpPr>
        <p:spPr>
          <a:xfrm>
            <a:off x="1447800" y="136923"/>
            <a:ext cx="5826919" cy="682227"/>
          </a:xfrm>
        </p:spPr>
        <p:txBody>
          <a:bodyPr vert="horz" lIns="13500" tIns="35100" rIns="13500" bIns="35100" rtlCol="0" anchor="ctr">
            <a:normAutofit/>
          </a:bodyPr>
          <a:lstStyle/>
          <a:p>
            <a:pPr>
              <a:spcBef>
                <a:spcPts val="394"/>
              </a:spcBef>
            </a:pPr>
            <a:r>
              <a:rPr lang="en-GB" altLang="en-US" sz="3600" b="1" dirty="0" smtClean="0"/>
              <a:t>Object-Oriented Design</a:t>
            </a: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742950"/>
            <a:ext cx="8991600" cy="4011215"/>
          </a:xfrm>
        </p:spPr>
        <p:txBody>
          <a:bodyPr vert="horz" lIns="13500" tIns="35100" rIns="13500" bIns="35100" rtlCol="0">
            <a:normAutofit/>
          </a:bodyPr>
          <a:lstStyle/>
          <a:p>
            <a:pPr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altLang="en-US" sz="2700" dirty="0"/>
              <a:t>Objects have their own internal data: </a:t>
            </a:r>
          </a:p>
          <a:p>
            <a:pPr lvl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altLang="en-US" sz="2400" dirty="0"/>
              <a:t>defines their state.</a:t>
            </a:r>
          </a:p>
          <a:p>
            <a:pPr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altLang="en-US" sz="2700" dirty="0"/>
              <a:t>Similar objects constitute a class. </a:t>
            </a:r>
          </a:p>
          <a:p>
            <a:pPr lvl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altLang="en-US" sz="2400" dirty="0"/>
              <a:t>each object is a member of some class. </a:t>
            </a:r>
          </a:p>
          <a:p>
            <a:pPr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altLang="en-US" sz="2700" dirty="0"/>
              <a:t>Classes may inherit features </a:t>
            </a:r>
          </a:p>
          <a:p>
            <a:pPr lvl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altLang="en-US" sz="2400" dirty="0"/>
              <a:t>from a super class. </a:t>
            </a:r>
          </a:p>
          <a:p>
            <a:pPr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altLang="en-US" sz="2700" dirty="0"/>
              <a:t>Conceptually, objects communicate by message passing. </a:t>
            </a:r>
          </a:p>
        </p:txBody>
      </p:sp>
    </p:spTree>
    <p:extLst>
      <p:ext uri="{BB962C8B-B14F-4D97-AF65-F5344CB8AC3E}">
        <p14:creationId xmlns:p14="http://schemas.microsoft.com/office/powerpoint/2010/main" val="109664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136924"/>
            <a:ext cx="8534400" cy="854869"/>
          </a:xfrm>
        </p:spPr>
        <p:txBody>
          <a:bodyPr vert="horz" lIns="13500" tIns="35100" rIns="13500" bIns="35100" rtlCol="0" anchor="ctr">
            <a:noAutofit/>
          </a:bodyPr>
          <a:lstStyle/>
          <a:p>
            <a:pPr>
              <a:spcBef>
                <a:spcPts val="535"/>
              </a:spcBef>
            </a:pPr>
            <a:r>
              <a:rPr lang="en-GB" altLang="en-US" sz="3200" b="1" dirty="0"/>
              <a:t>Object-Oriented versus Function-Oriented  Design </a:t>
            </a: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819150"/>
            <a:ext cx="8991600" cy="3523061"/>
          </a:xfrm>
        </p:spPr>
        <p:txBody>
          <a:bodyPr vert="horz" lIns="13500" tIns="35100" rIns="13500" bIns="35100" rtlCol="0">
            <a:normAutofit/>
          </a:bodyPr>
          <a:lstStyle/>
          <a:p>
            <a:pPr>
              <a:lnSpc>
                <a:spcPct val="115000"/>
              </a:lnSpc>
              <a:spcBef>
                <a:spcPts val="600"/>
              </a:spcBef>
              <a:spcAft>
                <a:spcPct val="15000"/>
              </a:spcAft>
            </a:pPr>
            <a:r>
              <a:rPr lang="en-GB" altLang="en-US" sz="3600" dirty="0"/>
              <a:t>Unlike function-oriented design, </a:t>
            </a:r>
          </a:p>
          <a:p>
            <a:pPr lvl="1">
              <a:lnSpc>
                <a:spcPct val="115000"/>
              </a:lnSpc>
              <a:spcBef>
                <a:spcPts val="600"/>
              </a:spcBef>
              <a:spcAft>
                <a:spcPct val="15000"/>
              </a:spcAft>
            </a:pPr>
            <a:r>
              <a:rPr lang="en-GB" altLang="en-US" sz="3200" dirty="0"/>
              <a:t>in OOD the basic abstraction is not functions such as  “sort”, “display”, “track”, etc., </a:t>
            </a:r>
          </a:p>
          <a:p>
            <a:pPr lvl="1">
              <a:lnSpc>
                <a:spcPct val="115000"/>
              </a:lnSpc>
              <a:spcBef>
                <a:spcPts val="600"/>
              </a:spcBef>
              <a:spcAft>
                <a:spcPct val="15000"/>
              </a:spcAft>
            </a:pPr>
            <a:r>
              <a:rPr lang="en-GB" altLang="en-US" sz="3200" dirty="0"/>
              <a:t>but real-world entities such as “employee”, “picture”, “machine”, “radar system”, etc.</a:t>
            </a:r>
          </a:p>
        </p:txBody>
      </p:sp>
    </p:spTree>
    <p:extLst>
      <p:ext uri="{BB962C8B-B14F-4D97-AF65-F5344CB8AC3E}">
        <p14:creationId xmlns:p14="http://schemas.microsoft.com/office/powerpoint/2010/main" val="226523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543800" cy="854869"/>
          </a:xfrm>
        </p:spPr>
        <p:txBody>
          <a:bodyPr vert="horz" lIns="13500" tIns="35100" rIns="13500" bIns="35100" rtlCol="0" anchor="ctr">
            <a:noAutofit/>
          </a:bodyPr>
          <a:lstStyle/>
          <a:p>
            <a:pPr>
              <a:spcBef>
                <a:spcPts val="535"/>
              </a:spcBef>
            </a:pPr>
            <a:r>
              <a:rPr lang="en-GB" altLang="en-US" sz="2800" b="1" dirty="0"/>
              <a:t>Object-Oriented versus Function-Oriented  Design </a:t>
            </a: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-8562" y="666750"/>
            <a:ext cx="9144000" cy="3237310"/>
          </a:xfrm>
        </p:spPr>
        <p:txBody>
          <a:bodyPr vert="horz" lIns="13500" tIns="35100" rIns="13500" bIns="35100" rtlCol="0">
            <a:no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5000"/>
              </a:spcAft>
            </a:pPr>
            <a:r>
              <a:rPr lang="en-GB" altLang="en-US" dirty="0"/>
              <a:t>In OOD: 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  <a:spcAft>
                <a:spcPct val="15000"/>
              </a:spcAft>
            </a:pPr>
            <a:r>
              <a:rPr lang="en-GB" altLang="en-US" dirty="0"/>
              <a:t>software is not developed by designing functions such as:</a:t>
            </a:r>
          </a:p>
          <a:p>
            <a:pPr lvl="2">
              <a:lnSpc>
                <a:spcPct val="110000"/>
              </a:lnSpc>
              <a:spcBef>
                <a:spcPct val="10000"/>
              </a:spcBef>
              <a:spcAft>
                <a:spcPct val="15000"/>
              </a:spcAft>
            </a:pPr>
            <a:r>
              <a:rPr lang="en-GB" altLang="en-US" dirty="0"/>
              <a:t>update-employee-record, </a:t>
            </a:r>
          </a:p>
          <a:p>
            <a:pPr lvl="2">
              <a:lnSpc>
                <a:spcPct val="110000"/>
              </a:lnSpc>
              <a:spcBef>
                <a:spcPct val="10000"/>
              </a:spcBef>
              <a:spcAft>
                <a:spcPct val="15000"/>
              </a:spcAft>
            </a:pPr>
            <a:r>
              <a:rPr lang="en-GB" altLang="en-US" dirty="0"/>
              <a:t>get-employee-address, etc. 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  <a:spcAft>
                <a:spcPct val="15000"/>
              </a:spcAft>
            </a:pPr>
            <a:r>
              <a:rPr lang="en-GB" altLang="en-US" dirty="0"/>
              <a:t>but by designing objects such as:</a:t>
            </a:r>
          </a:p>
          <a:p>
            <a:pPr lvl="2">
              <a:lnSpc>
                <a:spcPct val="110000"/>
              </a:lnSpc>
              <a:spcBef>
                <a:spcPct val="10000"/>
              </a:spcBef>
              <a:spcAft>
                <a:spcPct val="15000"/>
              </a:spcAft>
            </a:pPr>
            <a:r>
              <a:rPr lang="en-GB" altLang="en-US" dirty="0"/>
              <a:t>employees, </a:t>
            </a:r>
          </a:p>
          <a:p>
            <a:pPr lvl="2">
              <a:lnSpc>
                <a:spcPct val="110000"/>
              </a:lnSpc>
              <a:spcBef>
                <a:spcPct val="10000"/>
              </a:spcBef>
              <a:spcAft>
                <a:spcPct val="15000"/>
              </a:spcAft>
            </a:pPr>
            <a:r>
              <a:rPr lang="en-GB" altLang="en-US" dirty="0"/>
              <a:t>departments, etc.</a:t>
            </a:r>
          </a:p>
        </p:txBody>
      </p:sp>
    </p:spTree>
    <p:extLst>
      <p:ext uri="{BB962C8B-B14F-4D97-AF65-F5344CB8AC3E}">
        <p14:creationId xmlns:p14="http://schemas.microsoft.com/office/powerpoint/2010/main" val="309272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7200" y="2571750"/>
            <a:ext cx="8458200" cy="13716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 sz="1800"/>
          </a:p>
        </p:txBody>
      </p:sp>
      <p:sp>
        <p:nvSpPr>
          <p:cNvPr id="76803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136923"/>
            <a:ext cx="8763000" cy="854869"/>
          </a:xfrm>
        </p:spPr>
        <p:txBody>
          <a:bodyPr vert="horz" lIns="13500" tIns="35100" rIns="13500" bIns="35100" rtlCol="0" anchor="ctr">
            <a:noAutofit/>
          </a:bodyPr>
          <a:lstStyle/>
          <a:p>
            <a:pPr>
              <a:spcBef>
                <a:spcPts val="535"/>
              </a:spcBef>
            </a:pPr>
            <a:r>
              <a:rPr lang="en-GB" altLang="en-US" sz="3200" b="1" dirty="0"/>
              <a:t>Object-Oriented versus Function-Oriented  Design </a:t>
            </a:r>
          </a:p>
        </p:txBody>
      </p:sp>
      <p:sp>
        <p:nvSpPr>
          <p:cNvPr id="768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123949"/>
            <a:ext cx="8839200" cy="3408761"/>
          </a:xfrm>
        </p:spPr>
        <p:txBody>
          <a:bodyPr vert="horz" lIns="13500" tIns="35100" rIns="13500" bIns="35100" rtlCol="0">
            <a:normAutofit/>
          </a:bodyPr>
          <a:lstStyle/>
          <a:p>
            <a:pPr>
              <a:lnSpc>
                <a:spcPct val="115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en-GB" altLang="en-US" sz="3300" dirty="0"/>
              <a:t>Grady </a:t>
            </a:r>
            <a:r>
              <a:rPr lang="en-GB" altLang="en-US" sz="3300" dirty="0" err="1"/>
              <a:t>Booch</a:t>
            </a:r>
            <a:r>
              <a:rPr lang="en-GB" altLang="en-US" sz="3300" dirty="0"/>
              <a:t> sums up this fundamental difference saying:</a:t>
            </a:r>
          </a:p>
          <a:p>
            <a:pPr lvl="1">
              <a:lnSpc>
                <a:spcPct val="115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en-GB" altLang="en-US" sz="3000" b="1" dirty="0">
                <a:solidFill>
                  <a:srgbClr val="0000FF"/>
                </a:solidFill>
              </a:rPr>
              <a:t>“Identify verbs if you are after procedural design and nouns if you are after object-oriented design.”</a:t>
            </a:r>
          </a:p>
        </p:txBody>
      </p:sp>
    </p:spTree>
    <p:extLst>
      <p:ext uri="{BB962C8B-B14F-4D97-AF65-F5344CB8AC3E}">
        <p14:creationId xmlns:p14="http://schemas.microsoft.com/office/powerpoint/2010/main" val="134743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"/>
          <p:cNvSpPr>
            <a:spLocks noGrp="1" noChangeArrowheads="1"/>
          </p:cNvSpPr>
          <p:nvPr>
            <p:ph type="title"/>
          </p:nvPr>
        </p:nvSpPr>
        <p:spPr>
          <a:xfrm>
            <a:off x="76200" y="136923"/>
            <a:ext cx="8763000" cy="854869"/>
          </a:xfrm>
        </p:spPr>
        <p:txBody>
          <a:bodyPr vert="horz" lIns="13500" tIns="35100" rIns="13500" bIns="35100" rtlCol="0" anchor="ctr">
            <a:noAutofit/>
          </a:bodyPr>
          <a:lstStyle/>
          <a:p>
            <a:pPr>
              <a:spcBef>
                <a:spcPts val="535"/>
              </a:spcBef>
            </a:pPr>
            <a:r>
              <a:rPr lang="en-GB" altLang="en-US" sz="3200" b="1" dirty="0"/>
              <a:t>Object-Oriented versus Function-Oriented  Design </a:t>
            </a: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9625" y="991792"/>
            <a:ext cx="9067800" cy="3550443"/>
          </a:xfrm>
        </p:spPr>
        <p:txBody>
          <a:bodyPr vert="horz" lIns="13500" tIns="35100" rIns="13500" bIns="35100" rtlCol="0">
            <a:normAutofit/>
          </a:bodyPr>
          <a:lstStyle/>
          <a:p>
            <a:pPr>
              <a:lnSpc>
                <a:spcPct val="125000"/>
              </a:lnSpc>
              <a:spcAft>
                <a:spcPct val="20000"/>
              </a:spcAft>
            </a:pPr>
            <a:r>
              <a:rPr lang="en-GB" altLang="en-US" sz="3300" dirty="0"/>
              <a:t>In OOD:</a:t>
            </a:r>
          </a:p>
          <a:p>
            <a:pPr lvl="1">
              <a:lnSpc>
                <a:spcPct val="125000"/>
              </a:lnSpc>
              <a:spcAft>
                <a:spcPct val="20000"/>
              </a:spcAft>
            </a:pPr>
            <a:r>
              <a:rPr lang="en-GB" altLang="en-US" sz="3000" dirty="0"/>
              <a:t>state information is not shared in a centralized data.</a:t>
            </a:r>
          </a:p>
          <a:p>
            <a:pPr lvl="1">
              <a:lnSpc>
                <a:spcPct val="125000"/>
              </a:lnSpc>
              <a:spcAft>
                <a:spcPct val="20000"/>
              </a:spcAft>
            </a:pPr>
            <a:r>
              <a:rPr lang="en-GB" altLang="en-US" sz="3000" dirty="0"/>
              <a:t>but is distributed among the objects of the system.</a:t>
            </a:r>
          </a:p>
        </p:txBody>
      </p:sp>
    </p:spTree>
    <p:extLst>
      <p:ext uri="{BB962C8B-B14F-4D97-AF65-F5344CB8AC3E}">
        <p14:creationId xmlns:p14="http://schemas.microsoft.com/office/powerpoint/2010/main" val="278092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5826919" cy="854869"/>
          </a:xfrm>
        </p:spPr>
        <p:txBody>
          <a:bodyPr vert="horz" lIns="13500" tIns="35100" rIns="13500" bIns="35100" rtlCol="0" anchor="ctr">
            <a:normAutofit/>
          </a:bodyPr>
          <a:lstStyle/>
          <a:p>
            <a:pPr>
              <a:spcBef>
                <a:spcPts val="806"/>
              </a:spcBef>
            </a:pPr>
            <a:r>
              <a:rPr lang="en-GB" altLang="en-US" sz="3600" b="1" dirty="0" smtClean="0"/>
              <a:t>Example</a:t>
            </a:r>
            <a:endParaRPr lang="en-GB" altLang="en-US" sz="3600" b="1" dirty="0"/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" y="742950"/>
            <a:ext cx="9067800" cy="4639866"/>
          </a:xfrm>
        </p:spPr>
        <p:txBody>
          <a:bodyPr vert="horz" lIns="13500" tIns="35100" rIns="13500" bIns="35100" rtlCol="0">
            <a:normAutofit/>
          </a:bodyPr>
          <a:lstStyle/>
          <a:p>
            <a:pPr>
              <a:lnSpc>
                <a:spcPct val="110000"/>
              </a:lnSpc>
              <a:spcBef>
                <a:spcPct val="15000"/>
              </a:spcBef>
            </a:pPr>
            <a:r>
              <a:rPr lang="en-GB" altLang="en-US" sz="2700" dirty="0"/>
              <a:t>In an employee pay-roll system, the following can be global data:</a:t>
            </a:r>
          </a:p>
          <a:p>
            <a:pPr lvl="1">
              <a:lnSpc>
                <a:spcPct val="110000"/>
              </a:lnSpc>
              <a:spcBef>
                <a:spcPct val="15000"/>
              </a:spcBef>
            </a:pPr>
            <a:r>
              <a:rPr lang="en-GB" altLang="en-US" sz="2400" dirty="0"/>
              <a:t>names of the employees, </a:t>
            </a:r>
          </a:p>
          <a:p>
            <a:pPr lvl="1">
              <a:lnSpc>
                <a:spcPct val="110000"/>
              </a:lnSpc>
              <a:spcBef>
                <a:spcPct val="15000"/>
              </a:spcBef>
            </a:pPr>
            <a:r>
              <a:rPr lang="en-GB" altLang="en-US" sz="2400" dirty="0"/>
              <a:t>their code numbers, </a:t>
            </a:r>
          </a:p>
          <a:p>
            <a:pPr lvl="1">
              <a:lnSpc>
                <a:spcPct val="110000"/>
              </a:lnSpc>
              <a:spcBef>
                <a:spcPct val="15000"/>
              </a:spcBef>
            </a:pPr>
            <a:r>
              <a:rPr lang="en-GB" altLang="en-US" sz="2400" dirty="0"/>
              <a:t>basic salaries, etc. </a:t>
            </a:r>
          </a:p>
          <a:p>
            <a:pPr>
              <a:lnSpc>
                <a:spcPct val="110000"/>
              </a:lnSpc>
              <a:spcBef>
                <a:spcPct val="15000"/>
              </a:spcBef>
            </a:pPr>
            <a:r>
              <a:rPr lang="en-GB" altLang="en-US" sz="2700" dirty="0" smtClean="0"/>
              <a:t>In contrast, </a:t>
            </a:r>
            <a:r>
              <a:rPr lang="en-GB" altLang="en-US" sz="2700" dirty="0"/>
              <a:t>in object oriented systems:</a:t>
            </a:r>
          </a:p>
          <a:p>
            <a:pPr lvl="1">
              <a:lnSpc>
                <a:spcPct val="110000"/>
              </a:lnSpc>
              <a:spcBef>
                <a:spcPct val="15000"/>
              </a:spcBef>
            </a:pPr>
            <a:r>
              <a:rPr lang="en-GB" altLang="en-US" sz="2400" dirty="0"/>
              <a:t>data is distributed among different employee objects of the system.</a:t>
            </a:r>
          </a:p>
        </p:txBody>
      </p:sp>
    </p:spTree>
    <p:extLst>
      <p:ext uri="{BB962C8B-B14F-4D97-AF65-F5344CB8AC3E}">
        <p14:creationId xmlns:p14="http://schemas.microsoft.com/office/powerpoint/2010/main" val="177056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"/>
          <p:cNvSpPr>
            <a:spLocks noGrp="1" noChangeArrowheads="1"/>
          </p:cNvSpPr>
          <p:nvPr>
            <p:ph type="title"/>
          </p:nvPr>
        </p:nvSpPr>
        <p:spPr>
          <a:xfrm>
            <a:off x="990600" y="209550"/>
            <a:ext cx="7620000" cy="854869"/>
          </a:xfrm>
        </p:spPr>
        <p:txBody>
          <a:bodyPr vert="horz" lIns="13500" tIns="35100" rIns="13500" bIns="35100" rtlCol="0" anchor="ctr">
            <a:noAutofit/>
          </a:bodyPr>
          <a:lstStyle/>
          <a:p>
            <a:pPr>
              <a:spcBef>
                <a:spcPts val="535"/>
              </a:spcBef>
            </a:pPr>
            <a:r>
              <a:rPr lang="en-GB" altLang="en-US" sz="2800" b="1" dirty="0"/>
              <a:t>Object-Oriented versus Function-Oriented  Design </a:t>
            </a: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200151"/>
            <a:ext cx="8915400" cy="3084910"/>
          </a:xfrm>
        </p:spPr>
        <p:txBody>
          <a:bodyPr vert="horz" lIns="13500" tIns="35100" rIns="13500" bIns="35100" rtlCol="0">
            <a:normAutofit/>
          </a:bodyPr>
          <a:lstStyle/>
          <a:p>
            <a:pPr>
              <a:lnSpc>
                <a:spcPct val="120000"/>
              </a:lnSpc>
              <a:spcAft>
                <a:spcPct val="20000"/>
              </a:spcAft>
            </a:pPr>
            <a:r>
              <a:rPr lang="en-GB" altLang="en-US" sz="3000" dirty="0"/>
              <a:t>Objects communicate by message passing. </a:t>
            </a:r>
          </a:p>
          <a:p>
            <a:pPr lvl="1">
              <a:lnSpc>
                <a:spcPct val="120000"/>
              </a:lnSpc>
              <a:spcAft>
                <a:spcPct val="20000"/>
              </a:spcAft>
            </a:pPr>
            <a:r>
              <a:rPr lang="en-GB" altLang="en-US" sz="2700" dirty="0"/>
              <a:t>one object may discover the state information of another object by interrogating it. </a:t>
            </a:r>
          </a:p>
        </p:txBody>
      </p:sp>
    </p:spTree>
    <p:extLst>
      <p:ext uri="{BB962C8B-B14F-4D97-AF65-F5344CB8AC3E}">
        <p14:creationId xmlns:p14="http://schemas.microsoft.com/office/powerpoint/2010/main" val="411337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"/>
          <p:cNvSpPr>
            <a:spLocks noGrp="1" noChangeArrowheads="1"/>
          </p:cNvSpPr>
          <p:nvPr>
            <p:ph type="title"/>
          </p:nvPr>
        </p:nvSpPr>
        <p:spPr>
          <a:xfrm>
            <a:off x="1219200" y="133350"/>
            <a:ext cx="7467600" cy="854869"/>
          </a:xfrm>
        </p:spPr>
        <p:txBody>
          <a:bodyPr vert="horz" lIns="13500" tIns="35100" rIns="13500" bIns="35100" rtlCol="0" anchor="ctr">
            <a:noAutofit/>
          </a:bodyPr>
          <a:lstStyle/>
          <a:p>
            <a:pPr>
              <a:spcBef>
                <a:spcPts val="535"/>
              </a:spcBef>
            </a:pPr>
            <a:r>
              <a:rPr lang="en-GB" altLang="en-US" sz="2800" b="1" dirty="0"/>
              <a:t>Object-Oriented versus Function-Oriented  Design </a:t>
            </a:r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123951"/>
            <a:ext cx="8991600" cy="3103960"/>
          </a:xfrm>
        </p:spPr>
        <p:txBody>
          <a:bodyPr vert="horz" lIns="13500" tIns="35100" rIns="13500" bIns="35100" rtlCol="0">
            <a:normAutofit/>
          </a:bodyPr>
          <a:lstStyle/>
          <a:p>
            <a:pPr>
              <a:lnSpc>
                <a:spcPct val="110000"/>
              </a:lnSpc>
              <a:spcBef>
                <a:spcPct val="15000"/>
              </a:spcBef>
              <a:spcAft>
                <a:spcPct val="20000"/>
              </a:spcAft>
            </a:pPr>
            <a:r>
              <a:rPr lang="en-GB" altLang="en-US" sz="3000" dirty="0"/>
              <a:t>Of course, somewhere or other the functions must be implemented:</a:t>
            </a:r>
          </a:p>
          <a:p>
            <a:pPr lvl="1">
              <a:lnSpc>
                <a:spcPct val="110000"/>
              </a:lnSpc>
              <a:spcBef>
                <a:spcPct val="15000"/>
              </a:spcBef>
              <a:spcAft>
                <a:spcPct val="20000"/>
              </a:spcAft>
            </a:pPr>
            <a:r>
              <a:rPr lang="en-GB" altLang="en-US" sz="2700" dirty="0"/>
              <a:t>the functions are usually associated with specific real-world entities (objects) </a:t>
            </a:r>
          </a:p>
          <a:p>
            <a:pPr lvl="1">
              <a:lnSpc>
                <a:spcPct val="110000"/>
              </a:lnSpc>
              <a:spcBef>
                <a:spcPct val="15000"/>
              </a:spcBef>
              <a:spcAft>
                <a:spcPct val="20000"/>
              </a:spcAft>
            </a:pPr>
            <a:r>
              <a:rPr lang="en-GB" altLang="en-US" sz="2700" dirty="0"/>
              <a:t>directly access only part of the system state information.</a:t>
            </a:r>
          </a:p>
        </p:txBody>
      </p:sp>
    </p:spTree>
    <p:extLst>
      <p:ext uri="{BB962C8B-B14F-4D97-AF65-F5344CB8AC3E}">
        <p14:creationId xmlns:p14="http://schemas.microsoft.com/office/powerpoint/2010/main" val="412072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ChangeArrowheads="1"/>
          </p:cNvSpPr>
          <p:nvPr>
            <p:ph type="title"/>
          </p:nvPr>
        </p:nvSpPr>
        <p:spPr>
          <a:xfrm>
            <a:off x="1447800" y="136923"/>
            <a:ext cx="5826919" cy="854869"/>
          </a:xfrm>
        </p:spPr>
        <p:txBody>
          <a:bodyPr vert="horz" lIns="13500" tIns="35100" rIns="13500" bIns="35100" rtlCol="0" anchor="ctr">
            <a:normAutofit/>
          </a:bodyPr>
          <a:lstStyle/>
          <a:p>
            <a:pPr>
              <a:spcBef>
                <a:spcPts val="741"/>
              </a:spcBef>
            </a:pPr>
            <a:r>
              <a:rPr lang="en-GB" altLang="en-US" sz="3300" b="1" dirty="0"/>
              <a:t>Classes of coupling</a:t>
            </a:r>
          </a:p>
        </p:txBody>
      </p:sp>
      <p:grpSp>
        <p:nvGrpSpPr>
          <p:cNvPr id="45059" name="Group 15"/>
          <p:cNvGrpSpPr>
            <a:grpSpLocks/>
          </p:cNvGrpSpPr>
          <p:nvPr/>
        </p:nvGrpSpPr>
        <p:grpSpPr bwMode="auto">
          <a:xfrm>
            <a:off x="1828800" y="1200150"/>
            <a:ext cx="5769769" cy="2743200"/>
            <a:chOff x="1392" y="1200"/>
            <a:chExt cx="4030" cy="1440"/>
          </a:xfrm>
        </p:grpSpPr>
        <p:sp>
          <p:nvSpPr>
            <p:cNvPr id="45060" name="AutoShape 2"/>
            <p:cNvSpPr>
              <a:spLocks noChangeArrowheads="1"/>
            </p:cNvSpPr>
            <p:nvPr/>
          </p:nvSpPr>
          <p:spPr bwMode="auto">
            <a:xfrm>
              <a:off x="1392" y="1200"/>
              <a:ext cx="1966" cy="286"/>
            </a:xfrm>
            <a:prstGeom prst="roundRect">
              <a:avLst>
                <a:gd name="adj" fmla="val 347"/>
              </a:avLst>
            </a:prstGeom>
            <a:solidFill>
              <a:srgbClr val="99FFCC"/>
            </a:solidFill>
            <a:ln w="9525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5061" name="AutoShape 3"/>
            <p:cNvSpPr>
              <a:spLocks noChangeArrowheads="1"/>
            </p:cNvSpPr>
            <p:nvPr/>
          </p:nvSpPr>
          <p:spPr bwMode="auto">
            <a:xfrm>
              <a:off x="1392" y="1488"/>
              <a:ext cx="1966" cy="286"/>
            </a:xfrm>
            <a:prstGeom prst="roundRect">
              <a:avLst>
                <a:gd name="adj" fmla="val 347"/>
              </a:avLst>
            </a:prstGeom>
            <a:solidFill>
              <a:srgbClr val="99FFCC"/>
            </a:solidFill>
            <a:ln w="9525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5062" name="AutoShape 4"/>
            <p:cNvSpPr>
              <a:spLocks noChangeArrowheads="1"/>
            </p:cNvSpPr>
            <p:nvPr/>
          </p:nvSpPr>
          <p:spPr bwMode="auto">
            <a:xfrm>
              <a:off x="1392" y="1776"/>
              <a:ext cx="1966" cy="286"/>
            </a:xfrm>
            <a:prstGeom prst="roundRect">
              <a:avLst>
                <a:gd name="adj" fmla="val 347"/>
              </a:avLst>
            </a:prstGeom>
            <a:solidFill>
              <a:srgbClr val="99FFCC"/>
            </a:solidFill>
            <a:ln w="9525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5063" name="AutoShape 5"/>
            <p:cNvSpPr>
              <a:spLocks noChangeArrowheads="1"/>
            </p:cNvSpPr>
            <p:nvPr/>
          </p:nvSpPr>
          <p:spPr bwMode="auto">
            <a:xfrm>
              <a:off x="1392" y="2064"/>
              <a:ext cx="1966" cy="286"/>
            </a:xfrm>
            <a:prstGeom prst="roundRect">
              <a:avLst>
                <a:gd name="adj" fmla="val 347"/>
              </a:avLst>
            </a:prstGeom>
            <a:solidFill>
              <a:srgbClr val="99FFCC"/>
            </a:solidFill>
            <a:ln w="9525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5064" name="AutoShape 6"/>
            <p:cNvSpPr>
              <a:spLocks noChangeArrowheads="1"/>
            </p:cNvSpPr>
            <p:nvPr/>
          </p:nvSpPr>
          <p:spPr bwMode="auto">
            <a:xfrm>
              <a:off x="1392" y="2352"/>
              <a:ext cx="1966" cy="286"/>
            </a:xfrm>
            <a:prstGeom prst="roundRect">
              <a:avLst>
                <a:gd name="adj" fmla="val 347"/>
              </a:avLst>
            </a:prstGeom>
            <a:solidFill>
              <a:srgbClr val="99FFCC"/>
            </a:solidFill>
            <a:ln w="9525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5065" name="Text Box 7"/>
            <p:cNvSpPr txBox="1">
              <a:spLocks noChangeArrowheads="1"/>
            </p:cNvSpPr>
            <p:nvPr/>
          </p:nvSpPr>
          <p:spPr bwMode="auto">
            <a:xfrm>
              <a:off x="1776" y="2304"/>
              <a:ext cx="167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pPr>
                <a:lnSpc>
                  <a:spcPct val="110000"/>
                </a:lnSpc>
                <a:spcBef>
                  <a:spcPts val="1022"/>
                </a:spcBef>
              </a:pPr>
              <a:r>
                <a:rPr lang="en-GB" altLang="en-US" sz="2700" b="1">
                  <a:solidFill>
                    <a:srgbClr val="0000FF"/>
                  </a:solidFill>
                  <a:latin typeface="Comic Sans MS" panose="030F0702030302020204" pitchFamily="66" charset="0"/>
                </a:rPr>
                <a:t>content</a:t>
              </a:r>
            </a:p>
          </p:txBody>
        </p:sp>
        <p:sp>
          <p:nvSpPr>
            <p:cNvPr id="45066" name="Text Box 8"/>
            <p:cNvSpPr txBox="1">
              <a:spLocks noChangeArrowheads="1"/>
            </p:cNvSpPr>
            <p:nvPr/>
          </p:nvSpPr>
          <p:spPr bwMode="auto">
            <a:xfrm>
              <a:off x="1776" y="2016"/>
              <a:ext cx="167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pPr>
                <a:lnSpc>
                  <a:spcPct val="110000"/>
                </a:lnSpc>
                <a:spcBef>
                  <a:spcPts val="1022"/>
                </a:spcBef>
              </a:pPr>
              <a:r>
                <a:rPr lang="en-GB" altLang="en-US" sz="2700" b="1">
                  <a:solidFill>
                    <a:srgbClr val="0000FF"/>
                  </a:solidFill>
                  <a:latin typeface="Comic Sans MS" panose="030F0702030302020204" pitchFamily="66" charset="0"/>
                </a:rPr>
                <a:t>common</a:t>
              </a:r>
            </a:p>
          </p:txBody>
        </p:sp>
        <p:sp>
          <p:nvSpPr>
            <p:cNvPr id="45067" name="Text Box 9"/>
            <p:cNvSpPr txBox="1">
              <a:spLocks noChangeArrowheads="1"/>
            </p:cNvSpPr>
            <p:nvPr/>
          </p:nvSpPr>
          <p:spPr bwMode="auto">
            <a:xfrm>
              <a:off x="1776" y="1440"/>
              <a:ext cx="167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pPr>
                <a:lnSpc>
                  <a:spcPct val="110000"/>
                </a:lnSpc>
                <a:spcBef>
                  <a:spcPts val="1022"/>
                </a:spcBef>
              </a:pPr>
              <a:r>
                <a:rPr lang="en-GB" altLang="en-US" sz="2700" b="1">
                  <a:solidFill>
                    <a:srgbClr val="0000FF"/>
                  </a:solidFill>
                  <a:latin typeface="Comic Sans MS" panose="030F0702030302020204" pitchFamily="66" charset="0"/>
                </a:rPr>
                <a:t>stamp</a:t>
              </a:r>
            </a:p>
          </p:txBody>
        </p:sp>
        <p:sp>
          <p:nvSpPr>
            <p:cNvPr id="45068" name="Text Box 10"/>
            <p:cNvSpPr txBox="1">
              <a:spLocks noChangeArrowheads="1"/>
            </p:cNvSpPr>
            <p:nvPr/>
          </p:nvSpPr>
          <p:spPr bwMode="auto">
            <a:xfrm>
              <a:off x="1776" y="1728"/>
              <a:ext cx="167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pPr>
                <a:lnSpc>
                  <a:spcPct val="110000"/>
                </a:lnSpc>
                <a:spcBef>
                  <a:spcPts val="1022"/>
                </a:spcBef>
              </a:pPr>
              <a:r>
                <a:rPr lang="en-GB" altLang="en-US" sz="2700" b="1">
                  <a:solidFill>
                    <a:srgbClr val="0000FF"/>
                  </a:solidFill>
                  <a:latin typeface="Comic Sans MS" panose="030F0702030302020204" pitchFamily="66" charset="0"/>
                </a:rPr>
                <a:t>control</a:t>
              </a:r>
            </a:p>
          </p:txBody>
        </p:sp>
        <p:sp>
          <p:nvSpPr>
            <p:cNvPr id="45069" name="Text Box 11"/>
            <p:cNvSpPr txBox="1">
              <a:spLocks noChangeArrowheads="1"/>
            </p:cNvSpPr>
            <p:nvPr/>
          </p:nvSpPr>
          <p:spPr bwMode="auto">
            <a:xfrm>
              <a:off x="1776" y="1200"/>
              <a:ext cx="167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pPr>
                <a:lnSpc>
                  <a:spcPct val="110000"/>
                </a:lnSpc>
                <a:spcBef>
                  <a:spcPts val="1022"/>
                </a:spcBef>
              </a:pPr>
              <a:r>
                <a:rPr lang="en-GB" altLang="en-US" sz="2700" b="1">
                  <a:solidFill>
                    <a:srgbClr val="0000FF"/>
                  </a:solidFill>
                  <a:latin typeface="Comic Sans MS" panose="030F0702030302020204" pitchFamily="66" charset="0"/>
                </a:rPr>
                <a:t>data</a:t>
              </a:r>
            </a:p>
          </p:txBody>
        </p:sp>
        <p:sp>
          <p:nvSpPr>
            <p:cNvPr id="45070" name="Line 12"/>
            <p:cNvSpPr>
              <a:spLocks noChangeShapeType="1"/>
            </p:cNvSpPr>
            <p:nvPr/>
          </p:nvSpPr>
          <p:spPr bwMode="auto">
            <a:xfrm flipV="1">
              <a:off x="3744" y="1200"/>
              <a:ext cx="0" cy="1440"/>
            </a:xfrm>
            <a:prstGeom prst="line">
              <a:avLst/>
            </a:prstGeom>
            <a:noFill/>
            <a:ln w="57240">
              <a:solidFill>
                <a:srgbClr val="FF66FF"/>
              </a:solidFill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5071" name="Text Box 13"/>
            <p:cNvSpPr txBox="1">
              <a:spLocks noChangeArrowheads="1"/>
            </p:cNvSpPr>
            <p:nvPr/>
          </p:nvSpPr>
          <p:spPr bwMode="auto">
            <a:xfrm>
              <a:off x="3744" y="1680"/>
              <a:ext cx="1678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15975" algn="l"/>
                  <a:tab pos="1633538" algn="l"/>
                  <a:tab pos="2449513" algn="l"/>
                  <a:tab pos="2592388" algn="l"/>
                </a:tabLst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pPr>
                <a:lnSpc>
                  <a:spcPct val="110000"/>
                </a:lnSpc>
                <a:spcBef>
                  <a:spcPts val="854"/>
                </a:spcBef>
              </a:pPr>
              <a:r>
                <a:rPr lang="en-GB" altLang="en-US" b="1">
                  <a:latin typeface="Comic Sans MS" panose="030F0702030302020204" pitchFamily="66" charset="0"/>
                </a:rPr>
                <a:t>Degree of </a:t>
              </a:r>
              <a:br>
                <a:rPr lang="en-GB" altLang="en-US" b="1">
                  <a:latin typeface="Comic Sans MS" panose="030F0702030302020204" pitchFamily="66" charset="0"/>
                </a:rPr>
              </a:br>
              <a:r>
                <a:rPr lang="en-GB" altLang="en-US" b="1">
                  <a:latin typeface="Comic Sans MS" panose="030F0702030302020204" pitchFamily="66" charset="0"/>
                </a:rPr>
                <a:t>coupling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947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0" y="136923"/>
            <a:ext cx="7620000" cy="854869"/>
          </a:xfrm>
        </p:spPr>
        <p:txBody>
          <a:bodyPr vert="horz" lIns="13500" tIns="35100" rIns="13500" bIns="35100" rtlCol="0" anchor="ctr">
            <a:noAutofit/>
          </a:bodyPr>
          <a:lstStyle/>
          <a:p>
            <a:pPr>
              <a:spcBef>
                <a:spcPts val="535"/>
              </a:spcBef>
            </a:pPr>
            <a:r>
              <a:rPr lang="en-GB" altLang="en-US" sz="2800" b="1" dirty="0"/>
              <a:t>Object-Oriented versus Function-Oriented  Design </a:t>
            </a: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895350"/>
            <a:ext cx="8915400" cy="3421857"/>
          </a:xfrm>
        </p:spPr>
        <p:txBody>
          <a:bodyPr vert="horz" lIns="13500" tIns="35100" rIns="13500" bIns="35100" rtlCol="0">
            <a:noAutofit/>
          </a:bodyPr>
          <a:lstStyle/>
          <a:p>
            <a:pPr>
              <a:lnSpc>
                <a:spcPct val="110000"/>
              </a:lnSpc>
              <a:spcBef>
                <a:spcPct val="15000"/>
              </a:spcBef>
              <a:spcAft>
                <a:spcPct val="20000"/>
              </a:spcAft>
            </a:pPr>
            <a:r>
              <a:rPr lang="en-GB" altLang="en-US" sz="2800" dirty="0"/>
              <a:t>Function-oriented techniques group functions together if:</a:t>
            </a:r>
          </a:p>
          <a:p>
            <a:pPr lvl="1">
              <a:lnSpc>
                <a:spcPct val="110000"/>
              </a:lnSpc>
              <a:spcBef>
                <a:spcPct val="15000"/>
              </a:spcBef>
              <a:spcAft>
                <a:spcPct val="20000"/>
              </a:spcAft>
            </a:pPr>
            <a:r>
              <a:rPr lang="en-GB" altLang="en-US" dirty="0">
                <a:solidFill>
                  <a:srgbClr val="0000FF"/>
                </a:solidFill>
              </a:rPr>
              <a:t>as a group, they constitute a higher level function. </a:t>
            </a:r>
          </a:p>
          <a:p>
            <a:pPr>
              <a:lnSpc>
                <a:spcPct val="110000"/>
              </a:lnSpc>
              <a:spcBef>
                <a:spcPct val="15000"/>
              </a:spcBef>
              <a:spcAft>
                <a:spcPct val="20000"/>
              </a:spcAft>
            </a:pPr>
            <a:r>
              <a:rPr lang="en-GB" altLang="en-US" sz="2800" dirty="0"/>
              <a:t>On the other hand, object-oriented techniques group functions together: </a:t>
            </a:r>
          </a:p>
          <a:p>
            <a:pPr lvl="1">
              <a:lnSpc>
                <a:spcPct val="110000"/>
              </a:lnSpc>
              <a:spcBef>
                <a:spcPct val="15000"/>
              </a:spcBef>
              <a:spcAft>
                <a:spcPct val="20000"/>
              </a:spcAft>
            </a:pPr>
            <a:r>
              <a:rPr lang="en-GB" altLang="en-US" dirty="0">
                <a:solidFill>
                  <a:srgbClr val="0000FF"/>
                </a:solidFill>
              </a:rPr>
              <a:t>on the basis of the data they operate on</a:t>
            </a:r>
            <a:r>
              <a:rPr lang="en-GB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966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"/>
          <p:cNvSpPr>
            <a:spLocks noGrp="1" noChangeArrowheads="1"/>
          </p:cNvSpPr>
          <p:nvPr>
            <p:ph type="title"/>
          </p:nvPr>
        </p:nvSpPr>
        <p:spPr>
          <a:xfrm>
            <a:off x="571500" y="136923"/>
            <a:ext cx="8001000" cy="854869"/>
          </a:xfrm>
        </p:spPr>
        <p:txBody>
          <a:bodyPr vert="horz" lIns="13500" tIns="35100" rIns="13500" bIns="35100" rtlCol="0" anchor="ctr">
            <a:noAutofit/>
          </a:bodyPr>
          <a:lstStyle/>
          <a:p>
            <a:pPr>
              <a:spcBef>
                <a:spcPts val="535"/>
              </a:spcBef>
            </a:pPr>
            <a:r>
              <a:rPr lang="en-GB" altLang="en-US" sz="2800" b="1" dirty="0"/>
              <a:t>Object-Oriented versus Function-Oriented  Design </a:t>
            </a:r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991792"/>
            <a:ext cx="9144000" cy="3465908"/>
          </a:xfrm>
        </p:spPr>
        <p:txBody>
          <a:bodyPr vert="horz" lIns="13500" tIns="35100" rIns="13500" bIns="35100" rtlCol="0">
            <a:normAutofit/>
          </a:bodyPr>
          <a:lstStyle/>
          <a:p>
            <a:pPr>
              <a:lnSpc>
                <a:spcPct val="115000"/>
              </a:lnSpc>
              <a:spcBef>
                <a:spcPct val="15000"/>
              </a:spcBef>
              <a:spcAft>
                <a:spcPts val="1200"/>
              </a:spcAft>
            </a:pPr>
            <a:r>
              <a:rPr lang="en-GB" altLang="en-US" sz="3000" dirty="0"/>
              <a:t>To illustrate the differences between object-oriented and function-oriented design approaches, </a:t>
            </a:r>
          </a:p>
          <a:p>
            <a:pPr lvl="1">
              <a:lnSpc>
                <a:spcPct val="115000"/>
              </a:lnSpc>
              <a:spcBef>
                <a:spcPct val="15000"/>
              </a:spcBef>
              <a:spcAft>
                <a:spcPts val="1200"/>
              </a:spcAft>
            </a:pPr>
            <a:r>
              <a:rPr lang="en-GB" altLang="en-US" sz="2700" dirty="0"/>
              <a:t>let  us consider  an example --- </a:t>
            </a:r>
          </a:p>
          <a:p>
            <a:pPr lvl="1">
              <a:lnSpc>
                <a:spcPct val="115000"/>
              </a:lnSpc>
              <a:spcBef>
                <a:spcPct val="15000"/>
              </a:spcBef>
              <a:spcAft>
                <a:spcPts val="1200"/>
              </a:spcAft>
            </a:pPr>
            <a:r>
              <a:rPr lang="en-GB" altLang="en-US" sz="2700" b="1" dirty="0">
                <a:solidFill>
                  <a:schemeClr val="accent2"/>
                </a:solidFill>
              </a:rPr>
              <a:t>An automated fire-alarm system for a large building. </a:t>
            </a:r>
          </a:p>
        </p:txBody>
      </p:sp>
    </p:spTree>
    <p:extLst>
      <p:ext uri="{BB962C8B-B14F-4D97-AF65-F5344CB8AC3E}">
        <p14:creationId xmlns:p14="http://schemas.microsoft.com/office/powerpoint/2010/main" val="193543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"/>
          <p:cNvSpPr>
            <a:spLocks noGrp="1" noChangeArrowheads="1"/>
          </p:cNvSpPr>
          <p:nvPr>
            <p:ph type="title"/>
          </p:nvPr>
        </p:nvSpPr>
        <p:spPr>
          <a:xfrm>
            <a:off x="1447800" y="136923"/>
            <a:ext cx="5826919" cy="854869"/>
          </a:xfrm>
        </p:spPr>
        <p:txBody>
          <a:bodyPr vert="horz" lIns="13500" tIns="35100" rIns="13500" bIns="35100" rtlCol="0" anchor="ctr">
            <a:normAutofit/>
          </a:bodyPr>
          <a:lstStyle/>
          <a:p>
            <a:pPr>
              <a:spcBef>
                <a:spcPts val="741"/>
              </a:spcBef>
            </a:pPr>
            <a:r>
              <a:rPr lang="en-GB" altLang="en-US" sz="3200" b="1" dirty="0"/>
              <a:t>Fire-Alarm </a:t>
            </a:r>
            <a:r>
              <a:rPr lang="en-GB" altLang="en-US" sz="3200" b="1" dirty="0" smtClean="0"/>
              <a:t>System</a:t>
            </a:r>
            <a:endParaRPr lang="en-GB" altLang="en-US" sz="3200" b="1" dirty="0"/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" y="819150"/>
            <a:ext cx="8915400" cy="3223023"/>
          </a:xfrm>
        </p:spPr>
        <p:txBody>
          <a:bodyPr vert="horz" lIns="13500" tIns="35100" rIns="13500" bIns="35100" rtlCol="0">
            <a:noAutofit/>
          </a:bodyPr>
          <a:lstStyle/>
          <a:p>
            <a:pPr>
              <a:lnSpc>
                <a:spcPct val="130000"/>
              </a:lnSpc>
              <a:spcBef>
                <a:spcPct val="25000"/>
              </a:spcBef>
              <a:spcAft>
                <a:spcPct val="25000"/>
              </a:spcAft>
            </a:pPr>
            <a:r>
              <a:rPr lang="en-GB" altLang="en-US" dirty="0"/>
              <a:t>We need to develop a computerized fire alarm       system for a large </a:t>
            </a:r>
            <a:r>
              <a:rPr lang="en-GB" altLang="en-US" dirty="0" smtClean="0"/>
              <a:t>multi-storied </a:t>
            </a:r>
            <a:r>
              <a:rPr lang="en-GB" altLang="en-US" dirty="0"/>
              <a:t>building:</a:t>
            </a:r>
          </a:p>
          <a:p>
            <a:pPr lvl="1">
              <a:lnSpc>
                <a:spcPct val="130000"/>
              </a:lnSpc>
              <a:spcBef>
                <a:spcPct val="25000"/>
              </a:spcBef>
              <a:spcAft>
                <a:spcPct val="25000"/>
              </a:spcAft>
            </a:pPr>
            <a:r>
              <a:rPr lang="en-GB" altLang="en-US" dirty="0"/>
              <a:t>There are 80 floors and </a:t>
            </a:r>
            <a:r>
              <a:rPr lang="en-GB" altLang="en-US" dirty="0" smtClean="0"/>
              <a:t>2000 </a:t>
            </a:r>
            <a:r>
              <a:rPr lang="en-GB" altLang="en-US" dirty="0"/>
              <a:t>rooms in </a:t>
            </a:r>
            <a:r>
              <a:rPr lang="en-GB" altLang="en-US" dirty="0" smtClean="0"/>
              <a:t>                                       the </a:t>
            </a:r>
            <a:r>
              <a:rPr lang="en-GB" altLang="en-US" dirty="0"/>
              <a:t>building.</a:t>
            </a:r>
          </a:p>
        </p:txBody>
      </p:sp>
      <p:pic>
        <p:nvPicPr>
          <p:cNvPr id="8704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719" y="1493359"/>
            <a:ext cx="1847877" cy="2956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5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123" y="1502563"/>
            <a:ext cx="1847877" cy="2956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10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"/>
          <p:cNvSpPr>
            <a:spLocks noGrp="1" noChangeArrowheads="1"/>
          </p:cNvSpPr>
          <p:nvPr>
            <p:ph type="title"/>
          </p:nvPr>
        </p:nvSpPr>
        <p:spPr>
          <a:xfrm>
            <a:off x="1447800" y="30608"/>
            <a:ext cx="5826919" cy="854869"/>
          </a:xfrm>
        </p:spPr>
        <p:txBody>
          <a:bodyPr vert="horz" lIns="13500" tIns="35100" rIns="13500" bIns="35100" rtlCol="0" anchor="ctr">
            <a:normAutofit/>
          </a:bodyPr>
          <a:lstStyle/>
          <a:p>
            <a:pPr>
              <a:spcBef>
                <a:spcPts val="394"/>
              </a:spcBef>
            </a:pPr>
            <a:r>
              <a:rPr lang="en-GB" altLang="en-US" sz="3600" b="1" dirty="0" smtClean="0"/>
              <a:t>Fire-Alarm System</a:t>
            </a:r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819150"/>
            <a:ext cx="9067800" cy="3799285"/>
          </a:xfrm>
        </p:spPr>
        <p:txBody>
          <a:bodyPr vert="horz" lIns="13500" tIns="35100" rIns="13500" bIns="35100" rtlCol="0">
            <a:normAutofit/>
          </a:bodyPr>
          <a:lstStyle/>
          <a:p>
            <a:pPr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GB" altLang="en-US" sz="3600" dirty="0"/>
              <a:t>Different rooms of the building:</a:t>
            </a:r>
          </a:p>
          <a:p>
            <a:pPr lvl="1"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GB" altLang="en-US" sz="3200" dirty="0"/>
              <a:t>fitted with smoke detectors and fire alarms. </a:t>
            </a:r>
          </a:p>
          <a:p>
            <a:pPr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GB" altLang="en-US" sz="3600" dirty="0"/>
              <a:t>The fire alarm system would monitor:</a:t>
            </a:r>
          </a:p>
          <a:p>
            <a:pPr lvl="1"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GB" altLang="en-US" sz="3200" dirty="0"/>
              <a:t>status of the smoke detectors. </a:t>
            </a:r>
          </a:p>
        </p:txBody>
      </p:sp>
    </p:spTree>
    <p:extLst>
      <p:ext uri="{BB962C8B-B14F-4D97-AF65-F5344CB8AC3E}">
        <p14:creationId xmlns:p14="http://schemas.microsoft.com/office/powerpoint/2010/main" val="108316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"/>
          <p:cNvSpPr>
            <a:spLocks noGrp="1" noChangeArrowheads="1"/>
          </p:cNvSpPr>
          <p:nvPr>
            <p:ph type="title"/>
          </p:nvPr>
        </p:nvSpPr>
        <p:spPr>
          <a:xfrm>
            <a:off x="1428750" y="0"/>
            <a:ext cx="5826919" cy="854869"/>
          </a:xfrm>
        </p:spPr>
        <p:txBody>
          <a:bodyPr vert="horz" lIns="13500" tIns="35100" rIns="13500" bIns="35100" rtlCol="0" anchor="ctr">
            <a:normAutofit/>
          </a:bodyPr>
          <a:lstStyle/>
          <a:p>
            <a:pPr>
              <a:spcBef>
                <a:spcPts val="394"/>
              </a:spcBef>
            </a:pPr>
            <a:r>
              <a:rPr lang="en-GB" altLang="en-US" sz="3600" b="1" dirty="0" smtClean="0"/>
              <a:t>Fire-Alarm System</a:t>
            </a:r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854869"/>
            <a:ext cx="9144000" cy="3815954"/>
          </a:xfrm>
        </p:spPr>
        <p:txBody>
          <a:bodyPr vert="horz" lIns="13500" tIns="35100" rIns="13500" bIns="35100" rtlCol="0">
            <a:normAutofit/>
          </a:bodyPr>
          <a:lstStyle/>
          <a:p>
            <a:pPr>
              <a:lnSpc>
                <a:spcPct val="115000"/>
              </a:lnSpc>
              <a:spcBef>
                <a:spcPct val="15000"/>
              </a:spcBef>
              <a:spcAft>
                <a:spcPct val="20000"/>
              </a:spcAft>
            </a:pPr>
            <a:r>
              <a:rPr lang="en-GB" altLang="en-US" sz="3000" dirty="0"/>
              <a:t>Whenever a fire condition is reported by any smoke detector: </a:t>
            </a:r>
          </a:p>
          <a:p>
            <a:pPr lvl="1">
              <a:lnSpc>
                <a:spcPct val="115000"/>
              </a:lnSpc>
              <a:spcBef>
                <a:spcPct val="15000"/>
              </a:spcBef>
              <a:spcAft>
                <a:spcPct val="20000"/>
              </a:spcAft>
            </a:pPr>
            <a:r>
              <a:rPr lang="en-GB" altLang="en-US" sz="2700" dirty="0"/>
              <a:t>the fire alarm system should: </a:t>
            </a:r>
          </a:p>
          <a:p>
            <a:pPr lvl="2">
              <a:lnSpc>
                <a:spcPct val="115000"/>
              </a:lnSpc>
              <a:spcBef>
                <a:spcPct val="15000"/>
              </a:spcBef>
              <a:spcAft>
                <a:spcPct val="20000"/>
              </a:spcAft>
            </a:pPr>
            <a:r>
              <a:rPr lang="en-GB" altLang="en-US" dirty="0"/>
              <a:t>determine the location from which the fire condition was reported </a:t>
            </a:r>
          </a:p>
          <a:p>
            <a:pPr lvl="2">
              <a:lnSpc>
                <a:spcPct val="115000"/>
              </a:lnSpc>
              <a:spcBef>
                <a:spcPct val="15000"/>
              </a:spcBef>
              <a:spcAft>
                <a:spcPct val="20000"/>
              </a:spcAft>
            </a:pPr>
            <a:r>
              <a:rPr lang="en-GB" altLang="en-US" dirty="0"/>
              <a:t>sound the alarms in the </a:t>
            </a:r>
            <a:r>
              <a:rPr lang="en-GB" altLang="en-US" dirty="0" smtClean="0"/>
              <a:t>neighbouring </a:t>
            </a:r>
            <a:r>
              <a:rPr lang="en-GB" altLang="en-US" dirty="0"/>
              <a:t>locations. </a:t>
            </a:r>
          </a:p>
        </p:txBody>
      </p:sp>
    </p:spTree>
    <p:extLst>
      <p:ext uri="{BB962C8B-B14F-4D97-AF65-F5344CB8AC3E}">
        <p14:creationId xmlns:p14="http://schemas.microsoft.com/office/powerpoint/2010/main" val="360585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"/>
          <p:cNvSpPr>
            <a:spLocks noGrp="1" noChangeArrowheads="1"/>
          </p:cNvSpPr>
          <p:nvPr>
            <p:ph type="title"/>
          </p:nvPr>
        </p:nvSpPr>
        <p:spPr>
          <a:xfrm>
            <a:off x="1447800" y="30608"/>
            <a:ext cx="5826919" cy="854869"/>
          </a:xfrm>
        </p:spPr>
        <p:txBody>
          <a:bodyPr vert="horz" lIns="13500" tIns="35100" rIns="13500" bIns="35100" rtlCol="0" anchor="ctr">
            <a:normAutofit/>
          </a:bodyPr>
          <a:lstStyle/>
          <a:p>
            <a:pPr>
              <a:spcBef>
                <a:spcPts val="394"/>
              </a:spcBef>
            </a:pPr>
            <a:r>
              <a:rPr lang="en-GB" altLang="en-US" sz="3600" b="1" dirty="0" smtClean="0"/>
              <a:t>Fire-Alarm System</a:t>
            </a:r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742950"/>
            <a:ext cx="8991600" cy="3523060"/>
          </a:xfrm>
        </p:spPr>
        <p:txBody>
          <a:bodyPr vert="horz" lIns="13500" tIns="35100" rIns="13500" bIns="35100" rtlCol="0">
            <a:normAutofit/>
          </a:bodyPr>
          <a:lstStyle/>
          <a:p>
            <a:pPr>
              <a:lnSpc>
                <a:spcPct val="120000"/>
              </a:lnSpc>
              <a:spcBef>
                <a:spcPct val="25000"/>
              </a:spcBef>
              <a:spcAft>
                <a:spcPct val="25000"/>
              </a:spcAft>
            </a:pPr>
            <a:r>
              <a:rPr lang="en-GB" altLang="en-US" sz="3300" dirty="0"/>
              <a:t>The fire alarm system should: </a:t>
            </a:r>
          </a:p>
          <a:p>
            <a:pPr lvl="1">
              <a:lnSpc>
                <a:spcPct val="120000"/>
              </a:lnSpc>
              <a:spcBef>
                <a:spcPct val="25000"/>
              </a:spcBef>
              <a:spcAft>
                <a:spcPct val="25000"/>
              </a:spcAft>
            </a:pPr>
            <a:r>
              <a:rPr lang="en-GB" altLang="en-US" sz="3000" dirty="0"/>
              <a:t>flash an alarm message on the computer console: </a:t>
            </a:r>
          </a:p>
          <a:p>
            <a:pPr lvl="2">
              <a:lnSpc>
                <a:spcPct val="120000"/>
              </a:lnSpc>
              <a:spcBef>
                <a:spcPct val="25000"/>
              </a:spcBef>
              <a:spcAft>
                <a:spcPct val="25000"/>
              </a:spcAft>
            </a:pPr>
            <a:r>
              <a:rPr lang="en-GB" altLang="en-US" sz="2700" dirty="0"/>
              <a:t>fire fighting  personnel man the console round the clock. </a:t>
            </a:r>
          </a:p>
        </p:txBody>
      </p:sp>
    </p:spTree>
    <p:extLst>
      <p:ext uri="{BB962C8B-B14F-4D97-AF65-F5344CB8AC3E}">
        <p14:creationId xmlns:p14="http://schemas.microsoft.com/office/powerpoint/2010/main" val="321760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"/>
          <p:cNvSpPr>
            <a:spLocks noGrp="1" noChangeArrowheads="1"/>
          </p:cNvSpPr>
          <p:nvPr>
            <p:ph type="title"/>
          </p:nvPr>
        </p:nvSpPr>
        <p:spPr>
          <a:xfrm>
            <a:off x="1447800" y="136923"/>
            <a:ext cx="5826919" cy="854869"/>
          </a:xfrm>
        </p:spPr>
        <p:txBody>
          <a:bodyPr vert="horz" lIns="13500" tIns="35100" rIns="13500" bIns="35100" rtlCol="0" anchor="ctr">
            <a:normAutofit/>
          </a:bodyPr>
          <a:lstStyle/>
          <a:p>
            <a:pPr>
              <a:spcBef>
                <a:spcPts val="394"/>
              </a:spcBef>
            </a:pPr>
            <a:r>
              <a:rPr lang="en-GB" altLang="en-US" sz="3600" b="1" dirty="0" smtClean="0"/>
              <a:t>Fire-Alarm System</a:t>
            </a:r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" y="895350"/>
            <a:ext cx="9067800" cy="3699273"/>
          </a:xfrm>
        </p:spPr>
        <p:txBody>
          <a:bodyPr vert="horz" lIns="13500" tIns="35100" rIns="13500" bIns="35100" rtlCol="0">
            <a:normAutofit/>
          </a:bodyPr>
          <a:lstStyle/>
          <a:p>
            <a:pPr>
              <a:lnSpc>
                <a:spcPct val="115000"/>
              </a:lnSpc>
              <a:spcBef>
                <a:spcPct val="15000"/>
              </a:spcBef>
              <a:spcAft>
                <a:spcPct val="25000"/>
              </a:spcAft>
            </a:pPr>
            <a:r>
              <a:rPr lang="en-GB" altLang="en-US" sz="3300" dirty="0"/>
              <a:t>After a fire condition has  been successfully handled, </a:t>
            </a:r>
          </a:p>
          <a:p>
            <a:pPr lvl="1">
              <a:lnSpc>
                <a:spcPct val="115000"/>
              </a:lnSpc>
              <a:spcBef>
                <a:spcPct val="15000"/>
              </a:spcBef>
              <a:spcAft>
                <a:spcPct val="25000"/>
              </a:spcAft>
            </a:pPr>
            <a:r>
              <a:rPr lang="en-GB" altLang="en-US" sz="3000" dirty="0"/>
              <a:t>the fire alarm system should let fire  fighting personnel</a:t>
            </a:r>
            <a:r>
              <a:rPr lang="en-GB" altLang="en-US" sz="3300" dirty="0"/>
              <a:t> </a:t>
            </a:r>
            <a:r>
              <a:rPr lang="en-GB" altLang="en-US" sz="3000" dirty="0"/>
              <a:t>reset the alarms.</a:t>
            </a:r>
          </a:p>
        </p:txBody>
      </p:sp>
    </p:spTree>
    <p:extLst>
      <p:ext uri="{BB962C8B-B14F-4D97-AF65-F5344CB8AC3E}">
        <p14:creationId xmlns:p14="http://schemas.microsoft.com/office/powerpoint/2010/main" val="282416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"/>
          <p:cNvSpPr>
            <a:spLocks noGrp="1" noChangeArrowheads="1"/>
          </p:cNvSpPr>
          <p:nvPr>
            <p:ph type="title"/>
          </p:nvPr>
        </p:nvSpPr>
        <p:spPr>
          <a:xfrm>
            <a:off x="6324600" y="3028950"/>
            <a:ext cx="2479042" cy="854869"/>
          </a:xfrm>
          <a:solidFill>
            <a:srgbClr val="FFFF00"/>
          </a:solidFill>
        </p:spPr>
        <p:txBody>
          <a:bodyPr vert="horz" lIns="13500" tIns="35100" rIns="13500" bIns="35100" rtlCol="0" anchor="ctr">
            <a:noAutofit/>
          </a:bodyPr>
          <a:lstStyle/>
          <a:p>
            <a:pPr>
              <a:spcBef>
                <a:spcPts val="394"/>
              </a:spcBef>
            </a:pPr>
            <a:r>
              <a:rPr lang="en-GB" altLang="en-US" sz="2400" b="1" dirty="0" smtClean="0"/>
              <a:t>Function-Oriented Approach</a:t>
            </a:r>
          </a:p>
        </p:txBody>
      </p:sp>
      <p:sp>
        <p:nvSpPr>
          <p:cNvPr id="890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209550"/>
            <a:ext cx="8610600" cy="4271963"/>
          </a:xfrm>
        </p:spPr>
        <p:txBody>
          <a:bodyPr vert="horz" lIns="13500" tIns="35100" rIns="13500" bIns="35100" rtlCol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altLang="en-US" sz="2000" b="1" dirty="0">
                <a:solidFill>
                  <a:srgbClr val="0000FF"/>
                </a:solidFill>
                <a:latin typeface="Comic Sans MS" panose="030F0702030302020204" pitchFamily="66" charset="0"/>
              </a:rPr>
              <a:t>/* Global data (system state) accessible by various functions */</a:t>
            </a:r>
            <a:r>
              <a:rPr lang="en-GB" altLang="en-US" sz="2100" b="1" dirty="0">
                <a:solidFill>
                  <a:srgbClr val="0000FF"/>
                </a:solidFill>
                <a:latin typeface="Comic Sans MS" panose="030F0702030302020204" pitchFamily="66" charset="0"/>
              </a:rPr>
              <a:t/>
            </a:r>
            <a:br>
              <a:rPr lang="en-GB" altLang="en-US" sz="2100" b="1" dirty="0">
                <a:solidFill>
                  <a:srgbClr val="0000FF"/>
                </a:solidFill>
                <a:latin typeface="Comic Sans MS" panose="030F0702030302020204" pitchFamily="66" charset="0"/>
              </a:rPr>
            </a:br>
            <a:r>
              <a:rPr lang="en-GB" altLang="en-US" sz="2100" b="1" dirty="0">
                <a:latin typeface="Comic Sans MS" panose="030F0702030302020204" pitchFamily="66" charset="0"/>
              </a:rPr>
              <a:t>BOOL  </a:t>
            </a:r>
            <a:r>
              <a:rPr lang="en-GB" altLang="en-US" sz="2100" b="1" dirty="0" smtClean="0">
                <a:latin typeface="Comic Sans MS" panose="030F0702030302020204" pitchFamily="66" charset="0"/>
              </a:rPr>
              <a:t>	</a:t>
            </a:r>
            <a:r>
              <a:rPr lang="en-GB" altLang="en-US" sz="2100" b="1" dirty="0" err="1" smtClean="0">
                <a:latin typeface="Comic Sans MS" panose="030F0702030302020204" pitchFamily="66" charset="0"/>
              </a:rPr>
              <a:t>detector_status</a:t>
            </a:r>
            <a:r>
              <a:rPr lang="en-GB" altLang="en-US" sz="2100" b="1" dirty="0" smtClean="0">
                <a:latin typeface="Comic Sans MS" panose="030F0702030302020204" pitchFamily="66" charset="0"/>
              </a:rPr>
              <a:t>[2000</a:t>
            </a:r>
            <a:r>
              <a:rPr lang="en-GB" altLang="en-US" sz="2100" b="1" dirty="0">
                <a:latin typeface="Comic Sans MS" panose="030F0702030302020204" pitchFamily="66" charset="0"/>
              </a:rPr>
              <a:t>];</a:t>
            </a:r>
            <a:br>
              <a:rPr lang="en-GB" altLang="en-US" sz="2100" b="1" dirty="0">
                <a:latin typeface="Comic Sans MS" panose="030F0702030302020204" pitchFamily="66" charset="0"/>
              </a:rPr>
            </a:br>
            <a:r>
              <a:rPr lang="en-GB" altLang="en-US" sz="2100" b="1" dirty="0" err="1" smtClean="0">
                <a:latin typeface="Comic Sans MS" panose="030F0702030302020204" pitchFamily="66" charset="0"/>
              </a:rPr>
              <a:t>int</a:t>
            </a:r>
            <a:r>
              <a:rPr lang="en-GB" altLang="en-US" sz="2100" b="1" dirty="0">
                <a:latin typeface="Comic Sans MS" panose="030F0702030302020204" pitchFamily="66" charset="0"/>
              </a:rPr>
              <a:t>	</a:t>
            </a:r>
            <a:r>
              <a:rPr lang="en-GB" altLang="en-US" sz="2100" b="1" dirty="0" smtClean="0">
                <a:latin typeface="Comic Sans MS" panose="030F0702030302020204" pitchFamily="66" charset="0"/>
              </a:rPr>
              <a:t>	</a:t>
            </a:r>
            <a:r>
              <a:rPr lang="en-GB" altLang="en-US" sz="2100" b="1" dirty="0" err="1" smtClean="0">
                <a:latin typeface="Comic Sans MS" panose="030F0702030302020204" pitchFamily="66" charset="0"/>
              </a:rPr>
              <a:t>detector_locs</a:t>
            </a:r>
            <a:r>
              <a:rPr lang="en-GB" altLang="en-US" sz="2100" b="1" dirty="0" smtClean="0">
                <a:latin typeface="Comic Sans MS" panose="030F0702030302020204" pitchFamily="66" charset="0"/>
              </a:rPr>
              <a:t>[2000</a:t>
            </a:r>
            <a:r>
              <a:rPr lang="en-GB" altLang="en-US" sz="2100" b="1" dirty="0">
                <a:latin typeface="Comic Sans MS" panose="030F0702030302020204" pitchFamily="66" charset="0"/>
              </a:rPr>
              <a:t>];</a:t>
            </a:r>
            <a:br>
              <a:rPr lang="en-GB" altLang="en-US" sz="2100" b="1" dirty="0">
                <a:latin typeface="Comic Sans MS" panose="030F0702030302020204" pitchFamily="66" charset="0"/>
              </a:rPr>
            </a:br>
            <a:r>
              <a:rPr lang="en-GB" altLang="en-US" sz="2100" b="1" dirty="0">
                <a:latin typeface="Comic Sans MS" panose="030F0702030302020204" pitchFamily="66" charset="0"/>
              </a:rPr>
              <a:t>BOOL  </a:t>
            </a:r>
            <a:r>
              <a:rPr lang="en-GB" altLang="en-US" sz="2100" b="1" dirty="0" smtClean="0">
                <a:latin typeface="Comic Sans MS" panose="030F0702030302020204" pitchFamily="66" charset="0"/>
              </a:rPr>
              <a:t>	alarm-status[2000</a:t>
            </a:r>
            <a:r>
              <a:rPr lang="en-GB" altLang="en-US" sz="2100" b="1" dirty="0">
                <a:latin typeface="Comic Sans MS" panose="030F0702030302020204" pitchFamily="66" charset="0"/>
              </a:rPr>
              <a:t>];</a:t>
            </a:r>
            <a:r>
              <a:rPr lang="en-GB" altLang="en-US" sz="1800" b="1" dirty="0">
                <a:latin typeface="Comic Sans MS" panose="030F0702030302020204" pitchFamily="66" charset="0"/>
              </a:rPr>
              <a:t> </a:t>
            </a:r>
            <a:r>
              <a:rPr lang="en-GB" altLang="en-US" sz="1350" b="1" dirty="0">
                <a:solidFill>
                  <a:srgbClr val="800000"/>
                </a:solidFill>
                <a:latin typeface="Comic Sans MS" panose="030F0702030302020204" pitchFamily="66" charset="0"/>
              </a:rPr>
              <a:t>/* alarm activated when  set */</a:t>
            </a:r>
            <a:br>
              <a:rPr lang="en-GB" altLang="en-US" sz="1350" b="1" dirty="0">
                <a:solidFill>
                  <a:srgbClr val="800000"/>
                </a:solidFill>
                <a:latin typeface="Comic Sans MS" panose="030F0702030302020204" pitchFamily="66" charset="0"/>
              </a:rPr>
            </a:br>
            <a:r>
              <a:rPr lang="en-GB" altLang="en-US" sz="2100" b="1" dirty="0" err="1">
                <a:latin typeface="Comic Sans MS" panose="030F0702030302020204" pitchFamily="66" charset="0"/>
              </a:rPr>
              <a:t>int</a:t>
            </a:r>
            <a:r>
              <a:rPr lang="en-GB" altLang="en-US" sz="2100" b="1" dirty="0">
                <a:latin typeface="Comic Sans MS" panose="030F0702030302020204" pitchFamily="66" charset="0"/>
              </a:rPr>
              <a:t>   </a:t>
            </a:r>
            <a:r>
              <a:rPr lang="en-GB" altLang="en-US" sz="2100" b="1" dirty="0" smtClean="0">
                <a:latin typeface="Comic Sans MS" panose="030F0702030302020204" pitchFamily="66" charset="0"/>
              </a:rPr>
              <a:t>		</a:t>
            </a:r>
            <a:r>
              <a:rPr lang="en-GB" altLang="en-US" sz="2100" b="1" dirty="0" err="1" smtClean="0">
                <a:latin typeface="Comic Sans MS" panose="030F0702030302020204" pitchFamily="66" charset="0"/>
              </a:rPr>
              <a:t>alarm_locs</a:t>
            </a:r>
            <a:r>
              <a:rPr lang="en-GB" altLang="en-US" sz="2100" b="1" dirty="0" smtClean="0">
                <a:latin typeface="Comic Sans MS" panose="030F0702030302020204" pitchFamily="66" charset="0"/>
              </a:rPr>
              <a:t>[2000</a:t>
            </a:r>
            <a:r>
              <a:rPr lang="en-GB" altLang="en-US" sz="2100" b="1" dirty="0">
                <a:latin typeface="Comic Sans MS" panose="030F0702030302020204" pitchFamily="66" charset="0"/>
              </a:rPr>
              <a:t>];</a:t>
            </a:r>
            <a:r>
              <a:rPr lang="en-GB" altLang="en-US" sz="1800" b="1" dirty="0">
                <a:latin typeface="Comic Sans MS" panose="030F0702030302020204" pitchFamily="66" charset="0"/>
              </a:rPr>
              <a:t> </a:t>
            </a:r>
            <a:r>
              <a:rPr lang="en-GB" altLang="en-US" sz="1350" b="1" dirty="0">
                <a:solidFill>
                  <a:srgbClr val="800000"/>
                </a:solidFill>
                <a:latin typeface="Comic Sans MS" panose="030F0702030302020204" pitchFamily="66" charset="0"/>
              </a:rPr>
              <a:t>/* room number where alarm is located */</a:t>
            </a:r>
            <a:br>
              <a:rPr lang="en-GB" altLang="en-US" sz="1350" b="1" dirty="0">
                <a:solidFill>
                  <a:srgbClr val="800000"/>
                </a:solidFill>
                <a:latin typeface="Comic Sans MS" panose="030F0702030302020204" pitchFamily="66" charset="0"/>
              </a:rPr>
            </a:br>
            <a:r>
              <a:rPr lang="en-GB" altLang="en-US" sz="2100" b="1" dirty="0" err="1">
                <a:latin typeface="Comic Sans MS" panose="030F0702030302020204" pitchFamily="66" charset="0"/>
              </a:rPr>
              <a:t>int</a:t>
            </a:r>
            <a:r>
              <a:rPr lang="en-GB" altLang="en-US" sz="2100" b="1" dirty="0">
                <a:latin typeface="Comic Sans MS" panose="030F0702030302020204" pitchFamily="66" charset="0"/>
              </a:rPr>
              <a:t>  </a:t>
            </a:r>
            <a:r>
              <a:rPr lang="en-GB" altLang="en-US" sz="2100" b="1" dirty="0" smtClean="0">
                <a:latin typeface="Comic Sans MS" panose="030F0702030302020204" pitchFamily="66" charset="0"/>
              </a:rPr>
              <a:t>		</a:t>
            </a:r>
            <a:r>
              <a:rPr lang="en-GB" altLang="en-US" sz="2100" b="1" dirty="0" err="1" smtClean="0">
                <a:latin typeface="Comic Sans MS" panose="030F0702030302020204" pitchFamily="66" charset="0"/>
              </a:rPr>
              <a:t>neighbor</a:t>
            </a:r>
            <a:r>
              <a:rPr lang="en-GB" altLang="en-US" sz="2100" b="1" dirty="0" smtClean="0">
                <a:latin typeface="Comic Sans MS" panose="030F0702030302020204" pitchFamily="66" charset="0"/>
              </a:rPr>
              <a:t>-alarms[2000</a:t>
            </a:r>
            <a:r>
              <a:rPr lang="en-GB" altLang="en-US" sz="2100" b="1" dirty="0">
                <a:latin typeface="Comic Sans MS" panose="030F0702030302020204" pitchFamily="66" charset="0"/>
              </a:rPr>
              <a:t>][10</a:t>
            </a:r>
            <a:r>
              <a:rPr lang="en-GB" altLang="en-US" sz="2000" b="1" dirty="0">
                <a:latin typeface="Comic Sans MS" panose="030F0702030302020204" pitchFamily="66" charset="0"/>
              </a:rPr>
              <a:t>]</a:t>
            </a:r>
            <a:r>
              <a:rPr lang="en-GB" altLang="en-US" sz="1350" b="1" dirty="0">
                <a:latin typeface="Comic Sans MS" panose="030F0702030302020204" pitchFamily="66" charset="0"/>
              </a:rPr>
              <a:t>;</a:t>
            </a:r>
            <a:r>
              <a:rPr lang="en-GB" altLang="en-US" sz="1200" b="1" dirty="0">
                <a:solidFill>
                  <a:srgbClr val="800000"/>
                </a:solidFill>
                <a:latin typeface="Comic Sans MS" panose="030F0702030302020204" pitchFamily="66" charset="0"/>
              </a:rPr>
              <a:t>/*each detector has at</a:t>
            </a:r>
            <a:r>
              <a:rPr lang="en-GB" altLang="en-US" sz="1350" b="1" dirty="0">
                <a:solidFill>
                  <a:srgbClr val="800000"/>
                </a:solidFill>
                <a:latin typeface="Comic Sans MS" panose="030F0702030302020204" pitchFamily="66" charset="0"/>
              </a:rPr>
              <a:t> </a:t>
            </a:r>
            <a:r>
              <a:rPr lang="en-GB" altLang="en-US" sz="1200" b="1" dirty="0">
                <a:solidFill>
                  <a:srgbClr val="800000"/>
                </a:solidFill>
                <a:latin typeface="Comic Sans MS" panose="030F0702030302020204" pitchFamily="66" charset="0"/>
              </a:rPr>
              <a:t>most*/</a:t>
            </a:r>
            <a:r>
              <a:rPr lang="en-GB" altLang="en-US" sz="1200" b="1" dirty="0">
                <a:latin typeface="Comic Sans MS" panose="030F0702030302020204" pitchFamily="66" charset="0"/>
              </a:rPr>
              <a:t/>
            </a:r>
            <a:br>
              <a:rPr lang="en-GB" altLang="en-US" sz="1200" b="1" dirty="0">
                <a:latin typeface="Comic Sans MS" panose="030F0702030302020204" pitchFamily="66" charset="0"/>
              </a:rPr>
            </a:br>
            <a:r>
              <a:rPr lang="en-GB" altLang="en-US" sz="2100" b="1" dirty="0">
                <a:latin typeface="Comic Sans MS" panose="030F0702030302020204" pitchFamily="66" charset="0"/>
              </a:rPr>
              <a:t>                       </a:t>
            </a:r>
            <a:r>
              <a:rPr lang="en-GB" altLang="en-US" sz="2100" b="1" dirty="0" smtClean="0">
                <a:latin typeface="Comic Sans MS" panose="030F0702030302020204" pitchFamily="66" charset="0"/>
              </a:rPr>
              <a:t>                       </a:t>
            </a:r>
            <a:r>
              <a:rPr lang="en-GB" altLang="en-US" sz="1200" b="1" dirty="0" smtClean="0">
                <a:solidFill>
                  <a:srgbClr val="800000"/>
                </a:solidFill>
                <a:latin typeface="Comic Sans MS" panose="030F0702030302020204" pitchFamily="66" charset="0"/>
              </a:rPr>
              <a:t>/* </a:t>
            </a:r>
            <a:r>
              <a:rPr lang="en-GB" altLang="en-US" sz="1200" b="1" dirty="0">
                <a:solidFill>
                  <a:srgbClr val="800000"/>
                </a:solidFill>
                <a:latin typeface="Comic Sans MS" panose="030F0702030302020204" pitchFamily="66" charset="0"/>
              </a:rPr>
              <a:t>10 </a:t>
            </a:r>
            <a:r>
              <a:rPr lang="en-GB" altLang="en-US" sz="1200" b="1" dirty="0" err="1">
                <a:solidFill>
                  <a:srgbClr val="800000"/>
                </a:solidFill>
                <a:latin typeface="Comic Sans MS" panose="030F0702030302020204" pitchFamily="66" charset="0"/>
              </a:rPr>
              <a:t>neighboring</a:t>
            </a:r>
            <a:r>
              <a:rPr lang="en-GB" altLang="en-US" sz="1200" b="1" dirty="0">
                <a:solidFill>
                  <a:srgbClr val="800000"/>
                </a:solidFill>
                <a:latin typeface="Comic Sans MS" panose="030F0702030302020204" pitchFamily="66" charset="0"/>
              </a:rPr>
              <a:t> alarm locations */</a:t>
            </a:r>
            <a:r>
              <a:rPr lang="en-GB" altLang="en-US" sz="2100" b="1" dirty="0">
                <a:solidFill>
                  <a:srgbClr val="800000"/>
                </a:solidFill>
                <a:latin typeface="Comic Sans MS" panose="030F0702030302020204" pitchFamily="66" charset="0"/>
              </a:rPr>
              <a:t/>
            </a:r>
            <a:br>
              <a:rPr lang="en-GB" altLang="en-US" sz="2100" b="1" dirty="0">
                <a:solidFill>
                  <a:srgbClr val="800000"/>
                </a:solidFill>
                <a:latin typeface="Comic Sans MS" panose="030F0702030302020204" pitchFamily="66" charset="0"/>
              </a:rPr>
            </a:br>
            <a:r>
              <a:rPr lang="en-GB" altLang="en-US" sz="2100" b="1" dirty="0">
                <a:latin typeface="Comic Sans MS" panose="030F0702030302020204" pitchFamily="66" charset="0"/>
              </a:rPr>
              <a:t> </a:t>
            </a:r>
            <a:r>
              <a:rPr lang="en-GB" altLang="en-US" sz="2100" b="1" dirty="0" err="1">
                <a:latin typeface="Comic Sans MS" panose="030F0702030302020204" pitchFamily="66" charset="0"/>
              </a:rPr>
              <a:t>interrogate_detectors</a:t>
            </a:r>
            <a:r>
              <a:rPr lang="en-GB" altLang="en-US" sz="2100" b="1" dirty="0">
                <a:latin typeface="Comic Sans MS" panose="030F0702030302020204" pitchFamily="66" charset="0"/>
              </a:rPr>
              <a:t>();</a:t>
            </a:r>
            <a:br>
              <a:rPr lang="en-GB" altLang="en-US" sz="2100" b="1" dirty="0">
                <a:latin typeface="Comic Sans MS" panose="030F0702030302020204" pitchFamily="66" charset="0"/>
              </a:rPr>
            </a:br>
            <a:r>
              <a:rPr lang="en-GB" altLang="en-US" sz="2100" b="1" dirty="0">
                <a:latin typeface="Comic Sans MS" panose="030F0702030302020204" pitchFamily="66" charset="0"/>
              </a:rPr>
              <a:t> </a:t>
            </a:r>
            <a:r>
              <a:rPr lang="en-GB" altLang="en-US" sz="2100" b="1" dirty="0" err="1">
                <a:latin typeface="Comic Sans MS" panose="030F0702030302020204" pitchFamily="66" charset="0"/>
              </a:rPr>
              <a:t>get_detector_location</a:t>
            </a:r>
            <a:r>
              <a:rPr lang="en-GB" altLang="en-US" sz="2100" b="1" dirty="0">
                <a:latin typeface="Comic Sans MS" panose="030F0702030302020204" pitchFamily="66" charset="0"/>
              </a:rPr>
              <a:t>();</a:t>
            </a:r>
            <a:br>
              <a:rPr lang="en-GB" altLang="en-US" sz="2100" b="1" dirty="0">
                <a:latin typeface="Comic Sans MS" panose="030F0702030302020204" pitchFamily="66" charset="0"/>
              </a:rPr>
            </a:br>
            <a:r>
              <a:rPr lang="en-GB" altLang="en-US" sz="2100" b="1" dirty="0">
                <a:latin typeface="Comic Sans MS" panose="030F0702030302020204" pitchFamily="66" charset="0"/>
              </a:rPr>
              <a:t> </a:t>
            </a:r>
            <a:r>
              <a:rPr lang="en-GB" altLang="en-US" sz="2100" b="1" dirty="0" err="1">
                <a:latin typeface="Comic Sans MS" panose="030F0702030302020204" pitchFamily="66" charset="0"/>
              </a:rPr>
              <a:t>determine_neighbor</a:t>
            </a:r>
            <a:r>
              <a:rPr lang="en-GB" altLang="en-US" sz="2100" b="1" dirty="0">
                <a:latin typeface="Comic Sans MS" panose="030F0702030302020204" pitchFamily="66" charset="0"/>
              </a:rPr>
              <a:t>();</a:t>
            </a:r>
            <a:br>
              <a:rPr lang="en-GB" altLang="en-US" sz="2100" b="1" dirty="0">
                <a:latin typeface="Comic Sans MS" panose="030F0702030302020204" pitchFamily="66" charset="0"/>
              </a:rPr>
            </a:br>
            <a:r>
              <a:rPr lang="en-GB" altLang="en-US" sz="2100" b="1" dirty="0">
                <a:latin typeface="Comic Sans MS" panose="030F0702030302020204" pitchFamily="66" charset="0"/>
              </a:rPr>
              <a:t> </a:t>
            </a:r>
            <a:r>
              <a:rPr lang="en-GB" altLang="en-US" sz="2100" b="1" dirty="0" err="1">
                <a:latin typeface="Comic Sans MS" panose="030F0702030302020204" pitchFamily="66" charset="0"/>
              </a:rPr>
              <a:t>ring_alarm</a:t>
            </a:r>
            <a:r>
              <a:rPr lang="en-GB" altLang="en-US" sz="2100" b="1" dirty="0">
                <a:latin typeface="Comic Sans MS" panose="030F0702030302020204" pitchFamily="66" charset="0"/>
              </a:rPr>
              <a:t>();</a:t>
            </a:r>
            <a:br>
              <a:rPr lang="en-GB" altLang="en-US" sz="2100" b="1" dirty="0">
                <a:latin typeface="Comic Sans MS" panose="030F0702030302020204" pitchFamily="66" charset="0"/>
              </a:rPr>
            </a:br>
            <a:r>
              <a:rPr lang="en-GB" altLang="en-US" sz="2100" b="1" dirty="0">
                <a:latin typeface="Comic Sans MS" panose="030F0702030302020204" pitchFamily="66" charset="0"/>
              </a:rPr>
              <a:t> </a:t>
            </a:r>
            <a:r>
              <a:rPr lang="en-GB" altLang="en-US" sz="2100" b="1" dirty="0" err="1">
                <a:latin typeface="Comic Sans MS" panose="030F0702030302020204" pitchFamily="66" charset="0"/>
              </a:rPr>
              <a:t>reset_alarm</a:t>
            </a:r>
            <a:r>
              <a:rPr lang="en-GB" altLang="en-US" sz="2100" b="1" dirty="0">
                <a:latin typeface="Comic Sans MS" panose="030F0702030302020204" pitchFamily="66" charset="0"/>
              </a:rPr>
              <a:t>();</a:t>
            </a:r>
            <a:br>
              <a:rPr lang="en-GB" altLang="en-US" sz="2100" b="1" dirty="0">
                <a:latin typeface="Comic Sans MS" panose="030F0702030302020204" pitchFamily="66" charset="0"/>
              </a:rPr>
            </a:br>
            <a:r>
              <a:rPr lang="en-GB" altLang="en-US" sz="2100" b="1" dirty="0">
                <a:latin typeface="Comic Sans MS" panose="030F0702030302020204" pitchFamily="66" charset="0"/>
              </a:rPr>
              <a:t> </a:t>
            </a:r>
            <a:r>
              <a:rPr lang="en-GB" altLang="en-US" sz="2100" b="1" dirty="0" err="1">
                <a:latin typeface="Comic Sans MS" panose="030F0702030302020204" pitchFamily="66" charset="0"/>
              </a:rPr>
              <a:t>report_fire_location</a:t>
            </a:r>
            <a:r>
              <a:rPr lang="en-GB" altLang="en-US" sz="2100" b="1" dirty="0">
                <a:latin typeface="Comic Sans MS" panose="030F0702030302020204" pitchFamily="66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47888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1"/>
          <p:cNvSpPr>
            <a:spLocks noGrp="1" noChangeArrowheads="1"/>
          </p:cNvSpPr>
          <p:nvPr>
            <p:ph type="title"/>
          </p:nvPr>
        </p:nvSpPr>
        <p:spPr>
          <a:xfrm>
            <a:off x="1447800" y="57150"/>
            <a:ext cx="5826919" cy="854869"/>
          </a:xfrm>
        </p:spPr>
        <p:txBody>
          <a:bodyPr vert="horz" lIns="13500" tIns="35100" rIns="13500" bIns="35100" rtlCol="0" anchor="ctr">
            <a:normAutofit/>
          </a:bodyPr>
          <a:lstStyle/>
          <a:p>
            <a:pPr>
              <a:spcBef>
                <a:spcPts val="394"/>
              </a:spcBef>
            </a:pPr>
            <a:r>
              <a:rPr lang="en-GB" altLang="en-US" sz="3200" b="1" dirty="0" smtClean="0"/>
              <a:t>Object-Oriented Approach:</a:t>
            </a:r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742950"/>
            <a:ext cx="8915400" cy="4700588"/>
          </a:xfrm>
        </p:spPr>
        <p:txBody>
          <a:bodyPr vert="horz" lIns="13500" tIns="35100" rIns="13500" bIns="35100" rtlCol="0"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altLang="en-US" sz="2400" b="1" dirty="0">
                <a:solidFill>
                  <a:srgbClr val="0000FF"/>
                </a:solidFill>
              </a:rPr>
              <a:t> class detector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GB" altLang="en-US" sz="2400" b="1" dirty="0"/>
              <a:t>     </a:t>
            </a:r>
            <a:r>
              <a:rPr lang="en-GB" altLang="en-US" sz="2400" b="1" dirty="0" smtClean="0"/>
              <a:t>	attributes</a:t>
            </a:r>
            <a:r>
              <a:rPr lang="en-GB" altLang="en-US" sz="2400" b="1" dirty="0"/>
              <a:t>: status, location, </a:t>
            </a:r>
            <a:r>
              <a:rPr lang="en-GB" altLang="en-US" sz="2400" b="1" dirty="0" err="1"/>
              <a:t>neighbors</a:t>
            </a:r>
            <a:endParaRPr lang="en-GB" altLang="en-US" sz="2400" b="1" dirty="0"/>
          </a:p>
          <a:p>
            <a:pPr marL="0" indent="0">
              <a:spcBef>
                <a:spcPct val="0"/>
              </a:spcBef>
              <a:buNone/>
            </a:pPr>
            <a:r>
              <a:rPr lang="en-GB" altLang="en-US" sz="2400" b="1" dirty="0"/>
              <a:t>      </a:t>
            </a:r>
            <a:r>
              <a:rPr lang="en-GB" altLang="en-US" sz="2400" b="1" dirty="0" smtClean="0"/>
              <a:t>	operations</a:t>
            </a:r>
            <a:r>
              <a:rPr lang="en-GB" altLang="en-US" sz="2400" b="1" dirty="0"/>
              <a:t>: create, sense-status, get-location, find-</a:t>
            </a:r>
            <a:r>
              <a:rPr lang="en-GB" altLang="en-US" sz="2400" b="1" dirty="0" err="1"/>
              <a:t>neighbors</a:t>
            </a:r>
            <a:endParaRPr lang="en-GB" altLang="en-US" sz="2400" b="1" dirty="0"/>
          </a:p>
          <a:p>
            <a:pPr marL="0" indent="0">
              <a:spcBef>
                <a:spcPct val="0"/>
              </a:spcBef>
              <a:buNone/>
            </a:pPr>
            <a:endParaRPr lang="en-GB" altLang="en-US" sz="2400" b="1" dirty="0"/>
          </a:p>
          <a:p>
            <a:pPr marL="0" indent="0">
              <a:spcBef>
                <a:spcPct val="0"/>
              </a:spcBef>
              <a:buNone/>
            </a:pPr>
            <a:r>
              <a:rPr lang="en-GB" altLang="en-US" sz="2400" b="1" dirty="0" smtClean="0">
                <a:solidFill>
                  <a:srgbClr val="0000FF"/>
                </a:solidFill>
              </a:rPr>
              <a:t>class </a:t>
            </a:r>
            <a:r>
              <a:rPr lang="en-GB" altLang="en-US" sz="2400" b="1" dirty="0">
                <a:solidFill>
                  <a:srgbClr val="0000FF"/>
                </a:solidFill>
              </a:rPr>
              <a:t>alarm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GB" altLang="en-US" sz="2400" b="1" dirty="0"/>
              <a:t>        </a:t>
            </a:r>
            <a:r>
              <a:rPr lang="en-GB" altLang="en-US" sz="2400" b="1" dirty="0" smtClean="0"/>
              <a:t>	attributes</a:t>
            </a:r>
            <a:r>
              <a:rPr lang="en-GB" altLang="en-US" sz="2400" b="1" dirty="0"/>
              <a:t>: location, status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GB" altLang="en-US" sz="2400" b="1" dirty="0"/>
              <a:t>        </a:t>
            </a:r>
            <a:r>
              <a:rPr lang="en-GB" altLang="en-US" sz="2400" b="1" dirty="0" smtClean="0"/>
              <a:t>	operations</a:t>
            </a:r>
            <a:r>
              <a:rPr lang="en-GB" altLang="en-US" sz="2400" b="1" dirty="0"/>
              <a:t>: create, ring-alarm, </a:t>
            </a:r>
            <a:r>
              <a:rPr lang="en-GB" altLang="en-US" sz="2400" b="1" dirty="0" err="1"/>
              <a:t>get_location</a:t>
            </a:r>
            <a:r>
              <a:rPr lang="en-GB" altLang="en-US" sz="2400" b="1" dirty="0"/>
              <a:t>, reset-alarm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GB" altLang="en-US" sz="2400" b="1" dirty="0"/>
              <a:t>                        </a:t>
            </a:r>
            <a:r>
              <a:rPr lang="en-GB" altLang="en-US" sz="2400" b="1" dirty="0" smtClean="0"/>
              <a:t>  </a:t>
            </a:r>
            <a:endParaRPr lang="en-GB" altLang="en-US" sz="2400" b="1" dirty="0"/>
          </a:p>
          <a:p>
            <a:pPr>
              <a:spcBef>
                <a:spcPct val="0"/>
              </a:spcBef>
            </a:pPr>
            <a:endParaRPr lang="en-GB" altLang="en-US" sz="2400" b="1" dirty="0">
              <a:solidFill>
                <a:srgbClr val="CC00CC"/>
              </a:solidFill>
            </a:endParaRPr>
          </a:p>
          <a:p>
            <a:pPr lvl="1">
              <a:spcBef>
                <a:spcPct val="0"/>
              </a:spcBef>
            </a:pPr>
            <a:r>
              <a:rPr lang="en-GB" altLang="en-US" sz="2000" b="1" dirty="0">
                <a:solidFill>
                  <a:srgbClr val="CC00CC"/>
                </a:solidFill>
              </a:rPr>
              <a:t>Appropriate number of instances of the class detector and alarm are created. </a:t>
            </a:r>
          </a:p>
        </p:txBody>
      </p:sp>
    </p:spTree>
    <p:extLst>
      <p:ext uri="{BB962C8B-B14F-4D97-AF65-F5344CB8AC3E}">
        <p14:creationId xmlns:p14="http://schemas.microsoft.com/office/powerpoint/2010/main" val="277423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1"/>
          <p:cNvSpPr>
            <a:spLocks noGrp="1" noChangeArrowheads="1"/>
          </p:cNvSpPr>
          <p:nvPr>
            <p:ph type="title"/>
          </p:nvPr>
        </p:nvSpPr>
        <p:spPr>
          <a:xfrm>
            <a:off x="1219200" y="68708"/>
            <a:ext cx="6817519" cy="854869"/>
          </a:xfrm>
        </p:spPr>
        <p:txBody>
          <a:bodyPr vert="horz" lIns="13500" tIns="35100" rIns="13500" bIns="35100" rtlCol="0" anchor="ctr">
            <a:normAutofit/>
          </a:bodyPr>
          <a:lstStyle/>
          <a:p>
            <a:pPr>
              <a:spcBef>
                <a:spcPts val="535"/>
              </a:spcBef>
            </a:pPr>
            <a:r>
              <a:rPr lang="en-GB" altLang="en-US" sz="2400" b="1" dirty="0"/>
              <a:t>Object-Oriented versus Function-Oriented  Design </a:t>
            </a:r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819150"/>
            <a:ext cx="8763000" cy="3350419"/>
          </a:xfrm>
        </p:spPr>
        <p:txBody>
          <a:bodyPr vert="horz" lIns="13500" tIns="35100" rIns="13500" bIns="35100" rtlCol="0">
            <a:normAutofit lnSpcReduction="10000"/>
          </a:bodyPr>
          <a:lstStyle/>
          <a:p>
            <a: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3300" dirty="0"/>
              <a:t>I</a:t>
            </a:r>
            <a:r>
              <a:rPr lang="en-GB" altLang="en-US" sz="3000" dirty="0"/>
              <a:t>n a  function-oriented program :</a:t>
            </a:r>
          </a:p>
          <a:p>
            <a:pPr lvl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2700" dirty="0"/>
              <a:t>the system state is  centralized</a:t>
            </a:r>
          </a:p>
          <a:p>
            <a:pPr lvl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2700" dirty="0"/>
              <a:t>several functions accessing these data are defined.</a:t>
            </a:r>
          </a:p>
          <a:p>
            <a: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3000" dirty="0"/>
              <a:t> In the object oriented program, </a:t>
            </a:r>
          </a:p>
          <a:p>
            <a:pPr lvl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2700" dirty="0"/>
              <a:t>the state information is distributed among various sensor and alarm objects.</a:t>
            </a:r>
          </a:p>
        </p:txBody>
      </p:sp>
    </p:spTree>
    <p:extLst>
      <p:ext uri="{BB962C8B-B14F-4D97-AF65-F5344CB8AC3E}">
        <p14:creationId xmlns:p14="http://schemas.microsoft.com/office/powerpoint/2010/main" val="378121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/>
          <p:cNvSpPr>
            <a:spLocks noGrp="1" noChangeArrowheads="1"/>
          </p:cNvSpPr>
          <p:nvPr>
            <p:ph type="title"/>
          </p:nvPr>
        </p:nvSpPr>
        <p:spPr>
          <a:xfrm>
            <a:off x="1447800" y="136923"/>
            <a:ext cx="5826919" cy="854869"/>
          </a:xfrm>
        </p:spPr>
        <p:txBody>
          <a:bodyPr vert="horz" lIns="13500" tIns="35100" rIns="13500" bIns="35100" rtlCol="0" anchor="ctr">
            <a:normAutofit/>
          </a:bodyPr>
          <a:lstStyle/>
          <a:p>
            <a:pPr>
              <a:spcBef>
                <a:spcPts val="910"/>
              </a:spcBef>
            </a:pPr>
            <a:r>
              <a:rPr lang="en-GB" altLang="en-US" sz="3600" b="1" dirty="0"/>
              <a:t>Data coupling</a:t>
            </a: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819151"/>
            <a:ext cx="8686800" cy="3614738"/>
          </a:xfrm>
        </p:spPr>
        <p:txBody>
          <a:bodyPr vert="horz" lIns="13500" tIns="35100" rIns="13500" bIns="35100" rtlCol="0">
            <a:normAutofit/>
          </a:bodyPr>
          <a:lstStyle/>
          <a:p>
            <a:pPr>
              <a:lnSpc>
                <a:spcPct val="115000"/>
              </a:lnSpc>
              <a:spcBef>
                <a:spcPct val="15000"/>
              </a:spcBef>
              <a:spcAft>
                <a:spcPct val="25000"/>
              </a:spcAft>
            </a:pPr>
            <a:r>
              <a:rPr lang="en-GB" altLang="en-US" sz="3000" dirty="0"/>
              <a:t>Two modules are data coupled, </a:t>
            </a:r>
          </a:p>
          <a:p>
            <a:pPr lvl="1">
              <a:lnSpc>
                <a:spcPct val="115000"/>
              </a:lnSpc>
              <a:spcBef>
                <a:spcPct val="15000"/>
              </a:spcBef>
              <a:spcAft>
                <a:spcPct val="25000"/>
              </a:spcAft>
            </a:pPr>
            <a:r>
              <a:rPr lang="en-GB" altLang="en-US" sz="2700" dirty="0">
                <a:solidFill>
                  <a:srgbClr val="0000FF"/>
                </a:solidFill>
              </a:rPr>
              <a:t>if they communicate via a parameter:</a:t>
            </a:r>
          </a:p>
          <a:p>
            <a:pPr lvl="2">
              <a:lnSpc>
                <a:spcPct val="115000"/>
              </a:lnSpc>
              <a:spcBef>
                <a:spcPct val="15000"/>
              </a:spcBef>
              <a:spcAft>
                <a:spcPct val="25000"/>
              </a:spcAft>
            </a:pPr>
            <a:r>
              <a:rPr lang="en-GB" altLang="en-US" dirty="0">
                <a:solidFill>
                  <a:srgbClr val="0000FF"/>
                </a:solidFill>
              </a:rPr>
              <a:t> an elementary data item, </a:t>
            </a:r>
          </a:p>
          <a:p>
            <a:pPr lvl="2">
              <a:lnSpc>
                <a:spcPct val="115000"/>
              </a:lnSpc>
              <a:spcBef>
                <a:spcPct val="15000"/>
              </a:spcBef>
              <a:spcAft>
                <a:spcPct val="25000"/>
              </a:spcAft>
            </a:pPr>
            <a:r>
              <a:rPr lang="en-GB" altLang="en-US" dirty="0" err="1"/>
              <a:t>e.g</a:t>
            </a:r>
            <a:r>
              <a:rPr lang="en-GB" altLang="en-US" dirty="0"/>
              <a:t> an integer, a float, a character, </a:t>
            </a:r>
            <a:r>
              <a:rPr lang="en-GB" altLang="en-US" sz="1500" dirty="0"/>
              <a:t>etc.</a:t>
            </a:r>
            <a:r>
              <a:rPr lang="en-GB" altLang="en-US" dirty="0"/>
              <a:t> </a:t>
            </a:r>
          </a:p>
          <a:p>
            <a:pPr lvl="1">
              <a:lnSpc>
                <a:spcPct val="115000"/>
              </a:lnSpc>
              <a:spcBef>
                <a:spcPct val="15000"/>
              </a:spcBef>
              <a:spcAft>
                <a:spcPct val="25000"/>
              </a:spcAft>
            </a:pPr>
            <a:r>
              <a:rPr lang="en-GB" altLang="en-US" sz="2400" dirty="0"/>
              <a:t>The data item should be problem related:</a:t>
            </a:r>
          </a:p>
          <a:p>
            <a:pPr lvl="2">
              <a:lnSpc>
                <a:spcPct val="115000"/>
              </a:lnSpc>
              <a:spcBef>
                <a:spcPct val="15000"/>
              </a:spcBef>
              <a:spcAft>
                <a:spcPct val="25000"/>
              </a:spcAft>
            </a:pPr>
            <a:r>
              <a:rPr lang="en-GB" altLang="en-US" dirty="0"/>
              <a:t>not used for control purpose.</a:t>
            </a:r>
          </a:p>
        </p:txBody>
      </p:sp>
    </p:spTree>
    <p:extLst>
      <p:ext uri="{BB962C8B-B14F-4D97-AF65-F5344CB8AC3E}">
        <p14:creationId xmlns:p14="http://schemas.microsoft.com/office/powerpoint/2010/main" val="176613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136923"/>
            <a:ext cx="7467600" cy="854869"/>
          </a:xfrm>
        </p:spPr>
        <p:txBody>
          <a:bodyPr vert="horz" lIns="13500" tIns="35100" rIns="13500" bIns="35100" rtlCol="0" anchor="ctr">
            <a:noAutofit/>
          </a:bodyPr>
          <a:lstStyle/>
          <a:p>
            <a:pPr>
              <a:spcBef>
                <a:spcPts val="535"/>
              </a:spcBef>
            </a:pPr>
            <a:r>
              <a:rPr lang="en-GB" altLang="en-US" sz="2800" b="1" dirty="0"/>
              <a:t>Object-Oriented versus Function-Oriented  Design </a:t>
            </a: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" y="1047750"/>
            <a:ext cx="8839200" cy="3550443"/>
          </a:xfrm>
        </p:spPr>
        <p:txBody>
          <a:bodyPr vert="horz" lIns="13500" tIns="35100" rIns="13500" bIns="35100" rtlCol="0">
            <a:normAutofit/>
          </a:bodyPr>
          <a:lstStyle/>
          <a:p>
            <a:pPr>
              <a:lnSpc>
                <a:spcPct val="110000"/>
              </a:lnSpc>
              <a:spcBef>
                <a:spcPct val="15000"/>
              </a:spcBef>
              <a:spcAft>
                <a:spcPct val="25000"/>
              </a:spcAft>
            </a:pPr>
            <a:r>
              <a:rPr lang="en-GB" altLang="en-US" sz="3300" dirty="0"/>
              <a:t>Use OOD to design the classes:</a:t>
            </a:r>
          </a:p>
          <a:p>
            <a:pPr lvl="1">
              <a:lnSpc>
                <a:spcPct val="110000"/>
              </a:lnSpc>
              <a:spcBef>
                <a:spcPct val="15000"/>
              </a:spcBef>
              <a:spcAft>
                <a:spcPct val="25000"/>
              </a:spcAft>
            </a:pPr>
            <a:r>
              <a:rPr lang="en-GB" altLang="en-US" sz="3000" dirty="0"/>
              <a:t>then applies top-down function oriented techniques </a:t>
            </a:r>
          </a:p>
          <a:p>
            <a:pPr lvl="2">
              <a:lnSpc>
                <a:spcPct val="110000"/>
              </a:lnSpc>
              <a:spcBef>
                <a:spcPct val="15000"/>
              </a:spcBef>
              <a:spcAft>
                <a:spcPct val="25000"/>
              </a:spcAft>
            </a:pPr>
            <a:r>
              <a:rPr lang="en-GB" altLang="en-US" sz="2700" dirty="0"/>
              <a:t>to design the internal methods of  classes. </a:t>
            </a:r>
          </a:p>
        </p:txBody>
      </p:sp>
    </p:spTree>
    <p:extLst>
      <p:ext uri="{BB962C8B-B14F-4D97-AF65-F5344CB8AC3E}">
        <p14:creationId xmlns:p14="http://schemas.microsoft.com/office/powerpoint/2010/main" val="338320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136923"/>
            <a:ext cx="7467600" cy="854869"/>
          </a:xfrm>
        </p:spPr>
        <p:txBody>
          <a:bodyPr vert="horz" lIns="13500" tIns="35100" rIns="13500" bIns="35100" rtlCol="0" anchor="ctr">
            <a:noAutofit/>
          </a:bodyPr>
          <a:lstStyle/>
          <a:p>
            <a:pPr>
              <a:spcBef>
                <a:spcPts val="535"/>
              </a:spcBef>
            </a:pPr>
            <a:r>
              <a:rPr lang="en-GB" altLang="en-US" sz="2800" b="1" dirty="0"/>
              <a:t>Object-Oriented versus Function-Oriented  Design </a:t>
            </a:r>
          </a:p>
        </p:txBody>
      </p:sp>
      <p:sp>
        <p:nvSpPr>
          <p:cNvPr id="931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047751"/>
            <a:ext cx="8686800" cy="3336132"/>
          </a:xfrm>
        </p:spPr>
        <p:txBody>
          <a:bodyPr vert="horz" lIns="13500" tIns="35100" rIns="13500" bIns="35100" rtlCol="0">
            <a:normAutofit/>
          </a:bodyPr>
          <a:lstStyle/>
          <a:p>
            <a:pPr>
              <a:lnSpc>
                <a:spcPct val="120000"/>
              </a:lnSpc>
              <a:spcAft>
                <a:spcPct val="25000"/>
              </a:spcAft>
            </a:pPr>
            <a:r>
              <a:rPr lang="en-GB" altLang="en-US" sz="3000" dirty="0"/>
              <a:t>Though outwardly a system may appear to have been developed in an object oriented fashion, </a:t>
            </a:r>
          </a:p>
          <a:p>
            <a:pPr lvl="1">
              <a:lnSpc>
                <a:spcPct val="120000"/>
              </a:lnSpc>
              <a:spcAft>
                <a:spcPct val="25000"/>
              </a:spcAft>
            </a:pPr>
            <a:r>
              <a:rPr lang="en-GB" altLang="en-US" sz="2700" dirty="0"/>
              <a:t>but inside each class there is a small hierarchy of functions designed in a top-down manner.</a:t>
            </a:r>
          </a:p>
        </p:txBody>
      </p:sp>
    </p:spTree>
    <p:extLst>
      <p:ext uri="{BB962C8B-B14F-4D97-AF65-F5344CB8AC3E}">
        <p14:creationId xmlns:p14="http://schemas.microsoft.com/office/powerpoint/2010/main" val="134850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1"/>
          <p:cNvSpPr>
            <a:spLocks noGrp="1" noChangeArrowheads="1"/>
          </p:cNvSpPr>
          <p:nvPr>
            <p:ph type="title"/>
          </p:nvPr>
        </p:nvSpPr>
        <p:spPr>
          <a:xfrm>
            <a:off x="1447800" y="136923"/>
            <a:ext cx="5826919" cy="854869"/>
          </a:xfrm>
        </p:spPr>
        <p:txBody>
          <a:bodyPr vert="horz" lIns="13500" tIns="35100" rIns="13500" bIns="35100" rtlCol="0" anchor="ctr">
            <a:normAutofit/>
          </a:bodyPr>
          <a:lstStyle/>
          <a:p>
            <a:pPr>
              <a:spcBef>
                <a:spcPts val="910"/>
              </a:spcBef>
            </a:pPr>
            <a:r>
              <a:rPr lang="en-GB" altLang="en-US" sz="4050" b="1" dirty="0"/>
              <a:t>Summary</a:t>
            </a:r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991792"/>
            <a:ext cx="8839200" cy="3144440"/>
          </a:xfrm>
        </p:spPr>
        <p:txBody>
          <a:bodyPr vert="horz" lIns="13500" tIns="35100" rIns="13500" bIns="35100" rtlCol="0">
            <a:normAutofit/>
          </a:bodyPr>
          <a:lstStyle/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GB" altLang="en-US" sz="3000" dirty="0"/>
              <a:t>We started with an overview of:  </a:t>
            </a:r>
          </a:p>
          <a:p>
            <a:pPr lvl="1">
              <a:lnSpc>
                <a:spcPct val="105000"/>
              </a:lnSpc>
              <a:spcBef>
                <a:spcPct val="0"/>
              </a:spcBef>
            </a:pPr>
            <a:r>
              <a:rPr lang="en-GB" altLang="en-US" sz="2700" dirty="0"/>
              <a:t>activities undertaken during  the   software design phase.  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GB" altLang="en-US" sz="3000" dirty="0"/>
              <a:t>We identified: </a:t>
            </a:r>
          </a:p>
          <a:p>
            <a:pPr lvl="1">
              <a:lnSpc>
                <a:spcPct val="105000"/>
              </a:lnSpc>
              <a:spcBef>
                <a:spcPct val="0"/>
              </a:spcBef>
            </a:pPr>
            <a:r>
              <a:rPr lang="en-GB" altLang="en-US" sz="2700" dirty="0"/>
              <a:t>the information need to be produced at the end of design:</a:t>
            </a:r>
          </a:p>
          <a:p>
            <a:pPr lvl="2">
              <a:lnSpc>
                <a:spcPct val="105000"/>
              </a:lnSpc>
              <a:spcBef>
                <a:spcPct val="0"/>
              </a:spcBef>
            </a:pPr>
            <a:r>
              <a:rPr lang="en-GB" altLang="en-US" dirty="0"/>
              <a:t>so that the design can be easily implemented using a programming language. </a:t>
            </a:r>
          </a:p>
        </p:txBody>
      </p:sp>
    </p:spTree>
    <p:extLst>
      <p:ext uri="{BB962C8B-B14F-4D97-AF65-F5344CB8AC3E}">
        <p14:creationId xmlns:p14="http://schemas.microsoft.com/office/powerpoint/2010/main" val="56726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"/>
          <p:cNvSpPr>
            <a:spLocks noGrp="1" noChangeArrowheads="1"/>
          </p:cNvSpPr>
          <p:nvPr>
            <p:ph type="title"/>
          </p:nvPr>
        </p:nvSpPr>
        <p:spPr>
          <a:xfrm>
            <a:off x="1447800" y="136923"/>
            <a:ext cx="5826919" cy="854869"/>
          </a:xfrm>
        </p:spPr>
        <p:txBody>
          <a:bodyPr vert="horz" lIns="13500" tIns="35100" rIns="13500" bIns="35100" rtlCol="0" anchor="ctr">
            <a:normAutofit/>
          </a:bodyPr>
          <a:lstStyle/>
          <a:p>
            <a:pPr>
              <a:spcBef>
                <a:spcPts val="910"/>
              </a:spcBef>
            </a:pPr>
            <a:r>
              <a:rPr lang="en-GB" altLang="en-US" sz="4050" b="1" dirty="0"/>
              <a:t>Summary</a:t>
            </a:r>
          </a:p>
        </p:txBody>
      </p:sp>
      <p:sp>
        <p:nvSpPr>
          <p:cNvPr id="972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991793"/>
            <a:ext cx="8839200" cy="3392090"/>
          </a:xfrm>
        </p:spPr>
        <p:txBody>
          <a:bodyPr vert="horz" lIns="13500" tIns="35100" rIns="13500" bIns="35100" rtlCol="0">
            <a:normAutofit/>
          </a:bodyPr>
          <a:lstStyle/>
          <a:p>
            <a:pPr>
              <a:spcBef>
                <a:spcPts val="741"/>
              </a:spcBef>
            </a:pPr>
            <a:r>
              <a:rPr lang="en-GB" altLang="en-US" sz="3000" dirty="0"/>
              <a:t>We characterized  the features of a good  software design by introducing the concepts of:</a:t>
            </a:r>
          </a:p>
          <a:p>
            <a:pPr lvl="1">
              <a:spcBef>
                <a:spcPts val="535"/>
              </a:spcBef>
            </a:pPr>
            <a:r>
              <a:rPr lang="en-GB" altLang="en-US" sz="2700" dirty="0">
                <a:solidFill>
                  <a:srgbClr val="0000FF"/>
                </a:solidFill>
              </a:rPr>
              <a:t>fan-in, fan-out, </a:t>
            </a:r>
          </a:p>
          <a:p>
            <a:pPr lvl="1">
              <a:spcBef>
                <a:spcPts val="535"/>
              </a:spcBef>
            </a:pPr>
            <a:r>
              <a:rPr lang="en-GB" altLang="en-US" sz="2700" dirty="0">
                <a:solidFill>
                  <a:srgbClr val="0000FF"/>
                </a:solidFill>
              </a:rPr>
              <a:t>cohesion, coupling, </a:t>
            </a:r>
          </a:p>
          <a:p>
            <a:pPr lvl="1">
              <a:spcBef>
                <a:spcPts val="535"/>
              </a:spcBef>
            </a:pPr>
            <a:r>
              <a:rPr lang="en-GB" altLang="en-US" sz="2700" dirty="0">
                <a:solidFill>
                  <a:srgbClr val="0000FF"/>
                </a:solidFill>
              </a:rPr>
              <a:t>abstraction, etc.</a:t>
            </a:r>
          </a:p>
        </p:txBody>
      </p:sp>
    </p:spTree>
    <p:extLst>
      <p:ext uri="{BB962C8B-B14F-4D97-AF65-F5344CB8AC3E}">
        <p14:creationId xmlns:p14="http://schemas.microsoft.com/office/powerpoint/2010/main" val="396225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1"/>
          <p:cNvSpPr>
            <a:spLocks noGrp="1" noChangeArrowheads="1"/>
          </p:cNvSpPr>
          <p:nvPr>
            <p:ph type="title"/>
          </p:nvPr>
        </p:nvSpPr>
        <p:spPr>
          <a:xfrm>
            <a:off x="1447800" y="136923"/>
            <a:ext cx="5826919" cy="854869"/>
          </a:xfrm>
        </p:spPr>
        <p:txBody>
          <a:bodyPr vert="horz" lIns="13500" tIns="35100" rIns="13500" bIns="35100" rtlCol="0" anchor="ctr">
            <a:normAutofit/>
          </a:bodyPr>
          <a:lstStyle/>
          <a:p>
            <a:pPr>
              <a:spcBef>
                <a:spcPts val="1004"/>
              </a:spcBef>
            </a:pPr>
            <a:r>
              <a:rPr lang="en-GB" altLang="en-US" sz="3600" b="1" dirty="0"/>
              <a:t>Summary</a:t>
            </a:r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991792"/>
            <a:ext cx="8991600" cy="3550443"/>
          </a:xfrm>
        </p:spPr>
        <p:txBody>
          <a:bodyPr vert="horz" lIns="13500" tIns="35100" rIns="13500" bIns="35100" rtlCol="0">
            <a:normAutofit/>
          </a:bodyPr>
          <a:lstStyle/>
          <a:p>
            <a:pPr>
              <a:lnSpc>
                <a:spcPct val="115000"/>
              </a:lnSpc>
              <a:spcAft>
                <a:spcPct val="20000"/>
              </a:spcAft>
            </a:pPr>
            <a:r>
              <a:rPr lang="en-GB" altLang="en-US" sz="3300" dirty="0"/>
              <a:t>We classified different types of cohesion and coupling:</a:t>
            </a:r>
          </a:p>
          <a:p>
            <a:pPr lvl="1">
              <a:lnSpc>
                <a:spcPct val="115000"/>
              </a:lnSpc>
              <a:spcAft>
                <a:spcPct val="20000"/>
              </a:spcAft>
            </a:pPr>
            <a:r>
              <a:rPr lang="en-GB" altLang="en-US" sz="3000" dirty="0"/>
              <a:t>enables us to approximately determine the cohesion and coupling existing in a design.</a:t>
            </a:r>
          </a:p>
        </p:txBody>
      </p:sp>
    </p:spTree>
    <p:extLst>
      <p:ext uri="{BB962C8B-B14F-4D97-AF65-F5344CB8AC3E}">
        <p14:creationId xmlns:p14="http://schemas.microsoft.com/office/powerpoint/2010/main" val="348779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1"/>
          <p:cNvSpPr>
            <a:spLocks noGrp="1" noChangeArrowheads="1"/>
          </p:cNvSpPr>
          <p:nvPr>
            <p:ph type="title"/>
          </p:nvPr>
        </p:nvSpPr>
        <p:spPr>
          <a:xfrm>
            <a:off x="1447800" y="136923"/>
            <a:ext cx="5826919" cy="854869"/>
          </a:xfrm>
        </p:spPr>
        <p:txBody>
          <a:bodyPr vert="horz" lIns="13500" tIns="35100" rIns="13500" bIns="35100" rtlCol="0" anchor="ctr">
            <a:normAutofit/>
          </a:bodyPr>
          <a:lstStyle/>
          <a:p>
            <a:pPr>
              <a:spcBef>
                <a:spcPts val="910"/>
              </a:spcBef>
            </a:pPr>
            <a:r>
              <a:rPr lang="en-GB" altLang="en-US" sz="4050" b="1" dirty="0"/>
              <a:t>Summary</a:t>
            </a:r>
          </a:p>
        </p:txBody>
      </p:sp>
      <p:sp>
        <p:nvSpPr>
          <p:cNvPr id="1351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991792"/>
            <a:ext cx="8915400" cy="3602831"/>
          </a:xfrm>
        </p:spPr>
        <p:txBody>
          <a:bodyPr vert="horz" lIns="13500" tIns="35100" rIns="13500" bIns="35100" rtlCol="0">
            <a:normAutofit/>
          </a:bodyPr>
          <a:lstStyle/>
          <a:p>
            <a:pPr>
              <a:lnSpc>
                <a:spcPct val="115000"/>
              </a:lnSpc>
              <a:spcAft>
                <a:spcPct val="30000"/>
              </a:spcAft>
            </a:pPr>
            <a:r>
              <a:rPr lang="en-GB" altLang="en-US" sz="3300" dirty="0"/>
              <a:t>Two fundamentally different approaches to software design:</a:t>
            </a:r>
          </a:p>
          <a:p>
            <a:pPr lvl="1">
              <a:lnSpc>
                <a:spcPct val="115000"/>
              </a:lnSpc>
              <a:spcAft>
                <a:spcPct val="30000"/>
              </a:spcAft>
            </a:pPr>
            <a:r>
              <a:rPr lang="en-GB" altLang="en-US" sz="3000" dirty="0">
                <a:solidFill>
                  <a:srgbClr val="0000FF"/>
                </a:solidFill>
              </a:rPr>
              <a:t>function-oriented approach</a:t>
            </a:r>
          </a:p>
          <a:p>
            <a:pPr lvl="1">
              <a:lnSpc>
                <a:spcPct val="115000"/>
              </a:lnSpc>
              <a:spcAft>
                <a:spcPct val="30000"/>
              </a:spcAft>
            </a:pPr>
            <a:r>
              <a:rPr lang="en-GB" altLang="en-US" sz="3000" dirty="0">
                <a:solidFill>
                  <a:srgbClr val="0000FF"/>
                </a:solidFill>
              </a:rPr>
              <a:t>object-oriented approach</a:t>
            </a:r>
          </a:p>
        </p:txBody>
      </p:sp>
    </p:spTree>
    <p:extLst>
      <p:ext uri="{BB962C8B-B14F-4D97-AF65-F5344CB8AC3E}">
        <p14:creationId xmlns:p14="http://schemas.microsoft.com/office/powerpoint/2010/main" val="165527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1"/>
          <p:cNvSpPr>
            <a:spLocks noGrp="1" noChangeArrowheads="1"/>
          </p:cNvSpPr>
          <p:nvPr>
            <p:ph type="title"/>
          </p:nvPr>
        </p:nvSpPr>
        <p:spPr>
          <a:xfrm>
            <a:off x="1447800" y="136923"/>
            <a:ext cx="5826919" cy="854869"/>
          </a:xfrm>
        </p:spPr>
        <p:txBody>
          <a:bodyPr vert="horz" lIns="13500" tIns="35100" rIns="13500" bIns="35100" rtlCol="0" anchor="ctr">
            <a:normAutofit/>
          </a:bodyPr>
          <a:lstStyle/>
          <a:p>
            <a:pPr>
              <a:spcBef>
                <a:spcPts val="910"/>
              </a:spcBef>
            </a:pPr>
            <a:r>
              <a:rPr lang="en-GB" altLang="en-US" sz="4050" b="1" dirty="0"/>
              <a:t>Summary</a:t>
            </a:r>
          </a:p>
        </p:txBody>
      </p:sp>
      <p:sp>
        <p:nvSpPr>
          <p:cNvPr id="1361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" y="1123950"/>
            <a:ext cx="9067800" cy="3418285"/>
          </a:xfrm>
        </p:spPr>
        <p:txBody>
          <a:bodyPr vert="horz" lIns="13500" tIns="35100" rIns="13500" bIns="35100" rtlCol="0">
            <a:normAutofit/>
          </a:bodyPr>
          <a:lstStyle/>
          <a:p>
            <a:pPr>
              <a:lnSpc>
                <a:spcPct val="120000"/>
              </a:lnSpc>
              <a:spcAft>
                <a:spcPct val="25000"/>
              </a:spcAft>
            </a:pPr>
            <a:r>
              <a:rPr lang="en-GB" altLang="en-US" sz="3000" dirty="0"/>
              <a:t>We examined the essential philosophy behind these two approaches </a:t>
            </a:r>
          </a:p>
          <a:p>
            <a:pPr lvl="1">
              <a:lnSpc>
                <a:spcPct val="120000"/>
              </a:lnSpc>
              <a:spcAft>
                <a:spcPct val="25000"/>
              </a:spcAft>
            </a:pPr>
            <a:r>
              <a:rPr lang="en-GB" altLang="en-US" sz="2700" dirty="0">
                <a:solidFill>
                  <a:srgbClr val="0000FF"/>
                </a:solidFill>
              </a:rPr>
              <a:t>these two approaches are not really competing but complementary approaches. </a:t>
            </a:r>
            <a:br>
              <a:rPr lang="en-GB" altLang="en-US" sz="2700" dirty="0">
                <a:solidFill>
                  <a:srgbClr val="0000FF"/>
                </a:solidFill>
              </a:rPr>
            </a:br>
            <a:endParaRPr lang="en-GB" altLang="en-US" sz="27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37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600200" y="1428750"/>
            <a:ext cx="685800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8000" b="1" dirty="0" smtClean="0">
                <a:ln/>
                <a:solidFill>
                  <a:schemeClr val="accent3"/>
                </a:solidFill>
              </a:rPr>
              <a:t>Thank You!!</a:t>
            </a:r>
            <a:endParaRPr lang="en-US" sz="8000" b="1" dirty="0">
              <a:ln/>
              <a:solidFill>
                <a:schemeClr val="accent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80115" y="4440019"/>
            <a:ext cx="3420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Faculty Name</a:t>
            </a:r>
          </a:p>
          <a:p>
            <a:pPr algn="ctr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Department Name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4232950" y="4803251"/>
            <a:ext cx="59055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41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/>
          <p:cNvSpPr>
            <a:spLocks noGrp="1" noChangeArrowheads="1"/>
          </p:cNvSpPr>
          <p:nvPr>
            <p:ph type="title"/>
          </p:nvPr>
        </p:nvSpPr>
        <p:spPr>
          <a:xfrm>
            <a:off x="1447800" y="136923"/>
            <a:ext cx="5826919" cy="854869"/>
          </a:xfrm>
        </p:spPr>
        <p:txBody>
          <a:bodyPr vert="horz" lIns="13500" tIns="35100" rIns="13500" bIns="35100" rtlCol="0" anchor="ctr">
            <a:normAutofit/>
          </a:bodyPr>
          <a:lstStyle/>
          <a:p>
            <a:pPr>
              <a:spcBef>
                <a:spcPts val="806"/>
              </a:spcBef>
            </a:pPr>
            <a:r>
              <a:rPr lang="en-GB" altLang="en-US" sz="3600" b="1" dirty="0"/>
              <a:t>Stamp coupling</a:t>
            </a: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895350"/>
            <a:ext cx="8763000" cy="3331369"/>
          </a:xfrm>
        </p:spPr>
        <p:txBody>
          <a:bodyPr vert="horz" lIns="13500" tIns="35100" rIns="13500" bIns="35100" rtlCol="0">
            <a:normAutofit/>
          </a:bodyPr>
          <a:lstStyle/>
          <a:p>
            <a:pPr>
              <a:lnSpc>
                <a:spcPct val="120000"/>
              </a:lnSpc>
              <a:spcAft>
                <a:spcPct val="30000"/>
              </a:spcAft>
            </a:pPr>
            <a:r>
              <a:rPr lang="en-GB" altLang="en-US" sz="3300" dirty="0"/>
              <a:t>Two modules are stamp coupled, </a:t>
            </a:r>
          </a:p>
          <a:p>
            <a:pPr lvl="1">
              <a:lnSpc>
                <a:spcPct val="120000"/>
              </a:lnSpc>
              <a:spcAft>
                <a:spcPct val="30000"/>
              </a:spcAft>
            </a:pPr>
            <a:r>
              <a:rPr lang="en-GB" altLang="en-US" sz="3000" dirty="0">
                <a:solidFill>
                  <a:srgbClr val="0000FF"/>
                </a:solidFill>
              </a:rPr>
              <a:t>if they communicate via a composite data item </a:t>
            </a:r>
          </a:p>
          <a:p>
            <a:pPr lvl="2">
              <a:lnSpc>
                <a:spcPct val="120000"/>
              </a:lnSpc>
              <a:spcAft>
                <a:spcPct val="30000"/>
              </a:spcAft>
            </a:pPr>
            <a:r>
              <a:rPr lang="en-GB" altLang="en-US" sz="3000" dirty="0">
                <a:solidFill>
                  <a:srgbClr val="0000FF"/>
                </a:solidFill>
              </a:rPr>
              <a:t>or an array or structure in C.</a:t>
            </a:r>
          </a:p>
        </p:txBody>
      </p:sp>
    </p:spTree>
    <p:extLst>
      <p:ext uri="{BB962C8B-B14F-4D97-AF65-F5344CB8AC3E}">
        <p14:creationId xmlns:p14="http://schemas.microsoft.com/office/powerpoint/2010/main" val="1285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"/>
          <p:cNvSpPr>
            <a:spLocks noGrp="1" noChangeArrowheads="1"/>
          </p:cNvSpPr>
          <p:nvPr>
            <p:ph type="title"/>
          </p:nvPr>
        </p:nvSpPr>
        <p:spPr>
          <a:xfrm>
            <a:off x="1447800" y="136923"/>
            <a:ext cx="5826919" cy="854869"/>
          </a:xfrm>
        </p:spPr>
        <p:txBody>
          <a:bodyPr vert="horz" lIns="13500" tIns="35100" rIns="13500" bIns="35100" rtlCol="0" anchor="ctr">
            <a:normAutofit/>
          </a:bodyPr>
          <a:lstStyle/>
          <a:p>
            <a:pPr>
              <a:spcBef>
                <a:spcPts val="741"/>
              </a:spcBef>
            </a:pPr>
            <a:r>
              <a:rPr lang="en-GB" altLang="en-US" sz="3600" b="1" dirty="0"/>
              <a:t>Control coupling</a:t>
            </a: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895351"/>
            <a:ext cx="8534400" cy="3446860"/>
          </a:xfrm>
        </p:spPr>
        <p:txBody>
          <a:bodyPr vert="horz" lIns="13500" tIns="35100" rIns="13500" bIns="35100" rtlCol="0">
            <a:norm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ct val="15000"/>
              </a:spcAft>
            </a:pPr>
            <a:r>
              <a:rPr lang="en-GB" altLang="en-US" dirty="0"/>
              <a:t>Data from one module is used to direct</a:t>
            </a:r>
            <a:r>
              <a:rPr lang="en-GB" altLang="en-US" dirty="0">
                <a:solidFill>
                  <a:srgbClr val="0000FF"/>
                </a:solidFill>
              </a:rPr>
              <a:t> 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ct val="15000"/>
              </a:spcAft>
            </a:pPr>
            <a:r>
              <a:rPr lang="en-GB" altLang="en-US" dirty="0">
                <a:solidFill>
                  <a:srgbClr val="0000FF"/>
                </a:solidFill>
              </a:rPr>
              <a:t>order of instruction execution in another. 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ct val="15000"/>
              </a:spcAft>
            </a:pPr>
            <a:r>
              <a:rPr lang="en-GB" altLang="en-US" dirty="0"/>
              <a:t>Example of control coupling: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ct val="15000"/>
              </a:spcAft>
            </a:pPr>
            <a:r>
              <a:rPr lang="en-GB" altLang="en-US" dirty="0"/>
              <a:t>a flag set in one module and tested in another module.</a:t>
            </a:r>
          </a:p>
        </p:txBody>
      </p:sp>
    </p:spTree>
    <p:extLst>
      <p:ext uri="{BB962C8B-B14F-4D97-AF65-F5344CB8AC3E}">
        <p14:creationId xmlns:p14="http://schemas.microsoft.com/office/powerpoint/2010/main" val="258075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/>
          <p:cNvSpPr>
            <a:spLocks noGrp="1" noChangeArrowheads="1"/>
          </p:cNvSpPr>
          <p:nvPr>
            <p:ph type="title"/>
          </p:nvPr>
        </p:nvSpPr>
        <p:spPr>
          <a:xfrm>
            <a:off x="1447800" y="136923"/>
            <a:ext cx="5826919" cy="854869"/>
          </a:xfrm>
        </p:spPr>
        <p:txBody>
          <a:bodyPr vert="horz" lIns="13500" tIns="35100" rIns="13500" bIns="35100" rtlCol="0" anchor="ctr">
            <a:normAutofit/>
          </a:bodyPr>
          <a:lstStyle/>
          <a:p>
            <a:pPr>
              <a:spcBef>
                <a:spcPts val="394"/>
              </a:spcBef>
            </a:pPr>
            <a:r>
              <a:rPr lang="en-GB" altLang="en-US" sz="3600" b="1" dirty="0"/>
              <a:t>Common Coupling</a:t>
            </a: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vert="horz" lIns="13500" tIns="35100" rIns="13500" bIns="35100" rtlCol="0">
            <a:norm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5000"/>
              </a:spcAft>
            </a:pPr>
            <a:r>
              <a:rPr lang="en-GB" altLang="en-US" sz="3600" dirty="0"/>
              <a:t>Two modules are common coupled, 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  <a:spcAft>
                <a:spcPct val="15000"/>
              </a:spcAft>
            </a:pPr>
            <a:r>
              <a:rPr lang="en-GB" altLang="en-US" sz="3200" dirty="0">
                <a:solidFill>
                  <a:srgbClr val="0000FF"/>
                </a:solidFill>
              </a:rPr>
              <a:t>if they share some global data.</a:t>
            </a:r>
          </a:p>
        </p:txBody>
      </p:sp>
    </p:spTree>
    <p:extLst>
      <p:ext uri="{BB962C8B-B14F-4D97-AF65-F5344CB8AC3E}">
        <p14:creationId xmlns:p14="http://schemas.microsoft.com/office/powerpoint/2010/main" val="257146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 noGrp="1" noChangeArrowheads="1"/>
          </p:cNvSpPr>
          <p:nvPr>
            <p:ph type="title"/>
          </p:nvPr>
        </p:nvSpPr>
        <p:spPr>
          <a:xfrm>
            <a:off x="1447800" y="136923"/>
            <a:ext cx="5826919" cy="854869"/>
          </a:xfrm>
        </p:spPr>
        <p:txBody>
          <a:bodyPr vert="horz" lIns="13500" tIns="35100" rIns="13500" bIns="35100" rtlCol="0" anchor="ctr">
            <a:normAutofit/>
          </a:bodyPr>
          <a:lstStyle/>
          <a:p>
            <a:pPr>
              <a:spcBef>
                <a:spcPts val="806"/>
              </a:spcBef>
            </a:pPr>
            <a:r>
              <a:rPr lang="en-GB" altLang="en-US" sz="3600" b="1" dirty="0"/>
              <a:t>Content coupling</a:t>
            </a: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819150"/>
            <a:ext cx="8839200" cy="3574257"/>
          </a:xfrm>
        </p:spPr>
        <p:txBody>
          <a:bodyPr vert="horz" lIns="13500" tIns="35100" rIns="13500" bIns="35100" rtlCol="0">
            <a:normAutofit/>
          </a:bodyPr>
          <a:lstStyle/>
          <a:p>
            <a:pPr>
              <a:lnSpc>
                <a:spcPct val="115000"/>
              </a:lnSpc>
              <a:spcAft>
                <a:spcPct val="20000"/>
              </a:spcAft>
            </a:pPr>
            <a:r>
              <a:rPr lang="en-GB" altLang="en-US" sz="2800" dirty="0"/>
              <a:t>Content coupling exists between two modules: </a:t>
            </a:r>
          </a:p>
          <a:p>
            <a:pPr lvl="1">
              <a:lnSpc>
                <a:spcPct val="115000"/>
              </a:lnSpc>
              <a:spcAft>
                <a:spcPct val="20000"/>
              </a:spcAft>
            </a:pPr>
            <a:r>
              <a:rPr lang="en-GB" altLang="en-US" dirty="0">
                <a:solidFill>
                  <a:srgbClr val="0000FF"/>
                </a:solidFill>
              </a:rPr>
              <a:t>if  they share code, </a:t>
            </a:r>
          </a:p>
          <a:p>
            <a:pPr lvl="1">
              <a:lnSpc>
                <a:spcPct val="115000"/>
              </a:lnSpc>
              <a:spcAft>
                <a:spcPct val="20000"/>
              </a:spcAft>
            </a:pPr>
            <a:r>
              <a:rPr lang="en-GB" altLang="en-US" dirty="0" err="1"/>
              <a:t>e.g</a:t>
            </a:r>
            <a:r>
              <a:rPr lang="en-GB" altLang="en-US" dirty="0"/>
              <a:t>, branching from one module into another module. </a:t>
            </a:r>
          </a:p>
          <a:p>
            <a:pPr>
              <a:lnSpc>
                <a:spcPct val="115000"/>
              </a:lnSpc>
              <a:spcAft>
                <a:spcPct val="20000"/>
              </a:spcAft>
            </a:pPr>
            <a:r>
              <a:rPr lang="en-GB" altLang="en-US" sz="2800" dirty="0"/>
              <a:t>The degree of coupling increases </a:t>
            </a:r>
          </a:p>
          <a:p>
            <a:pPr lvl="1">
              <a:lnSpc>
                <a:spcPct val="115000"/>
              </a:lnSpc>
              <a:spcAft>
                <a:spcPct val="20000"/>
              </a:spcAft>
            </a:pPr>
            <a:r>
              <a:rPr lang="en-GB" altLang="en-US" dirty="0"/>
              <a:t>from data coupling to content coupling. </a:t>
            </a:r>
          </a:p>
        </p:txBody>
      </p:sp>
    </p:spTree>
    <p:extLst>
      <p:ext uri="{BB962C8B-B14F-4D97-AF65-F5344CB8AC3E}">
        <p14:creationId xmlns:p14="http://schemas.microsoft.com/office/powerpoint/2010/main" val="206289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2056</TotalTime>
  <Words>1593</Words>
  <Application>Microsoft Office PowerPoint</Application>
  <PresentationFormat>On-screen Show (16:9)</PresentationFormat>
  <Paragraphs>283</Paragraphs>
  <Slides>57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57</vt:i4>
      </vt:variant>
    </vt:vector>
  </HeadingPairs>
  <TitlesOfParts>
    <vt:vector size="67" baseType="lpstr">
      <vt:lpstr>Arial</vt:lpstr>
      <vt:lpstr>Arial Black</vt:lpstr>
      <vt:lpstr>Calibri</vt:lpstr>
      <vt:lpstr>Calibri Light</vt:lpstr>
      <vt:lpstr>Century Gothic</vt:lpstr>
      <vt:lpstr>Comic Sans MS</vt:lpstr>
      <vt:lpstr>Times</vt:lpstr>
      <vt:lpstr>Times New Roman</vt:lpstr>
      <vt:lpstr>Office Theme</vt:lpstr>
      <vt:lpstr>Custom Design</vt:lpstr>
      <vt:lpstr>PowerPoint Presentation</vt:lpstr>
      <vt:lpstr>Coupling</vt:lpstr>
      <vt:lpstr>Coupling</vt:lpstr>
      <vt:lpstr>Classes of coupling</vt:lpstr>
      <vt:lpstr>Data coupling</vt:lpstr>
      <vt:lpstr>Stamp coupling</vt:lpstr>
      <vt:lpstr>Control coupling</vt:lpstr>
      <vt:lpstr>Common Coupling</vt:lpstr>
      <vt:lpstr>Content coupling</vt:lpstr>
      <vt:lpstr>Hierarchical Design</vt:lpstr>
      <vt:lpstr>Good Hierachical  Arrangement of modules</vt:lpstr>
      <vt:lpstr>Characteristics of Module Structure</vt:lpstr>
      <vt:lpstr>Characteristics of Module Structure</vt:lpstr>
      <vt:lpstr>Module Structure</vt:lpstr>
      <vt:lpstr>Goodness of Design</vt:lpstr>
      <vt:lpstr>Large Fan Out</vt:lpstr>
      <vt:lpstr>Control Relationships</vt:lpstr>
      <vt:lpstr>Visibility and Layering</vt:lpstr>
      <vt:lpstr>Bad Design</vt:lpstr>
      <vt:lpstr>Abstraction</vt:lpstr>
      <vt:lpstr>Abstraction</vt:lpstr>
      <vt:lpstr>High-level Design</vt:lpstr>
      <vt:lpstr>Design  Approaches</vt:lpstr>
      <vt:lpstr>Design  Approaches</vt:lpstr>
      <vt:lpstr>Function-Oriented Design</vt:lpstr>
      <vt:lpstr>Example</vt:lpstr>
      <vt:lpstr>Function-Oriented Design</vt:lpstr>
      <vt:lpstr>Function-Oriented Design</vt:lpstr>
      <vt:lpstr>Example</vt:lpstr>
      <vt:lpstr>Object-Oriented Design</vt:lpstr>
      <vt:lpstr>Object-Oriented Design Example</vt:lpstr>
      <vt:lpstr>Object-Oriented Design</vt:lpstr>
      <vt:lpstr>Object-Oriented versus Function-Oriented  Design </vt:lpstr>
      <vt:lpstr>Object-Oriented versus Function-Oriented  Design </vt:lpstr>
      <vt:lpstr>Object-Oriented versus Function-Oriented  Design </vt:lpstr>
      <vt:lpstr>Object-Oriented versus Function-Oriented  Design </vt:lpstr>
      <vt:lpstr>Example</vt:lpstr>
      <vt:lpstr>Object-Oriented versus Function-Oriented  Design </vt:lpstr>
      <vt:lpstr>Object-Oriented versus Function-Oriented  Design </vt:lpstr>
      <vt:lpstr>Object-Oriented versus Function-Oriented  Design </vt:lpstr>
      <vt:lpstr>Object-Oriented versus Function-Oriented  Design </vt:lpstr>
      <vt:lpstr>Fire-Alarm System</vt:lpstr>
      <vt:lpstr>Fire-Alarm System</vt:lpstr>
      <vt:lpstr>Fire-Alarm System</vt:lpstr>
      <vt:lpstr>Fire-Alarm System</vt:lpstr>
      <vt:lpstr>Fire-Alarm System</vt:lpstr>
      <vt:lpstr>Function-Oriented Approach</vt:lpstr>
      <vt:lpstr>Object-Oriented Approach:</vt:lpstr>
      <vt:lpstr>Object-Oriented versus Function-Oriented  Design </vt:lpstr>
      <vt:lpstr>Object-Oriented versus Function-Oriented  Design </vt:lpstr>
      <vt:lpstr>Object-Oriented versus Function-Oriented  Design </vt:lpstr>
      <vt:lpstr>Summary</vt:lpstr>
      <vt:lpstr>Summary</vt:lpstr>
      <vt:lpstr>Summary</vt:lpstr>
      <vt:lpstr>Summary</vt:lpstr>
      <vt:lpstr>Summary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i4344 sushanta</dc:creator>
  <cp:lastModifiedBy>Prof.R Mall</cp:lastModifiedBy>
  <cp:revision>82</cp:revision>
  <dcterms:created xsi:type="dcterms:W3CDTF">2016-12-13T07:50:37Z</dcterms:created>
  <dcterms:modified xsi:type="dcterms:W3CDTF">2018-06-28T15:38:44Z</dcterms:modified>
</cp:coreProperties>
</file>