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4" r:id="rId41"/>
    <p:sldId id="375" r:id="rId42"/>
    <p:sldId id="376" r:id="rId43"/>
    <p:sldId id="377" r:id="rId4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992910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87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54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424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03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63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013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23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23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93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30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899283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22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54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971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21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44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17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439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49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396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18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164354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42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4368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39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689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398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2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21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8696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4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76661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95604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58593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96414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" y="307975"/>
            <a:ext cx="6437313" cy="3621088"/>
          </a:xfrm>
          <a:ln/>
        </p:spPr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765395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ln/>
        </p:spPr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65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7ADD-496E-4178-9B4D-6B0D9A14753C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7141-8320-4C25-BBE0-2EDCAE1D392F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47B5-C735-4D17-824D-E446EEBD7AF8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258C-B78B-40CC-BFA4-33F71200B8DF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B817-56EB-42F7-9B08-3FF05A4C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9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29E2-13BE-4DE3-93E6-53F0D5B5CE38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B817-56EB-42F7-9B08-3FF05A4C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50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409B-FB18-4275-9B1D-AF2177BD5869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B817-56EB-42F7-9B08-3FF05A4C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36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D8B5-B254-4786-B8C6-229ADA8D1E35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B817-56EB-42F7-9B08-3FF05A4C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31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8318-64C0-4B61-8148-4C071E57C00D}" type="datetime1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B817-56EB-42F7-9B08-3FF05A4C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3380-9E7E-47B3-A633-48E8E32B956F}" type="datetime1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B817-56EB-42F7-9B08-3FF05A4C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81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D2D1-FF50-4DA6-B9C6-8D7E3A151DD0}" type="datetime1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B817-56EB-42F7-9B08-3FF05A4C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76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CA0B-DC71-41A8-B698-CD9841252D70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B817-56EB-42F7-9B08-3FF05A4C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0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E4-4FC4-40CE-8757-E38603C48D65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A22D-627C-4613-B9E0-F6B67774586C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B817-56EB-42F7-9B08-3FF05A4C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7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B05D-EC6B-48CA-84E7-1C39A59CA83E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B817-56EB-42F7-9B08-3FF05A4C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71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BB3-F220-4563-BC14-17803848172D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1B817-56EB-42F7-9B08-3FF05A4C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7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80E9-7F15-4BF3-BA92-F798070DEDB4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567B-41AE-42B6-BD4F-72B90D2E9870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2DA8-41F7-41CB-9479-57473A0D7C32}" type="datetime1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5F30-FFBB-4B48-A997-D4D40E552501}" type="datetime1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81E-0DFD-4A43-8C25-264C2C9B7C5A}" type="datetime1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6405-A96C-41B7-9773-5FFBDF7DE411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EFD2-FFAD-47C4-A57D-DD693653BAA5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FC4E0-CDAE-4F08-BD46-5D47C00ADB7C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D95A4-9848-4AD6-859C-F0C86CC70CC2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1B817-56EB-42F7-9B08-3FF05A4C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5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962150"/>
            <a:ext cx="9144000" cy="88750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altLang="en-US" sz="5100" b="1" dirty="0">
                <a:solidFill>
                  <a:schemeClr val="hlink"/>
                </a:solidFill>
              </a:rPr>
              <a:t>Structured Analysis and </a:t>
            </a:r>
            <a:r>
              <a:rPr lang="en-GB" altLang="en-US" sz="5100" b="1" dirty="0" smtClean="0">
                <a:solidFill>
                  <a:schemeClr val="hlink"/>
                </a:solidFill>
              </a:rPr>
              <a:t>Design 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3600" b="1" dirty="0" smtClean="0">
                <a:solidFill>
                  <a:schemeClr val="hlink"/>
                </a:solidFill>
                <a:latin typeface="Century Gothic" pitchFamily="34" charset="0"/>
                <a:cs typeface="Times New Roman" pitchFamily="18" charset="0"/>
              </a:rPr>
              <a:t>							</a:t>
            </a:r>
            <a:r>
              <a:rPr lang="en-GB" sz="2900" b="1" dirty="0" err="1" smtClean="0">
                <a:solidFill>
                  <a:schemeClr val="hlink"/>
                </a:solidFill>
                <a:latin typeface="Century Gothic" pitchFamily="34" charset="0"/>
                <a:cs typeface="Times New Roman" pitchFamily="18" charset="0"/>
              </a:rPr>
              <a:t>Cont</a:t>
            </a:r>
            <a:r>
              <a:rPr lang="en-GB" sz="2900" b="1" dirty="0" smtClean="0">
                <a:solidFill>
                  <a:schemeClr val="hlink"/>
                </a:solidFill>
                <a:latin typeface="Century Gothic" pitchFamily="34" charset="0"/>
                <a:cs typeface="Times New Roman" pitchFamily="18" charset="0"/>
              </a:rPr>
              <a:t>…</a:t>
            </a:r>
            <a:endParaRPr lang="en-US" sz="2900" b="1" dirty="0" smtClean="0">
              <a:solidFill>
                <a:srgbClr val="353C5F"/>
              </a:solidFill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19200" y="2849656"/>
            <a:ext cx="6781800" cy="1120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IN" sz="2400" b="1" dirty="0" err="1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Rajib</a:t>
            </a:r>
            <a:r>
              <a:rPr lang="en-IN" sz="2400" b="1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 Mall</a:t>
            </a:r>
            <a:endParaRPr lang="en-US" sz="2400" b="1" dirty="0">
              <a:solidFill>
                <a:srgbClr val="353C5F"/>
              </a:solidFill>
              <a:latin typeface="Century Gothic" pitchFamily="34" charset="0"/>
              <a:cs typeface="Arial" pitchFamily="34" charset="0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IN" sz="2000" b="1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CSE Department</a:t>
            </a:r>
            <a:endParaRPr lang="en-US" sz="2000" b="1" dirty="0">
              <a:solidFill>
                <a:schemeClr val="accent2"/>
              </a:solidFill>
              <a:latin typeface="Century Gothic" pitchFamily="34" charset="0"/>
              <a:cs typeface="Arial" pitchFamily="34" charset="0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 IIT KHARAGPUR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85750"/>
            <a:ext cx="6858000" cy="557339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493"/>
              </a:spcBef>
            </a:pPr>
            <a:r>
              <a:rPr lang="en-GB" altLang="en-US" sz="2722" b="1" dirty="0"/>
              <a:t> Example 3: Trading-House Automation System (TAS)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71550"/>
            <a:ext cx="8915400" cy="3454203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800" dirty="0"/>
              <a:t>A large trading house wants us to develop a software: </a:t>
            </a:r>
          </a:p>
          <a:p>
            <a:pPr marL="505503" lvl="1" defTabSz="622158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dirty="0"/>
              <a:t>To automate book keeping activities associated with its business.</a:t>
            </a:r>
          </a:p>
          <a:p>
            <a:pPr marL="233309" indent="-233309" defTabSz="622158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800" dirty="0"/>
              <a:t>It has many regular customers:</a:t>
            </a:r>
          </a:p>
          <a:p>
            <a:pPr marL="505503" lvl="1" defTabSz="622158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dirty="0" smtClean="0"/>
              <a:t>They </a:t>
            </a:r>
            <a:r>
              <a:rPr lang="en-GB" altLang="en-US" dirty="0"/>
              <a:t>place orders for various kinds of commodities.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73713" y="57150"/>
            <a:ext cx="7596574" cy="847336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493"/>
              </a:spcBef>
            </a:pPr>
            <a:r>
              <a:rPr lang="en-GB" altLang="en-US" sz="2994" b="1" dirty="0"/>
              <a:t>Example 3: Trading-House Automation System (TAS)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11061"/>
            <a:ext cx="8801100" cy="3284689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434"/>
              </a:spcBef>
              <a:spcAft>
                <a:spcPts val="600"/>
              </a:spcAft>
            </a:pPr>
            <a:r>
              <a:rPr lang="en-GB" altLang="en-US" sz="2800" dirty="0"/>
              <a:t>The trading house maintains names and addresses of its regular customers.</a:t>
            </a:r>
          </a:p>
          <a:p>
            <a:pPr marL="233309" indent="-233309" defTabSz="622158">
              <a:lnSpc>
                <a:spcPct val="120000"/>
              </a:lnSpc>
              <a:spcBef>
                <a:spcPts val="434"/>
              </a:spcBef>
              <a:spcAft>
                <a:spcPts val="600"/>
              </a:spcAft>
            </a:pPr>
            <a:r>
              <a:rPr lang="en-GB" altLang="en-US" sz="2800" dirty="0"/>
              <a:t>Each customer is assigned a unique customer identification number (CIN).</a:t>
            </a:r>
          </a:p>
          <a:p>
            <a:pPr marL="233309" indent="-233309" defTabSz="622158">
              <a:lnSpc>
                <a:spcPct val="120000"/>
              </a:lnSpc>
              <a:spcBef>
                <a:spcPts val="434"/>
              </a:spcBef>
              <a:spcAft>
                <a:spcPts val="600"/>
              </a:spcAft>
            </a:pPr>
            <a:r>
              <a:rPr lang="en-GB" altLang="en-US" sz="2800" dirty="0"/>
              <a:t>As per current practice when a customer places order: </a:t>
            </a:r>
          </a:p>
          <a:p>
            <a:pPr marL="505503" lvl="1" defTabSz="622158">
              <a:lnSpc>
                <a:spcPct val="120000"/>
              </a:lnSpc>
              <a:spcBef>
                <a:spcPts val="374"/>
              </a:spcBef>
              <a:spcAft>
                <a:spcPts val="600"/>
              </a:spcAft>
            </a:pPr>
            <a:r>
              <a:rPr lang="en-GB" altLang="en-US" sz="2400" dirty="0">
                <a:solidFill>
                  <a:srgbClr val="0000CC"/>
                </a:solidFill>
              </a:rPr>
              <a:t>The accounts department first checks the credit-worthiness of the customer.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33350"/>
            <a:ext cx="7772400" cy="884613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561"/>
              </a:spcBef>
            </a:pPr>
            <a:r>
              <a:rPr lang="en-GB" altLang="en-US" sz="2994" b="1" dirty="0"/>
              <a:t>Example: Trading-House Automation System (TAS)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95350"/>
            <a:ext cx="8839200" cy="3343191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14000"/>
              </a:lnSpc>
              <a:spcBef>
                <a:spcPts val="600"/>
              </a:spcBef>
            </a:pPr>
            <a:r>
              <a:rPr lang="en-GB" altLang="en-US" sz="2800" dirty="0"/>
              <a:t>The credit worthiness of a customer is determined:</a:t>
            </a:r>
          </a:p>
          <a:p>
            <a:pPr marL="505503" lvl="1" defTabSz="622158">
              <a:lnSpc>
                <a:spcPct val="114000"/>
              </a:lnSpc>
              <a:spcBef>
                <a:spcPts val="600"/>
              </a:spcBef>
            </a:pPr>
            <a:r>
              <a:rPr lang="en-GB" altLang="en-US" sz="2400" dirty="0"/>
              <a:t>By </a:t>
            </a:r>
            <a:r>
              <a:rPr lang="en-GB" altLang="en-US" sz="2400" dirty="0" err="1"/>
              <a:t>analyzing</a:t>
            </a:r>
            <a:r>
              <a:rPr lang="en-GB" altLang="en-US" sz="2400" dirty="0"/>
              <a:t> the history of his payments to the bills sent to him in the past. </a:t>
            </a:r>
          </a:p>
          <a:p>
            <a:pPr marL="233309" indent="-233309" defTabSz="622158">
              <a:lnSpc>
                <a:spcPct val="114000"/>
              </a:lnSpc>
              <a:spcBef>
                <a:spcPts val="600"/>
              </a:spcBef>
            </a:pPr>
            <a:r>
              <a:rPr lang="en-GB" altLang="en-US" sz="2800" dirty="0"/>
              <a:t>If a customer is not credit-worthy: </a:t>
            </a:r>
          </a:p>
          <a:p>
            <a:pPr marL="505503" lvl="1" defTabSz="622158">
              <a:lnSpc>
                <a:spcPct val="114000"/>
              </a:lnSpc>
              <a:spcBef>
                <a:spcPts val="600"/>
              </a:spcBef>
            </a:pPr>
            <a:r>
              <a:rPr lang="en-GB" altLang="en-US" sz="2400" dirty="0">
                <a:solidFill>
                  <a:srgbClr val="0000CC"/>
                </a:solidFill>
              </a:rPr>
              <a:t>His orders are not processed any further</a:t>
            </a:r>
          </a:p>
          <a:p>
            <a:pPr marL="505503" lvl="1" defTabSz="622158">
              <a:lnSpc>
                <a:spcPct val="114000"/>
              </a:lnSpc>
              <a:spcBef>
                <a:spcPts val="600"/>
              </a:spcBef>
            </a:pPr>
            <a:r>
              <a:rPr lang="en-GB" altLang="en-US" sz="2400" dirty="0">
                <a:solidFill>
                  <a:srgbClr val="0000CC"/>
                </a:solidFill>
              </a:rPr>
              <a:t>An appropriate order rejection message is generated for the customer.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9049"/>
            <a:ext cx="7924800" cy="884613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561"/>
              </a:spcBef>
            </a:pPr>
            <a:r>
              <a:rPr lang="en-GB" altLang="en-US" sz="2994" b="1" dirty="0"/>
              <a:t>Example: Trading-House Automation System (TAS)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99" y="895350"/>
            <a:ext cx="9024991" cy="3530890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If a customer is credit-worthy: 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Items he/she has ordered are checked against the list of items the trading house deals with. </a:t>
            </a:r>
          </a:p>
          <a:p>
            <a:pPr marL="233309" indent="-23330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b="1" dirty="0">
                <a:solidFill>
                  <a:srgbClr val="4C38E2"/>
                </a:solidFill>
              </a:rPr>
              <a:t>The items that the trading house does not deal with: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Are not processed any further 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An appropriate message for the customer for these items is generated.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7824"/>
            <a:ext cx="8686800" cy="884613"/>
          </a:xfrm>
        </p:spPr>
        <p:txBody>
          <a:bodyPr vert="horz" lIns="13500" tIns="35100" rIns="13500" bIns="35100" rtlCol="0" anchor="ctr">
            <a:noAutofit/>
          </a:bodyPr>
          <a:lstStyle/>
          <a:p>
            <a:pPr defTabSz="622158">
              <a:spcBef>
                <a:spcPts val="561"/>
              </a:spcBef>
            </a:pPr>
            <a:r>
              <a:rPr lang="en-GB" altLang="en-US" sz="2800" b="1" dirty="0" smtClean="0"/>
              <a:t>Example: Trading-House Automation System (TAS)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831" y="901400"/>
            <a:ext cx="8991600" cy="3429360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spcBef>
                <a:spcPts val="600"/>
              </a:spcBef>
            </a:pPr>
            <a:r>
              <a:rPr lang="en-GB" altLang="en-US" sz="2800" dirty="0">
                <a:solidFill>
                  <a:srgbClr val="0000CC"/>
                </a:solidFill>
              </a:rPr>
              <a:t>The items in a customer's order that the trading house deals with:</a:t>
            </a:r>
          </a:p>
          <a:p>
            <a:pPr marL="505503" lvl="1" defTabSz="622158">
              <a:spcBef>
                <a:spcPts val="600"/>
              </a:spcBef>
            </a:pPr>
            <a:r>
              <a:rPr lang="en-GB" altLang="en-US" sz="2400" dirty="0"/>
              <a:t> Are checked for availability in inventory. </a:t>
            </a:r>
          </a:p>
          <a:p>
            <a:pPr marL="233309" indent="-233309" defTabSz="622158">
              <a:spcBef>
                <a:spcPts val="600"/>
              </a:spcBef>
            </a:pPr>
            <a:r>
              <a:rPr lang="en-GB" altLang="en-US" sz="2800" dirty="0"/>
              <a:t>If the items are available in the inventory in desired quantities: </a:t>
            </a:r>
          </a:p>
          <a:p>
            <a:pPr marL="505503" lvl="1" defTabSz="622158">
              <a:spcBef>
                <a:spcPts val="600"/>
              </a:spcBef>
            </a:pPr>
            <a:r>
              <a:rPr lang="en-GB" altLang="en-US" sz="2400" dirty="0"/>
              <a:t>A bill with the forwarding address of the customer is printed.</a:t>
            </a:r>
          </a:p>
          <a:p>
            <a:pPr marL="505503" lvl="1" defTabSz="622158">
              <a:spcBef>
                <a:spcPts val="600"/>
              </a:spcBef>
            </a:pPr>
            <a:r>
              <a:rPr lang="en-GB" altLang="en-US" sz="2400" dirty="0"/>
              <a:t>A material issue slip is printed.</a:t>
            </a:r>
            <a:r>
              <a:rPr lang="en-GB" altLang="en-US" sz="3200" dirty="0" smtClean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29517"/>
            <a:ext cx="7581404" cy="734477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561"/>
              </a:spcBef>
            </a:pPr>
            <a:r>
              <a:rPr lang="en-GB" altLang="en-US" sz="2994" b="1" dirty="0"/>
              <a:t>Example: Trading-House Automation System (TAS)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5137" y="844410"/>
            <a:ext cx="8991600" cy="3458524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altLang="en-US" sz="2994" dirty="0"/>
              <a:t>The customer can produce the material issue slip at the store house: </a:t>
            </a:r>
          </a:p>
          <a:p>
            <a:pPr marL="505503" lvl="1" defTabSz="622158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altLang="en-US" sz="2722" dirty="0"/>
              <a:t>Take delivery of the items.</a:t>
            </a:r>
          </a:p>
          <a:p>
            <a:pPr marL="505503" lvl="1" defTabSz="622158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altLang="en-US" sz="2722" dirty="0"/>
              <a:t>Inventory data adjusted to reflect the sale to the customer.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7581404" cy="656709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561"/>
              </a:spcBef>
            </a:pPr>
            <a:r>
              <a:rPr lang="en-GB" altLang="en-US" sz="2994" b="1" dirty="0"/>
              <a:t>Example: Trading-House Automation System (TAS)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90059"/>
            <a:ext cx="8915400" cy="3649176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If an ordered item is not available in the inventory in sufficient quantity:</a:t>
            </a:r>
          </a:p>
          <a:p>
            <a:pPr marL="505503" lvl="1" defTabSz="62215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CC"/>
                </a:solidFill>
              </a:rPr>
              <a:t>To be able to </a:t>
            </a:r>
            <a:r>
              <a:rPr lang="en-GB" altLang="en-US" dirty="0" smtClean="0">
                <a:solidFill>
                  <a:srgbClr val="0000CC"/>
                </a:solidFill>
              </a:rPr>
              <a:t>fulfil </a:t>
            </a:r>
            <a:r>
              <a:rPr lang="en-GB" altLang="en-US" dirty="0">
                <a:solidFill>
                  <a:srgbClr val="0000CC"/>
                </a:solidFill>
              </a:rPr>
              <a:t>pending orders store details in a "pending-order" file :</a:t>
            </a:r>
          </a:p>
          <a:p>
            <a:pPr marL="777697" lvl="2" indent="-155539" defTabSz="62215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>
                <a:solidFill>
                  <a:srgbClr val="0000CC"/>
                </a:solidFill>
              </a:rPr>
              <a:t>out-of-stock items along with  quantity ordered.</a:t>
            </a:r>
          </a:p>
          <a:p>
            <a:pPr marL="777697" lvl="2" indent="-155539" defTabSz="62215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>
                <a:solidFill>
                  <a:srgbClr val="0000CC"/>
                </a:solidFill>
              </a:rPr>
              <a:t>customer identification number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047"/>
            <a:ext cx="7276604" cy="884613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561"/>
              </a:spcBef>
            </a:pPr>
            <a:r>
              <a:rPr lang="en-GB" altLang="en-US" sz="2994" b="1" dirty="0"/>
              <a:t>Example: Trading-House Automation System (TAS)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42950"/>
            <a:ext cx="9067800" cy="3654024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The purchase department: </a:t>
            </a:r>
          </a:p>
          <a:p>
            <a:pPr marL="505503" lvl="1" defTabSz="622158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would periodically issue commands to generate indents. </a:t>
            </a:r>
          </a:p>
          <a:p>
            <a:pPr marL="233309" indent="-233309" defTabSz="622158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When </a:t>
            </a:r>
            <a:r>
              <a:rPr lang="en-GB" altLang="en-US" sz="2800" b="1" dirty="0">
                <a:solidFill>
                  <a:srgbClr val="0000CC"/>
                </a:solidFill>
              </a:rPr>
              <a:t>generate indents  </a:t>
            </a:r>
            <a:r>
              <a:rPr lang="en-GB" altLang="en-US" sz="2800" dirty="0"/>
              <a:t>command is issued:</a:t>
            </a:r>
          </a:p>
          <a:p>
            <a:pPr marL="505503" lvl="1" defTabSz="622158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CC"/>
                </a:solidFill>
              </a:rPr>
              <a:t>The system should examine the "pending-order" file </a:t>
            </a:r>
          </a:p>
          <a:p>
            <a:pPr marL="505503" lvl="1" defTabSz="622158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CC"/>
                </a:solidFill>
              </a:rPr>
              <a:t>Determine the orders that are pending </a:t>
            </a:r>
          </a:p>
          <a:p>
            <a:pPr marL="505503" lvl="1" defTabSz="622158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CC"/>
                </a:solidFill>
              </a:rPr>
              <a:t>Total quantity required for each of the items.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5497"/>
            <a:ext cx="7467600" cy="884613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561"/>
              </a:spcBef>
            </a:pPr>
            <a:r>
              <a:rPr lang="en-GB" altLang="en-US" sz="2994" b="1" dirty="0"/>
              <a:t>Example: Trading-House Automation System (TAS)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95350"/>
            <a:ext cx="9067800" cy="4072028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dirty="0"/>
              <a:t>TAS should find out the addresses of the vendors who supply the required items:</a:t>
            </a:r>
          </a:p>
          <a:p>
            <a:pPr marL="505503" lvl="1" defTabSz="622158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dirty="0">
                <a:solidFill>
                  <a:srgbClr val="0000CC"/>
                </a:solidFill>
              </a:rPr>
              <a:t>Examine the file containing vendor details </a:t>
            </a:r>
            <a:r>
              <a:rPr lang="en-GB" altLang="en-US" dirty="0" smtClean="0">
                <a:solidFill>
                  <a:srgbClr val="0000CC"/>
                </a:solidFill>
              </a:rPr>
              <a:t>(their address, items they supply etc.)</a:t>
            </a:r>
          </a:p>
          <a:p>
            <a:pPr marL="505503" lvl="1" defTabSz="622158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dirty="0">
                <a:solidFill>
                  <a:srgbClr val="0000CC"/>
                </a:solidFill>
              </a:rPr>
              <a:t>Print out indents to those vendors.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9858"/>
            <a:ext cx="7467600" cy="884613"/>
          </a:xfrm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561"/>
              </a:spcBef>
            </a:pPr>
            <a:r>
              <a:rPr lang="en-GB" altLang="en-US" sz="2994" b="1" dirty="0"/>
              <a:t>Example: Trading-House Automation System (TAS)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95235"/>
            <a:ext cx="9067799" cy="3487687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dirty="0"/>
              <a:t>TAS should also answers managerial queries:</a:t>
            </a:r>
          </a:p>
          <a:p>
            <a:pPr marL="505503" lvl="1" defTabSz="622158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dirty="0"/>
              <a:t>Statistics of different items sold over any given  period of time </a:t>
            </a:r>
          </a:p>
          <a:p>
            <a:pPr marL="505503" lvl="1" defTabSz="622158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dirty="0"/>
              <a:t>Corresponding quantity sold and the price realized.</a:t>
            </a:r>
            <a:br>
              <a:rPr lang="en-GB" altLang="en-US" dirty="0"/>
            </a:b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357" y="133350"/>
            <a:ext cx="6446117" cy="672911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3674" b="1" dirty="0"/>
              <a:t>Balancing a DFD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96385"/>
            <a:ext cx="8763000" cy="4618565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49" b="1" dirty="0">
                <a:solidFill>
                  <a:schemeClr val="hlink"/>
                </a:solidFill>
              </a:rPr>
              <a:t>Data flowing into or out of a bubble: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177" b="1" dirty="0">
                <a:solidFill>
                  <a:schemeClr val="hlink"/>
                </a:solidFill>
              </a:rPr>
              <a:t>Must match the data flows at the next </a:t>
            </a:r>
            <a:r>
              <a:rPr lang="en-GB" altLang="en-US" sz="2177" b="1" dirty="0" smtClean="0">
                <a:solidFill>
                  <a:schemeClr val="hlink"/>
                </a:solidFill>
              </a:rPr>
              <a:t>                                                                   level </a:t>
            </a:r>
            <a:r>
              <a:rPr lang="en-GB" altLang="en-US" sz="2177" b="1" dirty="0">
                <a:solidFill>
                  <a:schemeClr val="hlink"/>
                </a:solidFill>
              </a:rPr>
              <a:t>of DFD.</a:t>
            </a:r>
            <a:r>
              <a:rPr lang="en-GB" altLang="en-US" sz="2177" dirty="0">
                <a:solidFill>
                  <a:schemeClr val="hlink"/>
                </a:solidFill>
              </a:rPr>
              <a:t> </a:t>
            </a:r>
            <a:endParaRPr lang="en-GB" altLang="en-US" sz="2177" u="sng" dirty="0">
              <a:solidFill>
                <a:schemeClr val="hlink"/>
              </a:solidFill>
            </a:endParaRPr>
          </a:p>
          <a:p>
            <a:pPr marL="233309" indent="-23330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49" dirty="0"/>
              <a:t>In the level 1 of the DFD, 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177" dirty="0"/>
              <a:t>Data item c flows into the bubble P3 and the data item  d and e flow out. </a:t>
            </a:r>
          </a:p>
          <a:p>
            <a:pPr marL="233309" indent="-23330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49" dirty="0"/>
              <a:t>In the next level, bubble P3 is decomposed. 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177" dirty="0"/>
              <a:t>The decomposition is balanced as data item c flows into the level 2 diagram and d and e flow out.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431" y="806261"/>
            <a:ext cx="3733800" cy="1994089"/>
            <a:chOff x="533400" y="590550"/>
            <a:chExt cx="6657819" cy="3765275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786146" y="1622058"/>
              <a:ext cx="691273" cy="753919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669679" y="728804"/>
              <a:ext cx="690193" cy="752839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489485" y="1622058"/>
              <a:ext cx="690192" cy="753919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108760" y="1141407"/>
              <a:ext cx="691273" cy="752839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415327" y="2447265"/>
              <a:ext cx="691273" cy="753919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928566" y="2378138"/>
              <a:ext cx="691273" cy="753919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912519" y="1828360"/>
              <a:ext cx="388841" cy="370479"/>
              <a:chOff x="816" y="1824"/>
              <a:chExt cx="296" cy="259"/>
            </a:xfrm>
          </p:grpSpPr>
          <p:sp>
            <p:nvSpPr>
              <p:cNvPr id="65" name="Freeform 10"/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167" cy="259"/>
              </a:xfrm>
              <a:custGeom>
                <a:avLst/>
                <a:gdLst/>
                <a:ahLst/>
                <a:cxnLst>
                  <a:cxn ang="0">
                    <a:pos x="231" y="75"/>
                  </a:cxn>
                  <a:cxn ang="0">
                    <a:pos x="510" y="75"/>
                  </a:cxn>
                  <a:cxn ang="0">
                    <a:pos x="510" y="134"/>
                  </a:cxn>
                  <a:cxn ang="0">
                    <a:pos x="519" y="145"/>
                  </a:cxn>
                  <a:cxn ang="0">
                    <a:pos x="568" y="145"/>
                  </a:cxn>
                  <a:cxn ang="0">
                    <a:pos x="568" y="204"/>
                  </a:cxn>
                  <a:cxn ang="0">
                    <a:pos x="577" y="213"/>
                  </a:cxn>
                  <a:cxn ang="0">
                    <a:pos x="616" y="213"/>
                  </a:cxn>
                  <a:cxn ang="0">
                    <a:pos x="616" y="398"/>
                  </a:cxn>
                  <a:cxn ang="0">
                    <a:pos x="577" y="398"/>
                  </a:cxn>
                  <a:cxn ang="0">
                    <a:pos x="568" y="406"/>
                  </a:cxn>
                  <a:cxn ang="0">
                    <a:pos x="568" y="466"/>
                  </a:cxn>
                  <a:cxn ang="0">
                    <a:pos x="519" y="466"/>
                  </a:cxn>
                  <a:cxn ang="0">
                    <a:pos x="510" y="476"/>
                  </a:cxn>
                  <a:cxn ang="0">
                    <a:pos x="510" y="533"/>
                  </a:cxn>
                  <a:cxn ang="0">
                    <a:pos x="231" y="533"/>
                  </a:cxn>
                  <a:cxn ang="0">
                    <a:pos x="231" y="75"/>
                  </a:cxn>
                  <a:cxn ang="0">
                    <a:pos x="9" y="0"/>
                  </a:cxn>
                  <a:cxn ang="0">
                    <a:pos x="568" y="0"/>
                  </a:cxn>
                  <a:cxn ang="0">
                    <a:pos x="577" y="7"/>
                  </a:cxn>
                  <a:cxn ang="0">
                    <a:pos x="577" y="65"/>
                  </a:cxn>
                  <a:cxn ang="0">
                    <a:pos x="674" y="65"/>
                  </a:cxn>
                  <a:cxn ang="0">
                    <a:pos x="682" y="75"/>
                  </a:cxn>
                  <a:cxn ang="0">
                    <a:pos x="682" y="204"/>
                  </a:cxn>
                  <a:cxn ang="0">
                    <a:pos x="732" y="204"/>
                  </a:cxn>
                  <a:cxn ang="0">
                    <a:pos x="741" y="213"/>
                  </a:cxn>
                  <a:cxn ang="0">
                    <a:pos x="741" y="398"/>
                  </a:cxn>
                  <a:cxn ang="0">
                    <a:pos x="732" y="406"/>
                  </a:cxn>
                  <a:cxn ang="0">
                    <a:pos x="682" y="406"/>
                  </a:cxn>
                  <a:cxn ang="0">
                    <a:pos x="682" y="533"/>
                  </a:cxn>
                  <a:cxn ang="0">
                    <a:pos x="674" y="544"/>
                  </a:cxn>
                  <a:cxn ang="0">
                    <a:pos x="577" y="544"/>
                  </a:cxn>
                  <a:cxn ang="0">
                    <a:pos x="577" y="603"/>
                  </a:cxn>
                  <a:cxn ang="0">
                    <a:pos x="568" y="614"/>
                  </a:cxn>
                  <a:cxn ang="0">
                    <a:pos x="231" y="614"/>
                  </a:cxn>
                  <a:cxn ang="0">
                    <a:pos x="231" y="1071"/>
                  </a:cxn>
                  <a:cxn ang="0">
                    <a:pos x="337" y="1071"/>
                  </a:cxn>
                  <a:cxn ang="0">
                    <a:pos x="345" y="1079"/>
                  </a:cxn>
                  <a:cxn ang="0">
                    <a:pos x="345" y="1139"/>
                  </a:cxn>
                  <a:cxn ang="0">
                    <a:pos x="337" y="1147"/>
                  </a:cxn>
                  <a:cxn ang="0">
                    <a:pos x="9" y="1147"/>
                  </a:cxn>
                  <a:cxn ang="0">
                    <a:pos x="0" y="1139"/>
                  </a:cxn>
                  <a:cxn ang="0">
                    <a:pos x="0" y="1079"/>
                  </a:cxn>
                  <a:cxn ang="0">
                    <a:pos x="9" y="1071"/>
                  </a:cxn>
                  <a:cxn ang="0">
                    <a:pos x="116" y="1071"/>
                  </a:cxn>
                  <a:cxn ang="0">
                    <a:pos x="116" y="75"/>
                  </a:cxn>
                  <a:cxn ang="0">
                    <a:pos x="9" y="75"/>
                  </a:cxn>
                  <a:cxn ang="0">
                    <a:pos x="0" y="65"/>
                  </a:cxn>
                  <a:cxn ang="0">
                    <a:pos x="0" y="7"/>
                  </a:cxn>
                  <a:cxn ang="0">
                    <a:pos x="9" y="0"/>
                  </a:cxn>
                </a:cxnLst>
                <a:rect l="0" t="0" r="r" b="b"/>
                <a:pathLst>
                  <a:path w="742" h="1148">
                    <a:moveTo>
                      <a:pt x="231" y="75"/>
                    </a:moveTo>
                    <a:lnTo>
                      <a:pt x="510" y="75"/>
                    </a:lnTo>
                    <a:lnTo>
                      <a:pt x="510" y="134"/>
                    </a:lnTo>
                    <a:lnTo>
                      <a:pt x="519" y="145"/>
                    </a:lnTo>
                    <a:lnTo>
                      <a:pt x="568" y="145"/>
                    </a:lnTo>
                    <a:lnTo>
                      <a:pt x="568" y="204"/>
                    </a:lnTo>
                    <a:lnTo>
                      <a:pt x="577" y="213"/>
                    </a:lnTo>
                    <a:lnTo>
                      <a:pt x="616" y="213"/>
                    </a:lnTo>
                    <a:lnTo>
                      <a:pt x="616" y="398"/>
                    </a:lnTo>
                    <a:lnTo>
                      <a:pt x="577" y="398"/>
                    </a:lnTo>
                    <a:lnTo>
                      <a:pt x="568" y="406"/>
                    </a:lnTo>
                    <a:lnTo>
                      <a:pt x="568" y="466"/>
                    </a:lnTo>
                    <a:lnTo>
                      <a:pt x="519" y="466"/>
                    </a:lnTo>
                    <a:lnTo>
                      <a:pt x="510" y="476"/>
                    </a:lnTo>
                    <a:lnTo>
                      <a:pt x="510" y="533"/>
                    </a:lnTo>
                    <a:lnTo>
                      <a:pt x="231" y="533"/>
                    </a:lnTo>
                    <a:lnTo>
                      <a:pt x="231" y="75"/>
                    </a:lnTo>
                    <a:close/>
                    <a:moveTo>
                      <a:pt x="9" y="0"/>
                    </a:moveTo>
                    <a:lnTo>
                      <a:pt x="568" y="0"/>
                    </a:lnTo>
                    <a:lnTo>
                      <a:pt x="577" y="7"/>
                    </a:lnTo>
                    <a:lnTo>
                      <a:pt x="577" y="65"/>
                    </a:lnTo>
                    <a:lnTo>
                      <a:pt x="674" y="65"/>
                    </a:lnTo>
                    <a:lnTo>
                      <a:pt x="682" y="75"/>
                    </a:lnTo>
                    <a:lnTo>
                      <a:pt x="682" y="204"/>
                    </a:lnTo>
                    <a:lnTo>
                      <a:pt x="732" y="204"/>
                    </a:lnTo>
                    <a:lnTo>
                      <a:pt x="741" y="213"/>
                    </a:lnTo>
                    <a:lnTo>
                      <a:pt x="741" y="398"/>
                    </a:lnTo>
                    <a:lnTo>
                      <a:pt x="732" y="406"/>
                    </a:lnTo>
                    <a:lnTo>
                      <a:pt x="682" y="406"/>
                    </a:lnTo>
                    <a:lnTo>
                      <a:pt x="682" y="533"/>
                    </a:lnTo>
                    <a:lnTo>
                      <a:pt x="674" y="544"/>
                    </a:lnTo>
                    <a:lnTo>
                      <a:pt x="577" y="544"/>
                    </a:lnTo>
                    <a:lnTo>
                      <a:pt x="577" y="603"/>
                    </a:lnTo>
                    <a:lnTo>
                      <a:pt x="568" y="614"/>
                    </a:lnTo>
                    <a:lnTo>
                      <a:pt x="231" y="614"/>
                    </a:lnTo>
                    <a:lnTo>
                      <a:pt x="231" y="1071"/>
                    </a:lnTo>
                    <a:lnTo>
                      <a:pt x="337" y="1071"/>
                    </a:lnTo>
                    <a:lnTo>
                      <a:pt x="345" y="1079"/>
                    </a:lnTo>
                    <a:lnTo>
                      <a:pt x="345" y="1139"/>
                    </a:lnTo>
                    <a:lnTo>
                      <a:pt x="337" y="1147"/>
                    </a:lnTo>
                    <a:lnTo>
                      <a:pt x="9" y="1147"/>
                    </a:lnTo>
                    <a:lnTo>
                      <a:pt x="0" y="1139"/>
                    </a:lnTo>
                    <a:lnTo>
                      <a:pt x="0" y="1079"/>
                    </a:lnTo>
                    <a:lnTo>
                      <a:pt x="9" y="1071"/>
                    </a:lnTo>
                    <a:lnTo>
                      <a:pt x="116" y="1071"/>
                    </a:lnTo>
                    <a:lnTo>
                      <a:pt x="116" y="75"/>
                    </a:lnTo>
                    <a:lnTo>
                      <a:pt x="9" y="75"/>
                    </a:lnTo>
                    <a:lnTo>
                      <a:pt x="0" y="65"/>
                    </a:lnTo>
                    <a:lnTo>
                      <a:pt x="0" y="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Comic Sans MS" pitchFamily="66" charset="0"/>
                </a:endParaRPr>
              </a:p>
            </p:txBody>
          </p:sp>
          <p:sp>
            <p:nvSpPr>
              <p:cNvPr id="66" name="Freeform 11"/>
              <p:cNvSpPr>
                <a:spLocks noChangeArrowheads="1"/>
              </p:cNvSpPr>
              <p:nvPr/>
            </p:nvSpPr>
            <p:spPr bwMode="auto">
              <a:xfrm>
                <a:off x="1010" y="1824"/>
                <a:ext cx="102" cy="259"/>
              </a:xfrm>
              <a:custGeom>
                <a:avLst/>
                <a:gdLst/>
                <a:ahLst/>
                <a:cxnLst>
                  <a:cxn ang="0">
                    <a:pos x="226" y="0"/>
                  </a:cxn>
                  <a:cxn ang="0">
                    <a:pos x="277" y="0"/>
                  </a:cxn>
                  <a:cxn ang="0">
                    <a:pos x="284" y="7"/>
                  </a:cxn>
                  <a:cxn ang="0">
                    <a:pos x="284" y="1071"/>
                  </a:cxn>
                  <a:cxn ang="0">
                    <a:pos x="447" y="1071"/>
                  </a:cxn>
                  <a:cxn ang="0">
                    <a:pos x="454" y="1079"/>
                  </a:cxn>
                  <a:cxn ang="0">
                    <a:pos x="454" y="1139"/>
                  </a:cxn>
                  <a:cxn ang="0">
                    <a:pos x="447" y="1147"/>
                  </a:cxn>
                  <a:cxn ang="0">
                    <a:pos x="9" y="1147"/>
                  </a:cxn>
                  <a:cxn ang="0">
                    <a:pos x="0" y="1139"/>
                  </a:cxn>
                  <a:cxn ang="0">
                    <a:pos x="0" y="1079"/>
                  </a:cxn>
                  <a:cxn ang="0">
                    <a:pos x="9" y="1071"/>
                  </a:cxn>
                  <a:cxn ang="0">
                    <a:pos x="162" y="1071"/>
                  </a:cxn>
                  <a:cxn ang="0">
                    <a:pos x="162" y="213"/>
                  </a:cxn>
                  <a:cxn ang="0">
                    <a:pos x="66" y="213"/>
                  </a:cxn>
                  <a:cxn ang="0">
                    <a:pos x="56" y="204"/>
                  </a:cxn>
                  <a:cxn ang="0">
                    <a:pos x="56" y="145"/>
                  </a:cxn>
                  <a:cxn ang="0">
                    <a:pos x="66" y="134"/>
                  </a:cxn>
                  <a:cxn ang="0">
                    <a:pos x="162" y="134"/>
                  </a:cxn>
                  <a:cxn ang="0">
                    <a:pos x="162" y="75"/>
                  </a:cxn>
                  <a:cxn ang="0">
                    <a:pos x="172" y="65"/>
                  </a:cxn>
                  <a:cxn ang="0">
                    <a:pos x="220" y="65"/>
                  </a:cxn>
                  <a:cxn ang="0">
                    <a:pos x="220" y="7"/>
                  </a:cxn>
                  <a:cxn ang="0">
                    <a:pos x="226" y="0"/>
                  </a:cxn>
                </a:cxnLst>
                <a:rect l="0" t="0" r="r" b="b"/>
                <a:pathLst>
                  <a:path w="455" h="1148">
                    <a:moveTo>
                      <a:pt x="226" y="0"/>
                    </a:moveTo>
                    <a:lnTo>
                      <a:pt x="277" y="0"/>
                    </a:lnTo>
                    <a:lnTo>
                      <a:pt x="284" y="7"/>
                    </a:lnTo>
                    <a:lnTo>
                      <a:pt x="284" y="1071"/>
                    </a:lnTo>
                    <a:lnTo>
                      <a:pt x="447" y="1071"/>
                    </a:lnTo>
                    <a:lnTo>
                      <a:pt x="454" y="1079"/>
                    </a:lnTo>
                    <a:lnTo>
                      <a:pt x="454" y="1139"/>
                    </a:lnTo>
                    <a:lnTo>
                      <a:pt x="447" y="1147"/>
                    </a:lnTo>
                    <a:lnTo>
                      <a:pt x="9" y="1147"/>
                    </a:lnTo>
                    <a:lnTo>
                      <a:pt x="0" y="1139"/>
                    </a:lnTo>
                    <a:lnTo>
                      <a:pt x="0" y="1079"/>
                    </a:lnTo>
                    <a:lnTo>
                      <a:pt x="9" y="1071"/>
                    </a:lnTo>
                    <a:lnTo>
                      <a:pt x="162" y="1071"/>
                    </a:lnTo>
                    <a:lnTo>
                      <a:pt x="162" y="213"/>
                    </a:lnTo>
                    <a:lnTo>
                      <a:pt x="66" y="213"/>
                    </a:lnTo>
                    <a:lnTo>
                      <a:pt x="56" y="204"/>
                    </a:lnTo>
                    <a:lnTo>
                      <a:pt x="56" y="145"/>
                    </a:lnTo>
                    <a:lnTo>
                      <a:pt x="66" y="134"/>
                    </a:lnTo>
                    <a:lnTo>
                      <a:pt x="162" y="134"/>
                    </a:lnTo>
                    <a:lnTo>
                      <a:pt x="162" y="75"/>
                    </a:lnTo>
                    <a:lnTo>
                      <a:pt x="172" y="65"/>
                    </a:lnTo>
                    <a:lnTo>
                      <a:pt x="220" y="65"/>
                    </a:lnTo>
                    <a:lnTo>
                      <a:pt x="220" y="7"/>
                    </a:lnTo>
                    <a:lnTo>
                      <a:pt x="226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Comic Sans MS" pitchFamily="66" charset="0"/>
                </a:endParaRPr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782010" y="935106"/>
              <a:ext cx="388841" cy="370479"/>
              <a:chOff x="1478" y="1200"/>
              <a:chExt cx="296" cy="259"/>
            </a:xfrm>
          </p:grpSpPr>
          <p:sp>
            <p:nvSpPr>
              <p:cNvPr id="63" name="Freeform 13"/>
              <p:cNvSpPr>
                <a:spLocks noChangeArrowheads="1"/>
              </p:cNvSpPr>
              <p:nvPr/>
            </p:nvSpPr>
            <p:spPr bwMode="auto">
              <a:xfrm>
                <a:off x="1478" y="1200"/>
                <a:ext cx="160" cy="259"/>
              </a:xfrm>
              <a:custGeom>
                <a:avLst/>
                <a:gdLst/>
                <a:ahLst/>
                <a:cxnLst>
                  <a:cxn ang="0">
                    <a:pos x="222" y="75"/>
                  </a:cxn>
                  <a:cxn ang="0">
                    <a:pos x="489" y="75"/>
                  </a:cxn>
                  <a:cxn ang="0">
                    <a:pos x="489" y="134"/>
                  </a:cxn>
                  <a:cxn ang="0">
                    <a:pos x="497" y="145"/>
                  </a:cxn>
                  <a:cxn ang="0">
                    <a:pos x="543" y="145"/>
                  </a:cxn>
                  <a:cxn ang="0">
                    <a:pos x="543" y="204"/>
                  </a:cxn>
                  <a:cxn ang="0">
                    <a:pos x="552" y="213"/>
                  </a:cxn>
                  <a:cxn ang="0">
                    <a:pos x="589" y="213"/>
                  </a:cxn>
                  <a:cxn ang="0">
                    <a:pos x="589" y="398"/>
                  </a:cxn>
                  <a:cxn ang="0">
                    <a:pos x="552" y="398"/>
                  </a:cxn>
                  <a:cxn ang="0">
                    <a:pos x="543" y="406"/>
                  </a:cxn>
                  <a:cxn ang="0">
                    <a:pos x="543" y="466"/>
                  </a:cxn>
                  <a:cxn ang="0">
                    <a:pos x="497" y="466"/>
                  </a:cxn>
                  <a:cxn ang="0">
                    <a:pos x="489" y="476"/>
                  </a:cxn>
                  <a:cxn ang="0">
                    <a:pos x="489" y="532"/>
                  </a:cxn>
                  <a:cxn ang="0">
                    <a:pos x="222" y="532"/>
                  </a:cxn>
                  <a:cxn ang="0">
                    <a:pos x="222" y="75"/>
                  </a:cxn>
                  <a:cxn ang="0">
                    <a:pos x="9" y="0"/>
                  </a:cxn>
                  <a:cxn ang="0">
                    <a:pos x="543" y="0"/>
                  </a:cxn>
                  <a:cxn ang="0">
                    <a:pos x="552" y="7"/>
                  </a:cxn>
                  <a:cxn ang="0">
                    <a:pos x="552" y="65"/>
                  </a:cxn>
                  <a:cxn ang="0">
                    <a:pos x="644" y="65"/>
                  </a:cxn>
                  <a:cxn ang="0">
                    <a:pos x="653" y="75"/>
                  </a:cxn>
                  <a:cxn ang="0">
                    <a:pos x="653" y="204"/>
                  </a:cxn>
                  <a:cxn ang="0">
                    <a:pos x="701" y="204"/>
                  </a:cxn>
                  <a:cxn ang="0">
                    <a:pos x="710" y="213"/>
                  </a:cxn>
                  <a:cxn ang="0">
                    <a:pos x="710" y="398"/>
                  </a:cxn>
                  <a:cxn ang="0">
                    <a:pos x="701" y="406"/>
                  </a:cxn>
                  <a:cxn ang="0">
                    <a:pos x="653" y="406"/>
                  </a:cxn>
                  <a:cxn ang="0">
                    <a:pos x="653" y="532"/>
                  </a:cxn>
                  <a:cxn ang="0">
                    <a:pos x="644" y="544"/>
                  </a:cxn>
                  <a:cxn ang="0">
                    <a:pos x="552" y="544"/>
                  </a:cxn>
                  <a:cxn ang="0">
                    <a:pos x="552" y="602"/>
                  </a:cxn>
                  <a:cxn ang="0">
                    <a:pos x="543" y="613"/>
                  </a:cxn>
                  <a:cxn ang="0">
                    <a:pos x="222" y="613"/>
                  </a:cxn>
                  <a:cxn ang="0">
                    <a:pos x="222" y="1070"/>
                  </a:cxn>
                  <a:cxn ang="0">
                    <a:pos x="323" y="1070"/>
                  </a:cxn>
                  <a:cxn ang="0">
                    <a:pos x="330" y="1078"/>
                  </a:cxn>
                  <a:cxn ang="0">
                    <a:pos x="330" y="1138"/>
                  </a:cxn>
                  <a:cxn ang="0">
                    <a:pos x="323" y="1146"/>
                  </a:cxn>
                  <a:cxn ang="0">
                    <a:pos x="9" y="1146"/>
                  </a:cxn>
                  <a:cxn ang="0">
                    <a:pos x="0" y="1138"/>
                  </a:cxn>
                  <a:cxn ang="0">
                    <a:pos x="0" y="1078"/>
                  </a:cxn>
                  <a:cxn ang="0">
                    <a:pos x="9" y="1070"/>
                  </a:cxn>
                  <a:cxn ang="0">
                    <a:pos x="111" y="1070"/>
                  </a:cxn>
                  <a:cxn ang="0">
                    <a:pos x="111" y="75"/>
                  </a:cxn>
                  <a:cxn ang="0">
                    <a:pos x="9" y="75"/>
                  </a:cxn>
                  <a:cxn ang="0">
                    <a:pos x="0" y="65"/>
                  </a:cxn>
                  <a:cxn ang="0">
                    <a:pos x="0" y="7"/>
                  </a:cxn>
                  <a:cxn ang="0">
                    <a:pos x="9" y="0"/>
                  </a:cxn>
                </a:cxnLst>
                <a:rect l="0" t="0" r="r" b="b"/>
                <a:pathLst>
                  <a:path w="711" h="1147">
                    <a:moveTo>
                      <a:pt x="222" y="75"/>
                    </a:moveTo>
                    <a:lnTo>
                      <a:pt x="489" y="75"/>
                    </a:lnTo>
                    <a:lnTo>
                      <a:pt x="489" y="134"/>
                    </a:lnTo>
                    <a:lnTo>
                      <a:pt x="497" y="145"/>
                    </a:lnTo>
                    <a:lnTo>
                      <a:pt x="543" y="145"/>
                    </a:lnTo>
                    <a:lnTo>
                      <a:pt x="543" y="204"/>
                    </a:lnTo>
                    <a:lnTo>
                      <a:pt x="552" y="213"/>
                    </a:lnTo>
                    <a:lnTo>
                      <a:pt x="589" y="213"/>
                    </a:lnTo>
                    <a:lnTo>
                      <a:pt x="589" y="398"/>
                    </a:lnTo>
                    <a:lnTo>
                      <a:pt x="552" y="398"/>
                    </a:lnTo>
                    <a:lnTo>
                      <a:pt x="543" y="406"/>
                    </a:lnTo>
                    <a:lnTo>
                      <a:pt x="543" y="466"/>
                    </a:lnTo>
                    <a:lnTo>
                      <a:pt x="497" y="466"/>
                    </a:lnTo>
                    <a:lnTo>
                      <a:pt x="489" y="476"/>
                    </a:lnTo>
                    <a:lnTo>
                      <a:pt x="489" y="532"/>
                    </a:lnTo>
                    <a:lnTo>
                      <a:pt x="222" y="532"/>
                    </a:lnTo>
                    <a:lnTo>
                      <a:pt x="222" y="75"/>
                    </a:lnTo>
                    <a:close/>
                    <a:moveTo>
                      <a:pt x="9" y="0"/>
                    </a:moveTo>
                    <a:lnTo>
                      <a:pt x="543" y="0"/>
                    </a:lnTo>
                    <a:lnTo>
                      <a:pt x="552" y="7"/>
                    </a:lnTo>
                    <a:lnTo>
                      <a:pt x="552" y="65"/>
                    </a:lnTo>
                    <a:lnTo>
                      <a:pt x="644" y="65"/>
                    </a:lnTo>
                    <a:lnTo>
                      <a:pt x="653" y="75"/>
                    </a:lnTo>
                    <a:lnTo>
                      <a:pt x="653" y="204"/>
                    </a:lnTo>
                    <a:lnTo>
                      <a:pt x="701" y="204"/>
                    </a:lnTo>
                    <a:lnTo>
                      <a:pt x="710" y="213"/>
                    </a:lnTo>
                    <a:lnTo>
                      <a:pt x="710" y="398"/>
                    </a:lnTo>
                    <a:lnTo>
                      <a:pt x="701" y="406"/>
                    </a:lnTo>
                    <a:lnTo>
                      <a:pt x="653" y="406"/>
                    </a:lnTo>
                    <a:lnTo>
                      <a:pt x="653" y="532"/>
                    </a:lnTo>
                    <a:lnTo>
                      <a:pt x="644" y="544"/>
                    </a:lnTo>
                    <a:lnTo>
                      <a:pt x="552" y="544"/>
                    </a:lnTo>
                    <a:lnTo>
                      <a:pt x="552" y="602"/>
                    </a:lnTo>
                    <a:lnTo>
                      <a:pt x="543" y="613"/>
                    </a:lnTo>
                    <a:lnTo>
                      <a:pt x="222" y="613"/>
                    </a:lnTo>
                    <a:lnTo>
                      <a:pt x="222" y="1070"/>
                    </a:lnTo>
                    <a:lnTo>
                      <a:pt x="323" y="1070"/>
                    </a:lnTo>
                    <a:lnTo>
                      <a:pt x="330" y="1078"/>
                    </a:lnTo>
                    <a:lnTo>
                      <a:pt x="330" y="1138"/>
                    </a:lnTo>
                    <a:lnTo>
                      <a:pt x="323" y="1146"/>
                    </a:lnTo>
                    <a:lnTo>
                      <a:pt x="9" y="1146"/>
                    </a:lnTo>
                    <a:lnTo>
                      <a:pt x="0" y="1138"/>
                    </a:lnTo>
                    <a:lnTo>
                      <a:pt x="0" y="1078"/>
                    </a:lnTo>
                    <a:lnTo>
                      <a:pt x="9" y="1070"/>
                    </a:lnTo>
                    <a:lnTo>
                      <a:pt x="111" y="1070"/>
                    </a:lnTo>
                    <a:lnTo>
                      <a:pt x="111" y="75"/>
                    </a:lnTo>
                    <a:lnTo>
                      <a:pt x="9" y="75"/>
                    </a:lnTo>
                    <a:lnTo>
                      <a:pt x="0" y="65"/>
                    </a:lnTo>
                    <a:lnTo>
                      <a:pt x="0" y="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Comic Sans MS" pitchFamily="66" charset="0"/>
                </a:endParaRPr>
              </a:p>
            </p:txBody>
          </p:sp>
          <p:sp>
            <p:nvSpPr>
              <p:cNvPr id="64" name="Freeform 14"/>
              <p:cNvSpPr>
                <a:spLocks noChangeArrowheads="1"/>
              </p:cNvSpPr>
              <p:nvPr/>
            </p:nvSpPr>
            <p:spPr bwMode="auto">
              <a:xfrm>
                <a:off x="1652" y="1200"/>
                <a:ext cx="122" cy="259"/>
              </a:xfrm>
              <a:custGeom>
                <a:avLst/>
                <a:gdLst/>
                <a:ahLst/>
                <a:cxnLst>
                  <a:cxn ang="0">
                    <a:pos x="318" y="0"/>
                  </a:cxn>
                  <a:cxn ang="0">
                    <a:pos x="325" y="65"/>
                  </a:cxn>
                  <a:cxn ang="0">
                    <a:pos x="433" y="75"/>
                  </a:cxn>
                  <a:cxn ang="0">
                    <a:pos x="481" y="134"/>
                  </a:cxn>
                  <a:cxn ang="0">
                    <a:pos x="488" y="466"/>
                  </a:cxn>
                  <a:cxn ang="0">
                    <a:pos x="433" y="476"/>
                  </a:cxn>
                  <a:cxn ang="0">
                    <a:pos x="425" y="613"/>
                  </a:cxn>
                  <a:cxn ang="0">
                    <a:pos x="380" y="670"/>
                  </a:cxn>
                  <a:cxn ang="0">
                    <a:pos x="325" y="678"/>
                  </a:cxn>
                  <a:cxn ang="0">
                    <a:pos x="318" y="816"/>
                  </a:cxn>
                  <a:cxn ang="0">
                    <a:pos x="271" y="874"/>
                  </a:cxn>
                  <a:cxn ang="0">
                    <a:pos x="217" y="885"/>
                  </a:cxn>
                  <a:cxn ang="0">
                    <a:pos x="208" y="944"/>
                  </a:cxn>
                  <a:cxn ang="0">
                    <a:pos x="163" y="1001"/>
                  </a:cxn>
                  <a:cxn ang="0">
                    <a:pos x="481" y="944"/>
                  </a:cxn>
                  <a:cxn ang="0">
                    <a:pos x="535" y="933"/>
                  </a:cxn>
                  <a:cxn ang="0">
                    <a:pos x="542" y="1070"/>
                  </a:cxn>
                  <a:cxn ang="0">
                    <a:pos x="488" y="1078"/>
                  </a:cxn>
                  <a:cxn ang="0">
                    <a:pos x="481" y="1146"/>
                  </a:cxn>
                  <a:cxn ang="0">
                    <a:pos x="0" y="1138"/>
                  </a:cxn>
                  <a:cxn ang="0">
                    <a:pos x="8" y="1001"/>
                  </a:cxn>
                  <a:cxn ang="0">
                    <a:pos x="54" y="944"/>
                  </a:cxn>
                  <a:cxn ang="0">
                    <a:pos x="108" y="933"/>
                  </a:cxn>
                  <a:cxn ang="0">
                    <a:pos x="117" y="874"/>
                  </a:cxn>
                  <a:cxn ang="0">
                    <a:pos x="154" y="816"/>
                  </a:cxn>
                  <a:cxn ang="0">
                    <a:pos x="208" y="804"/>
                  </a:cxn>
                  <a:cxn ang="0">
                    <a:pos x="217" y="740"/>
                  </a:cxn>
                  <a:cxn ang="0">
                    <a:pos x="264" y="613"/>
                  </a:cxn>
                  <a:cxn ang="0">
                    <a:pos x="318" y="602"/>
                  </a:cxn>
                  <a:cxn ang="0">
                    <a:pos x="325" y="466"/>
                  </a:cxn>
                  <a:cxn ang="0">
                    <a:pos x="371" y="213"/>
                  </a:cxn>
                  <a:cxn ang="0">
                    <a:pos x="318" y="204"/>
                  </a:cxn>
                  <a:cxn ang="0">
                    <a:pos x="117" y="145"/>
                  </a:cxn>
                  <a:cxn ang="0">
                    <a:pos x="108" y="213"/>
                  </a:cxn>
                  <a:cxn ang="0">
                    <a:pos x="63" y="339"/>
                  </a:cxn>
                  <a:cxn ang="0">
                    <a:pos x="8" y="349"/>
                  </a:cxn>
                  <a:cxn ang="0">
                    <a:pos x="0" y="213"/>
                  </a:cxn>
                  <a:cxn ang="0">
                    <a:pos x="54" y="204"/>
                  </a:cxn>
                  <a:cxn ang="0">
                    <a:pos x="63" y="65"/>
                  </a:cxn>
                  <a:cxn ang="0">
                    <a:pos x="154" y="7"/>
                  </a:cxn>
                </a:cxnLst>
                <a:rect l="0" t="0" r="r" b="b"/>
                <a:pathLst>
                  <a:path w="543" h="1147">
                    <a:moveTo>
                      <a:pt x="163" y="0"/>
                    </a:moveTo>
                    <a:lnTo>
                      <a:pt x="318" y="0"/>
                    </a:lnTo>
                    <a:lnTo>
                      <a:pt x="325" y="7"/>
                    </a:lnTo>
                    <a:lnTo>
                      <a:pt x="325" y="65"/>
                    </a:lnTo>
                    <a:lnTo>
                      <a:pt x="425" y="65"/>
                    </a:lnTo>
                    <a:lnTo>
                      <a:pt x="433" y="75"/>
                    </a:lnTo>
                    <a:lnTo>
                      <a:pt x="433" y="134"/>
                    </a:lnTo>
                    <a:lnTo>
                      <a:pt x="481" y="134"/>
                    </a:lnTo>
                    <a:lnTo>
                      <a:pt x="488" y="145"/>
                    </a:lnTo>
                    <a:lnTo>
                      <a:pt x="488" y="466"/>
                    </a:lnTo>
                    <a:lnTo>
                      <a:pt x="481" y="476"/>
                    </a:lnTo>
                    <a:lnTo>
                      <a:pt x="433" y="476"/>
                    </a:lnTo>
                    <a:lnTo>
                      <a:pt x="433" y="602"/>
                    </a:lnTo>
                    <a:lnTo>
                      <a:pt x="425" y="613"/>
                    </a:lnTo>
                    <a:lnTo>
                      <a:pt x="380" y="613"/>
                    </a:lnTo>
                    <a:lnTo>
                      <a:pt x="380" y="670"/>
                    </a:lnTo>
                    <a:lnTo>
                      <a:pt x="371" y="678"/>
                    </a:lnTo>
                    <a:lnTo>
                      <a:pt x="325" y="678"/>
                    </a:lnTo>
                    <a:lnTo>
                      <a:pt x="325" y="804"/>
                    </a:lnTo>
                    <a:lnTo>
                      <a:pt x="318" y="816"/>
                    </a:lnTo>
                    <a:lnTo>
                      <a:pt x="271" y="816"/>
                    </a:lnTo>
                    <a:lnTo>
                      <a:pt x="271" y="874"/>
                    </a:lnTo>
                    <a:lnTo>
                      <a:pt x="264" y="885"/>
                    </a:lnTo>
                    <a:lnTo>
                      <a:pt x="217" y="885"/>
                    </a:lnTo>
                    <a:lnTo>
                      <a:pt x="217" y="933"/>
                    </a:lnTo>
                    <a:lnTo>
                      <a:pt x="208" y="944"/>
                    </a:lnTo>
                    <a:lnTo>
                      <a:pt x="163" y="944"/>
                    </a:lnTo>
                    <a:lnTo>
                      <a:pt x="163" y="1001"/>
                    </a:lnTo>
                    <a:lnTo>
                      <a:pt x="481" y="1001"/>
                    </a:lnTo>
                    <a:lnTo>
                      <a:pt x="481" y="944"/>
                    </a:lnTo>
                    <a:lnTo>
                      <a:pt x="488" y="933"/>
                    </a:lnTo>
                    <a:lnTo>
                      <a:pt x="535" y="933"/>
                    </a:lnTo>
                    <a:lnTo>
                      <a:pt x="542" y="944"/>
                    </a:lnTo>
                    <a:lnTo>
                      <a:pt x="542" y="1070"/>
                    </a:lnTo>
                    <a:lnTo>
                      <a:pt x="535" y="1078"/>
                    </a:lnTo>
                    <a:lnTo>
                      <a:pt x="488" y="1078"/>
                    </a:lnTo>
                    <a:lnTo>
                      <a:pt x="488" y="1138"/>
                    </a:lnTo>
                    <a:lnTo>
                      <a:pt x="481" y="1146"/>
                    </a:lnTo>
                    <a:lnTo>
                      <a:pt x="8" y="1146"/>
                    </a:lnTo>
                    <a:lnTo>
                      <a:pt x="0" y="1138"/>
                    </a:lnTo>
                    <a:lnTo>
                      <a:pt x="0" y="1012"/>
                    </a:lnTo>
                    <a:lnTo>
                      <a:pt x="8" y="1001"/>
                    </a:lnTo>
                    <a:lnTo>
                      <a:pt x="54" y="1001"/>
                    </a:lnTo>
                    <a:lnTo>
                      <a:pt x="54" y="944"/>
                    </a:lnTo>
                    <a:lnTo>
                      <a:pt x="63" y="933"/>
                    </a:lnTo>
                    <a:lnTo>
                      <a:pt x="108" y="933"/>
                    </a:lnTo>
                    <a:lnTo>
                      <a:pt x="108" y="885"/>
                    </a:lnTo>
                    <a:lnTo>
                      <a:pt x="117" y="874"/>
                    </a:lnTo>
                    <a:lnTo>
                      <a:pt x="154" y="874"/>
                    </a:lnTo>
                    <a:lnTo>
                      <a:pt x="154" y="816"/>
                    </a:lnTo>
                    <a:lnTo>
                      <a:pt x="163" y="804"/>
                    </a:lnTo>
                    <a:lnTo>
                      <a:pt x="208" y="804"/>
                    </a:lnTo>
                    <a:lnTo>
                      <a:pt x="208" y="748"/>
                    </a:lnTo>
                    <a:lnTo>
                      <a:pt x="217" y="740"/>
                    </a:lnTo>
                    <a:lnTo>
                      <a:pt x="264" y="740"/>
                    </a:lnTo>
                    <a:lnTo>
                      <a:pt x="264" y="613"/>
                    </a:lnTo>
                    <a:lnTo>
                      <a:pt x="271" y="602"/>
                    </a:lnTo>
                    <a:lnTo>
                      <a:pt x="318" y="602"/>
                    </a:lnTo>
                    <a:lnTo>
                      <a:pt x="318" y="476"/>
                    </a:lnTo>
                    <a:lnTo>
                      <a:pt x="325" y="466"/>
                    </a:lnTo>
                    <a:lnTo>
                      <a:pt x="371" y="466"/>
                    </a:lnTo>
                    <a:lnTo>
                      <a:pt x="371" y="213"/>
                    </a:lnTo>
                    <a:lnTo>
                      <a:pt x="325" y="213"/>
                    </a:lnTo>
                    <a:lnTo>
                      <a:pt x="318" y="204"/>
                    </a:lnTo>
                    <a:lnTo>
                      <a:pt x="318" y="145"/>
                    </a:lnTo>
                    <a:lnTo>
                      <a:pt x="117" y="145"/>
                    </a:lnTo>
                    <a:lnTo>
                      <a:pt x="117" y="204"/>
                    </a:lnTo>
                    <a:lnTo>
                      <a:pt x="108" y="213"/>
                    </a:lnTo>
                    <a:lnTo>
                      <a:pt x="63" y="213"/>
                    </a:lnTo>
                    <a:lnTo>
                      <a:pt x="63" y="339"/>
                    </a:lnTo>
                    <a:lnTo>
                      <a:pt x="54" y="349"/>
                    </a:lnTo>
                    <a:lnTo>
                      <a:pt x="8" y="349"/>
                    </a:lnTo>
                    <a:lnTo>
                      <a:pt x="0" y="339"/>
                    </a:lnTo>
                    <a:lnTo>
                      <a:pt x="0" y="213"/>
                    </a:lnTo>
                    <a:lnTo>
                      <a:pt x="8" y="204"/>
                    </a:lnTo>
                    <a:lnTo>
                      <a:pt x="54" y="204"/>
                    </a:lnTo>
                    <a:lnTo>
                      <a:pt x="54" y="75"/>
                    </a:lnTo>
                    <a:lnTo>
                      <a:pt x="63" y="65"/>
                    </a:lnTo>
                    <a:lnTo>
                      <a:pt x="154" y="65"/>
                    </a:lnTo>
                    <a:lnTo>
                      <a:pt x="154" y="7"/>
                    </a:lnTo>
                    <a:lnTo>
                      <a:pt x="163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Comic Sans MS" pitchFamily="66" charset="0"/>
                </a:endParaRPr>
              </a:p>
            </p:txBody>
          </p:sp>
        </p:grpSp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2664464" y="1828360"/>
              <a:ext cx="389921" cy="370479"/>
              <a:chOff x="2150" y="1824"/>
              <a:chExt cx="296" cy="259"/>
            </a:xfrm>
          </p:grpSpPr>
          <p:sp>
            <p:nvSpPr>
              <p:cNvPr id="61" name="Freeform 16"/>
              <p:cNvSpPr>
                <a:spLocks noChangeArrowheads="1"/>
              </p:cNvSpPr>
              <p:nvPr/>
            </p:nvSpPr>
            <p:spPr bwMode="auto">
              <a:xfrm>
                <a:off x="2150" y="1824"/>
                <a:ext cx="167" cy="259"/>
              </a:xfrm>
              <a:custGeom>
                <a:avLst/>
                <a:gdLst/>
                <a:ahLst/>
                <a:cxnLst>
                  <a:cxn ang="0">
                    <a:pos x="231" y="75"/>
                  </a:cxn>
                  <a:cxn ang="0">
                    <a:pos x="510" y="75"/>
                  </a:cxn>
                  <a:cxn ang="0">
                    <a:pos x="510" y="134"/>
                  </a:cxn>
                  <a:cxn ang="0">
                    <a:pos x="519" y="145"/>
                  </a:cxn>
                  <a:cxn ang="0">
                    <a:pos x="568" y="145"/>
                  </a:cxn>
                  <a:cxn ang="0">
                    <a:pos x="568" y="204"/>
                  </a:cxn>
                  <a:cxn ang="0">
                    <a:pos x="577" y="213"/>
                  </a:cxn>
                  <a:cxn ang="0">
                    <a:pos x="616" y="213"/>
                  </a:cxn>
                  <a:cxn ang="0">
                    <a:pos x="616" y="398"/>
                  </a:cxn>
                  <a:cxn ang="0">
                    <a:pos x="577" y="398"/>
                  </a:cxn>
                  <a:cxn ang="0">
                    <a:pos x="568" y="406"/>
                  </a:cxn>
                  <a:cxn ang="0">
                    <a:pos x="568" y="466"/>
                  </a:cxn>
                  <a:cxn ang="0">
                    <a:pos x="519" y="466"/>
                  </a:cxn>
                  <a:cxn ang="0">
                    <a:pos x="510" y="476"/>
                  </a:cxn>
                  <a:cxn ang="0">
                    <a:pos x="510" y="533"/>
                  </a:cxn>
                  <a:cxn ang="0">
                    <a:pos x="231" y="533"/>
                  </a:cxn>
                  <a:cxn ang="0">
                    <a:pos x="231" y="75"/>
                  </a:cxn>
                  <a:cxn ang="0">
                    <a:pos x="9" y="0"/>
                  </a:cxn>
                  <a:cxn ang="0">
                    <a:pos x="568" y="0"/>
                  </a:cxn>
                  <a:cxn ang="0">
                    <a:pos x="577" y="7"/>
                  </a:cxn>
                  <a:cxn ang="0">
                    <a:pos x="577" y="65"/>
                  </a:cxn>
                  <a:cxn ang="0">
                    <a:pos x="674" y="65"/>
                  </a:cxn>
                  <a:cxn ang="0">
                    <a:pos x="682" y="75"/>
                  </a:cxn>
                  <a:cxn ang="0">
                    <a:pos x="682" y="204"/>
                  </a:cxn>
                  <a:cxn ang="0">
                    <a:pos x="732" y="204"/>
                  </a:cxn>
                  <a:cxn ang="0">
                    <a:pos x="741" y="213"/>
                  </a:cxn>
                  <a:cxn ang="0">
                    <a:pos x="741" y="398"/>
                  </a:cxn>
                  <a:cxn ang="0">
                    <a:pos x="732" y="406"/>
                  </a:cxn>
                  <a:cxn ang="0">
                    <a:pos x="682" y="406"/>
                  </a:cxn>
                  <a:cxn ang="0">
                    <a:pos x="682" y="533"/>
                  </a:cxn>
                  <a:cxn ang="0">
                    <a:pos x="674" y="544"/>
                  </a:cxn>
                  <a:cxn ang="0">
                    <a:pos x="577" y="544"/>
                  </a:cxn>
                  <a:cxn ang="0">
                    <a:pos x="577" y="603"/>
                  </a:cxn>
                  <a:cxn ang="0">
                    <a:pos x="568" y="614"/>
                  </a:cxn>
                  <a:cxn ang="0">
                    <a:pos x="231" y="614"/>
                  </a:cxn>
                  <a:cxn ang="0">
                    <a:pos x="231" y="1071"/>
                  </a:cxn>
                  <a:cxn ang="0">
                    <a:pos x="337" y="1071"/>
                  </a:cxn>
                  <a:cxn ang="0">
                    <a:pos x="345" y="1079"/>
                  </a:cxn>
                  <a:cxn ang="0">
                    <a:pos x="345" y="1139"/>
                  </a:cxn>
                  <a:cxn ang="0">
                    <a:pos x="337" y="1147"/>
                  </a:cxn>
                  <a:cxn ang="0">
                    <a:pos x="9" y="1147"/>
                  </a:cxn>
                  <a:cxn ang="0">
                    <a:pos x="0" y="1139"/>
                  </a:cxn>
                  <a:cxn ang="0">
                    <a:pos x="0" y="1079"/>
                  </a:cxn>
                  <a:cxn ang="0">
                    <a:pos x="9" y="1071"/>
                  </a:cxn>
                  <a:cxn ang="0">
                    <a:pos x="116" y="1071"/>
                  </a:cxn>
                  <a:cxn ang="0">
                    <a:pos x="116" y="75"/>
                  </a:cxn>
                  <a:cxn ang="0">
                    <a:pos x="9" y="75"/>
                  </a:cxn>
                  <a:cxn ang="0">
                    <a:pos x="0" y="65"/>
                  </a:cxn>
                  <a:cxn ang="0">
                    <a:pos x="0" y="7"/>
                  </a:cxn>
                  <a:cxn ang="0">
                    <a:pos x="9" y="0"/>
                  </a:cxn>
                </a:cxnLst>
                <a:rect l="0" t="0" r="r" b="b"/>
                <a:pathLst>
                  <a:path w="742" h="1148">
                    <a:moveTo>
                      <a:pt x="231" y="75"/>
                    </a:moveTo>
                    <a:lnTo>
                      <a:pt x="510" y="75"/>
                    </a:lnTo>
                    <a:lnTo>
                      <a:pt x="510" y="134"/>
                    </a:lnTo>
                    <a:lnTo>
                      <a:pt x="519" y="145"/>
                    </a:lnTo>
                    <a:lnTo>
                      <a:pt x="568" y="145"/>
                    </a:lnTo>
                    <a:lnTo>
                      <a:pt x="568" y="204"/>
                    </a:lnTo>
                    <a:lnTo>
                      <a:pt x="577" y="213"/>
                    </a:lnTo>
                    <a:lnTo>
                      <a:pt x="616" y="213"/>
                    </a:lnTo>
                    <a:lnTo>
                      <a:pt x="616" y="398"/>
                    </a:lnTo>
                    <a:lnTo>
                      <a:pt x="577" y="398"/>
                    </a:lnTo>
                    <a:lnTo>
                      <a:pt x="568" y="406"/>
                    </a:lnTo>
                    <a:lnTo>
                      <a:pt x="568" y="466"/>
                    </a:lnTo>
                    <a:lnTo>
                      <a:pt x="519" y="466"/>
                    </a:lnTo>
                    <a:lnTo>
                      <a:pt x="510" y="476"/>
                    </a:lnTo>
                    <a:lnTo>
                      <a:pt x="510" y="533"/>
                    </a:lnTo>
                    <a:lnTo>
                      <a:pt x="231" y="533"/>
                    </a:lnTo>
                    <a:lnTo>
                      <a:pt x="231" y="75"/>
                    </a:lnTo>
                    <a:close/>
                    <a:moveTo>
                      <a:pt x="9" y="0"/>
                    </a:moveTo>
                    <a:lnTo>
                      <a:pt x="568" y="0"/>
                    </a:lnTo>
                    <a:lnTo>
                      <a:pt x="577" y="7"/>
                    </a:lnTo>
                    <a:lnTo>
                      <a:pt x="577" y="65"/>
                    </a:lnTo>
                    <a:lnTo>
                      <a:pt x="674" y="65"/>
                    </a:lnTo>
                    <a:lnTo>
                      <a:pt x="682" y="75"/>
                    </a:lnTo>
                    <a:lnTo>
                      <a:pt x="682" y="204"/>
                    </a:lnTo>
                    <a:lnTo>
                      <a:pt x="732" y="204"/>
                    </a:lnTo>
                    <a:lnTo>
                      <a:pt x="741" y="213"/>
                    </a:lnTo>
                    <a:lnTo>
                      <a:pt x="741" y="398"/>
                    </a:lnTo>
                    <a:lnTo>
                      <a:pt x="732" y="406"/>
                    </a:lnTo>
                    <a:lnTo>
                      <a:pt x="682" y="406"/>
                    </a:lnTo>
                    <a:lnTo>
                      <a:pt x="682" y="533"/>
                    </a:lnTo>
                    <a:lnTo>
                      <a:pt x="674" y="544"/>
                    </a:lnTo>
                    <a:lnTo>
                      <a:pt x="577" y="544"/>
                    </a:lnTo>
                    <a:lnTo>
                      <a:pt x="577" y="603"/>
                    </a:lnTo>
                    <a:lnTo>
                      <a:pt x="568" y="614"/>
                    </a:lnTo>
                    <a:lnTo>
                      <a:pt x="231" y="614"/>
                    </a:lnTo>
                    <a:lnTo>
                      <a:pt x="231" y="1071"/>
                    </a:lnTo>
                    <a:lnTo>
                      <a:pt x="337" y="1071"/>
                    </a:lnTo>
                    <a:lnTo>
                      <a:pt x="345" y="1079"/>
                    </a:lnTo>
                    <a:lnTo>
                      <a:pt x="345" y="1139"/>
                    </a:lnTo>
                    <a:lnTo>
                      <a:pt x="337" y="1147"/>
                    </a:lnTo>
                    <a:lnTo>
                      <a:pt x="9" y="1147"/>
                    </a:lnTo>
                    <a:lnTo>
                      <a:pt x="0" y="1139"/>
                    </a:lnTo>
                    <a:lnTo>
                      <a:pt x="0" y="1079"/>
                    </a:lnTo>
                    <a:lnTo>
                      <a:pt x="9" y="1071"/>
                    </a:lnTo>
                    <a:lnTo>
                      <a:pt x="116" y="1071"/>
                    </a:lnTo>
                    <a:lnTo>
                      <a:pt x="116" y="75"/>
                    </a:lnTo>
                    <a:lnTo>
                      <a:pt x="9" y="75"/>
                    </a:lnTo>
                    <a:lnTo>
                      <a:pt x="0" y="65"/>
                    </a:lnTo>
                    <a:lnTo>
                      <a:pt x="0" y="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Comic Sans MS" pitchFamily="66" charset="0"/>
                </a:endParaRPr>
              </a:p>
            </p:txBody>
          </p:sp>
          <p:sp>
            <p:nvSpPr>
              <p:cNvPr id="62" name="Freeform 17"/>
              <p:cNvSpPr>
                <a:spLocks noChangeArrowheads="1"/>
              </p:cNvSpPr>
              <p:nvPr/>
            </p:nvSpPr>
            <p:spPr bwMode="auto">
              <a:xfrm>
                <a:off x="2331" y="1824"/>
                <a:ext cx="115" cy="259"/>
              </a:xfrm>
              <a:custGeom>
                <a:avLst/>
                <a:gdLst/>
                <a:ahLst/>
                <a:cxnLst>
                  <a:cxn ang="0">
                    <a:pos x="335" y="0"/>
                  </a:cxn>
                  <a:cxn ang="0">
                    <a:pos x="342" y="65"/>
                  </a:cxn>
                  <a:cxn ang="0">
                    <a:pos x="400" y="75"/>
                  </a:cxn>
                  <a:cxn ang="0">
                    <a:pos x="447" y="134"/>
                  </a:cxn>
                  <a:cxn ang="0">
                    <a:pos x="454" y="340"/>
                  </a:cxn>
                  <a:cxn ang="0">
                    <a:pos x="400" y="350"/>
                  </a:cxn>
                  <a:cxn ang="0">
                    <a:pos x="390" y="406"/>
                  </a:cxn>
                  <a:cxn ang="0">
                    <a:pos x="342" y="466"/>
                  </a:cxn>
                  <a:cxn ang="0">
                    <a:pos x="400" y="476"/>
                  </a:cxn>
                  <a:cxn ang="0">
                    <a:pos x="447" y="533"/>
                  </a:cxn>
                  <a:cxn ang="0">
                    <a:pos x="454" y="603"/>
                  </a:cxn>
                  <a:cxn ang="0">
                    <a:pos x="512" y="614"/>
                  </a:cxn>
                  <a:cxn ang="0">
                    <a:pos x="505" y="886"/>
                  </a:cxn>
                  <a:cxn ang="0">
                    <a:pos x="454" y="1002"/>
                  </a:cxn>
                  <a:cxn ang="0">
                    <a:pos x="400" y="1013"/>
                  </a:cxn>
                  <a:cxn ang="0">
                    <a:pos x="390" y="1079"/>
                  </a:cxn>
                  <a:cxn ang="0">
                    <a:pos x="284" y="1139"/>
                  </a:cxn>
                  <a:cxn ang="0">
                    <a:pos x="66" y="1147"/>
                  </a:cxn>
                  <a:cxn ang="0">
                    <a:pos x="57" y="1079"/>
                  </a:cxn>
                  <a:cxn ang="0">
                    <a:pos x="0" y="1071"/>
                  </a:cxn>
                  <a:cxn ang="0">
                    <a:pos x="9" y="934"/>
                  </a:cxn>
                  <a:cxn ang="0">
                    <a:pos x="124" y="945"/>
                  </a:cxn>
                  <a:cxn ang="0">
                    <a:pos x="163" y="1002"/>
                  </a:cxn>
                  <a:cxn ang="0">
                    <a:pos x="172" y="1071"/>
                  </a:cxn>
                  <a:cxn ang="0">
                    <a:pos x="277" y="1013"/>
                  </a:cxn>
                  <a:cxn ang="0">
                    <a:pos x="335" y="1002"/>
                  </a:cxn>
                  <a:cxn ang="0">
                    <a:pos x="342" y="934"/>
                  </a:cxn>
                  <a:cxn ang="0">
                    <a:pos x="390" y="679"/>
                  </a:cxn>
                  <a:cxn ang="0">
                    <a:pos x="335" y="671"/>
                  </a:cxn>
                  <a:cxn ang="0">
                    <a:pos x="284" y="614"/>
                  </a:cxn>
                  <a:cxn ang="0">
                    <a:pos x="277" y="544"/>
                  </a:cxn>
                  <a:cxn ang="0">
                    <a:pos x="163" y="533"/>
                  </a:cxn>
                  <a:cxn ang="0">
                    <a:pos x="172" y="466"/>
                  </a:cxn>
                  <a:cxn ang="0">
                    <a:pos x="220" y="406"/>
                  </a:cxn>
                  <a:cxn ang="0">
                    <a:pos x="277" y="398"/>
                  </a:cxn>
                  <a:cxn ang="0">
                    <a:pos x="284" y="340"/>
                  </a:cxn>
                  <a:cxn ang="0">
                    <a:pos x="335" y="213"/>
                  </a:cxn>
                  <a:cxn ang="0">
                    <a:pos x="277" y="204"/>
                  </a:cxn>
                  <a:cxn ang="0">
                    <a:pos x="124" y="145"/>
                  </a:cxn>
                  <a:cxn ang="0">
                    <a:pos x="114" y="213"/>
                  </a:cxn>
                  <a:cxn ang="0">
                    <a:pos x="66" y="340"/>
                  </a:cxn>
                  <a:cxn ang="0">
                    <a:pos x="9" y="350"/>
                  </a:cxn>
                  <a:cxn ang="0">
                    <a:pos x="0" y="213"/>
                  </a:cxn>
                  <a:cxn ang="0">
                    <a:pos x="57" y="204"/>
                  </a:cxn>
                  <a:cxn ang="0">
                    <a:pos x="66" y="65"/>
                  </a:cxn>
                  <a:cxn ang="0">
                    <a:pos x="163" y="7"/>
                  </a:cxn>
                </a:cxnLst>
                <a:rect l="0" t="0" r="r" b="b"/>
                <a:pathLst>
                  <a:path w="513" h="1148">
                    <a:moveTo>
                      <a:pt x="172" y="0"/>
                    </a:moveTo>
                    <a:lnTo>
                      <a:pt x="335" y="0"/>
                    </a:lnTo>
                    <a:lnTo>
                      <a:pt x="342" y="7"/>
                    </a:lnTo>
                    <a:lnTo>
                      <a:pt x="342" y="65"/>
                    </a:lnTo>
                    <a:lnTo>
                      <a:pt x="390" y="65"/>
                    </a:lnTo>
                    <a:lnTo>
                      <a:pt x="400" y="75"/>
                    </a:lnTo>
                    <a:lnTo>
                      <a:pt x="400" y="134"/>
                    </a:lnTo>
                    <a:lnTo>
                      <a:pt x="447" y="134"/>
                    </a:lnTo>
                    <a:lnTo>
                      <a:pt x="454" y="145"/>
                    </a:lnTo>
                    <a:lnTo>
                      <a:pt x="454" y="340"/>
                    </a:lnTo>
                    <a:lnTo>
                      <a:pt x="447" y="350"/>
                    </a:lnTo>
                    <a:lnTo>
                      <a:pt x="400" y="350"/>
                    </a:lnTo>
                    <a:lnTo>
                      <a:pt x="400" y="398"/>
                    </a:lnTo>
                    <a:lnTo>
                      <a:pt x="390" y="406"/>
                    </a:lnTo>
                    <a:lnTo>
                      <a:pt x="342" y="406"/>
                    </a:lnTo>
                    <a:lnTo>
                      <a:pt x="342" y="466"/>
                    </a:lnTo>
                    <a:lnTo>
                      <a:pt x="390" y="466"/>
                    </a:lnTo>
                    <a:lnTo>
                      <a:pt x="400" y="476"/>
                    </a:lnTo>
                    <a:lnTo>
                      <a:pt x="400" y="533"/>
                    </a:lnTo>
                    <a:lnTo>
                      <a:pt x="447" y="533"/>
                    </a:lnTo>
                    <a:lnTo>
                      <a:pt x="454" y="544"/>
                    </a:lnTo>
                    <a:lnTo>
                      <a:pt x="454" y="603"/>
                    </a:lnTo>
                    <a:lnTo>
                      <a:pt x="505" y="603"/>
                    </a:lnTo>
                    <a:lnTo>
                      <a:pt x="512" y="614"/>
                    </a:lnTo>
                    <a:lnTo>
                      <a:pt x="512" y="875"/>
                    </a:lnTo>
                    <a:lnTo>
                      <a:pt x="505" y="886"/>
                    </a:lnTo>
                    <a:lnTo>
                      <a:pt x="454" y="886"/>
                    </a:lnTo>
                    <a:lnTo>
                      <a:pt x="454" y="1002"/>
                    </a:lnTo>
                    <a:lnTo>
                      <a:pt x="447" y="1013"/>
                    </a:lnTo>
                    <a:lnTo>
                      <a:pt x="400" y="1013"/>
                    </a:lnTo>
                    <a:lnTo>
                      <a:pt x="400" y="1071"/>
                    </a:lnTo>
                    <a:lnTo>
                      <a:pt x="390" y="1079"/>
                    </a:lnTo>
                    <a:lnTo>
                      <a:pt x="284" y="1079"/>
                    </a:lnTo>
                    <a:lnTo>
                      <a:pt x="284" y="1139"/>
                    </a:lnTo>
                    <a:lnTo>
                      <a:pt x="277" y="1147"/>
                    </a:lnTo>
                    <a:lnTo>
                      <a:pt x="66" y="1147"/>
                    </a:lnTo>
                    <a:lnTo>
                      <a:pt x="57" y="1139"/>
                    </a:lnTo>
                    <a:lnTo>
                      <a:pt x="57" y="1079"/>
                    </a:lnTo>
                    <a:lnTo>
                      <a:pt x="9" y="1079"/>
                    </a:lnTo>
                    <a:lnTo>
                      <a:pt x="0" y="1071"/>
                    </a:lnTo>
                    <a:lnTo>
                      <a:pt x="0" y="945"/>
                    </a:lnTo>
                    <a:lnTo>
                      <a:pt x="9" y="934"/>
                    </a:lnTo>
                    <a:lnTo>
                      <a:pt x="114" y="934"/>
                    </a:lnTo>
                    <a:lnTo>
                      <a:pt x="124" y="945"/>
                    </a:lnTo>
                    <a:lnTo>
                      <a:pt x="124" y="1002"/>
                    </a:lnTo>
                    <a:lnTo>
                      <a:pt x="163" y="1002"/>
                    </a:lnTo>
                    <a:lnTo>
                      <a:pt x="172" y="1013"/>
                    </a:lnTo>
                    <a:lnTo>
                      <a:pt x="172" y="1071"/>
                    </a:lnTo>
                    <a:lnTo>
                      <a:pt x="277" y="1071"/>
                    </a:lnTo>
                    <a:lnTo>
                      <a:pt x="277" y="1013"/>
                    </a:lnTo>
                    <a:lnTo>
                      <a:pt x="284" y="1002"/>
                    </a:lnTo>
                    <a:lnTo>
                      <a:pt x="335" y="1002"/>
                    </a:lnTo>
                    <a:lnTo>
                      <a:pt x="335" y="945"/>
                    </a:lnTo>
                    <a:lnTo>
                      <a:pt x="342" y="934"/>
                    </a:lnTo>
                    <a:lnTo>
                      <a:pt x="390" y="934"/>
                    </a:lnTo>
                    <a:lnTo>
                      <a:pt x="390" y="679"/>
                    </a:lnTo>
                    <a:lnTo>
                      <a:pt x="342" y="679"/>
                    </a:lnTo>
                    <a:lnTo>
                      <a:pt x="335" y="671"/>
                    </a:lnTo>
                    <a:lnTo>
                      <a:pt x="335" y="614"/>
                    </a:lnTo>
                    <a:lnTo>
                      <a:pt x="284" y="614"/>
                    </a:lnTo>
                    <a:lnTo>
                      <a:pt x="277" y="603"/>
                    </a:lnTo>
                    <a:lnTo>
                      <a:pt x="277" y="544"/>
                    </a:lnTo>
                    <a:lnTo>
                      <a:pt x="172" y="544"/>
                    </a:lnTo>
                    <a:lnTo>
                      <a:pt x="163" y="533"/>
                    </a:lnTo>
                    <a:lnTo>
                      <a:pt x="163" y="476"/>
                    </a:lnTo>
                    <a:lnTo>
                      <a:pt x="172" y="466"/>
                    </a:lnTo>
                    <a:lnTo>
                      <a:pt x="220" y="466"/>
                    </a:lnTo>
                    <a:lnTo>
                      <a:pt x="220" y="406"/>
                    </a:lnTo>
                    <a:lnTo>
                      <a:pt x="230" y="398"/>
                    </a:lnTo>
                    <a:lnTo>
                      <a:pt x="277" y="398"/>
                    </a:lnTo>
                    <a:lnTo>
                      <a:pt x="277" y="350"/>
                    </a:lnTo>
                    <a:lnTo>
                      <a:pt x="284" y="340"/>
                    </a:lnTo>
                    <a:lnTo>
                      <a:pt x="335" y="340"/>
                    </a:lnTo>
                    <a:lnTo>
                      <a:pt x="335" y="213"/>
                    </a:lnTo>
                    <a:lnTo>
                      <a:pt x="284" y="213"/>
                    </a:lnTo>
                    <a:lnTo>
                      <a:pt x="277" y="204"/>
                    </a:lnTo>
                    <a:lnTo>
                      <a:pt x="277" y="145"/>
                    </a:lnTo>
                    <a:lnTo>
                      <a:pt x="124" y="145"/>
                    </a:lnTo>
                    <a:lnTo>
                      <a:pt x="124" y="204"/>
                    </a:lnTo>
                    <a:lnTo>
                      <a:pt x="114" y="213"/>
                    </a:lnTo>
                    <a:lnTo>
                      <a:pt x="66" y="213"/>
                    </a:lnTo>
                    <a:lnTo>
                      <a:pt x="66" y="340"/>
                    </a:lnTo>
                    <a:lnTo>
                      <a:pt x="57" y="350"/>
                    </a:lnTo>
                    <a:lnTo>
                      <a:pt x="9" y="350"/>
                    </a:lnTo>
                    <a:lnTo>
                      <a:pt x="0" y="340"/>
                    </a:lnTo>
                    <a:lnTo>
                      <a:pt x="0" y="213"/>
                    </a:lnTo>
                    <a:lnTo>
                      <a:pt x="9" y="204"/>
                    </a:lnTo>
                    <a:lnTo>
                      <a:pt x="57" y="204"/>
                    </a:lnTo>
                    <a:lnTo>
                      <a:pt x="57" y="75"/>
                    </a:lnTo>
                    <a:lnTo>
                      <a:pt x="66" y="65"/>
                    </a:lnTo>
                    <a:lnTo>
                      <a:pt x="163" y="65"/>
                    </a:lnTo>
                    <a:lnTo>
                      <a:pt x="163" y="7"/>
                    </a:lnTo>
                    <a:lnTo>
                      <a:pt x="172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Comic Sans MS" pitchFamily="66" charset="0"/>
                </a:endParaRPr>
              </a:p>
            </p:txBody>
          </p:sp>
        </p:grpSp>
        <p:grpSp>
          <p:nvGrpSpPr>
            <p:cNvPr id="15" name="Group 18"/>
            <p:cNvGrpSpPr>
              <a:grpSpLocks/>
            </p:cNvGrpSpPr>
            <p:nvPr/>
          </p:nvGrpSpPr>
          <p:grpSpPr bwMode="auto">
            <a:xfrm>
              <a:off x="4477974" y="2584439"/>
              <a:ext cx="564900" cy="409363"/>
              <a:chOff x="3072" y="2352"/>
              <a:chExt cx="430" cy="286"/>
            </a:xfrm>
          </p:grpSpPr>
          <p:sp>
            <p:nvSpPr>
              <p:cNvPr id="57" name="Freeform 19"/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129" cy="285"/>
              </a:xfrm>
              <a:custGeom>
                <a:avLst/>
                <a:gdLst/>
                <a:ahLst/>
                <a:cxnLst>
                  <a:cxn ang="0">
                    <a:pos x="177" y="83"/>
                  </a:cxn>
                  <a:cxn ang="0">
                    <a:pos x="394" y="83"/>
                  </a:cxn>
                  <a:cxn ang="0">
                    <a:pos x="394" y="148"/>
                  </a:cxn>
                  <a:cxn ang="0">
                    <a:pos x="402" y="159"/>
                  </a:cxn>
                  <a:cxn ang="0">
                    <a:pos x="439" y="159"/>
                  </a:cxn>
                  <a:cxn ang="0">
                    <a:pos x="439" y="224"/>
                  </a:cxn>
                  <a:cxn ang="0">
                    <a:pos x="445" y="235"/>
                  </a:cxn>
                  <a:cxn ang="0">
                    <a:pos x="477" y="235"/>
                  </a:cxn>
                  <a:cxn ang="0">
                    <a:pos x="477" y="436"/>
                  </a:cxn>
                  <a:cxn ang="0">
                    <a:pos x="445" y="436"/>
                  </a:cxn>
                  <a:cxn ang="0">
                    <a:pos x="439" y="449"/>
                  </a:cxn>
                  <a:cxn ang="0">
                    <a:pos x="439" y="513"/>
                  </a:cxn>
                  <a:cxn ang="0">
                    <a:pos x="402" y="513"/>
                  </a:cxn>
                  <a:cxn ang="0">
                    <a:pos x="394" y="525"/>
                  </a:cxn>
                  <a:cxn ang="0">
                    <a:pos x="394" y="587"/>
                  </a:cxn>
                  <a:cxn ang="0">
                    <a:pos x="177" y="587"/>
                  </a:cxn>
                  <a:cxn ang="0">
                    <a:pos x="177" y="83"/>
                  </a:cxn>
                  <a:cxn ang="0">
                    <a:pos x="5" y="0"/>
                  </a:cxn>
                  <a:cxn ang="0">
                    <a:pos x="439" y="0"/>
                  </a:cxn>
                  <a:cxn ang="0">
                    <a:pos x="445" y="9"/>
                  </a:cxn>
                  <a:cxn ang="0">
                    <a:pos x="445" y="73"/>
                  </a:cxn>
                  <a:cxn ang="0">
                    <a:pos x="521" y="73"/>
                  </a:cxn>
                  <a:cxn ang="0">
                    <a:pos x="528" y="83"/>
                  </a:cxn>
                  <a:cxn ang="0">
                    <a:pos x="528" y="224"/>
                  </a:cxn>
                  <a:cxn ang="0">
                    <a:pos x="567" y="224"/>
                  </a:cxn>
                  <a:cxn ang="0">
                    <a:pos x="573" y="235"/>
                  </a:cxn>
                  <a:cxn ang="0">
                    <a:pos x="573" y="436"/>
                  </a:cxn>
                  <a:cxn ang="0">
                    <a:pos x="567" y="449"/>
                  </a:cxn>
                  <a:cxn ang="0">
                    <a:pos x="528" y="449"/>
                  </a:cxn>
                  <a:cxn ang="0">
                    <a:pos x="528" y="587"/>
                  </a:cxn>
                  <a:cxn ang="0">
                    <a:pos x="521" y="599"/>
                  </a:cxn>
                  <a:cxn ang="0">
                    <a:pos x="445" y="599"/>
                  </a:cxn>
                  <a:cxn ang="0">
                    <a:pos x="445" y="663"/>
                  </a:cxn>
                  <a:cxn ang="0">
                    <a:pos x="439" y="673"/>
                  </a:cxn>
                  <a:cxn ang="0">
                    <a:pos x="177" y="673"/>
                  </a:cxn>
                  <a:cxn ang="0">
                    <a:pos x="177" y="1177"/>
                  </a:cxn>
                  <a:cxn ang="0">
                    <a:pos x="261" y="1177"/>
                  </a:cxn>
                  <a:cxn ang="0">
                    <a:pos x="268" y="1187"/>
                  </a:cxn>
                  <a:cxn ang="0">
                    <a:pos x="268" y="1250"/>
                  </a:cxn>
                  <a:cxn ang="0">
                    <a:pos x="261" y="1260"/>
                  </a:cxn>
                  <a:cxn ang="0">
                    <a:pos x="5" y="1260"/>
                  </a:cxn>
                  <a:cxn ang="0">
                    <a:pos x="0" y="1250"/>
                  </a:cxn>
                  <a:cxn ang="0">
                    <a:pos x="0" y="1187"/>
                  </a:cxn>
                  <a:cxn ang="0">
                    <a:pos x="5" y="1177"/>
                  </a:cxn>
                  <a:cxn ang="0">
                    <a:pos x="89" y="1177"/>
                  </a:cxn>
                  <a:cxn ang="0">
                    <a:pos x="89" y="83"/>
                  </a:cxn>
                  <a:cxn ang="0">
                    <a:pos x="5" y="83"/>
                  </a:cxn>
                  <a:cxn ang="0">
                    <a:pos x="0" y="73"/>
                  </a:cxn>
                  <a:cxn ang="0">
                    <a:pos x="0" y="9"/>
                  </a:cxn>
                  <a:cxn ang="0">
                    <a:pos x="5" y="0"/>
                  </a:cxn>
                </a:cxnLst>
                <a:rect l="0" t="0" r="r" b="b"/>
                <a:pathLst>
                  <a:path w="574" h="1261">
                    <a:moveTo>
                      <a:pt x="177" y="83"/>
                    </a:moveTo>
                    <a:lnTo>
                      <a:pt x="394" y="83"/>
                    </a:lnTo>
                    <a:lnTo>
                      <a:pt x="394" y="148"/>
                    </a:lnTo>
                    <a:lnTo>
                      <a:pt x="402" y="159"/>
                    </a:lnTo>
                    <a:lnTo>
                      <a:pt x="439" y="159"/>
                    </a:lnTo>
                    <a:lnTo>
                      <a:pt x="439" y="224"/>
                    </a:lnTo>
                    <a:lnTo>
                      <a:pt x="445" y="235"/>
                    </a:lnTo>
                    <a:lnTo>
                      <a:pt x="477" y="235"/>
                    </a:lnTo>
                    <a:lnTo>
                      <a:pt x="477" y="436"/>
                    </a:lnTo>
                    <a:lnTo>
                      <a:pt x="445" y="436"/>
                    </a:lnTo>
                    <a:lnTo>
                      <a:pt x="439" y="449"/>
                    </a:lnTo>
                    <a:lnTo>
                      <a:pt x="439" y="513"/>
                    </a:lnTo>
                    <a:lnTo>
                      <a:pt x="402" y="513"/>
                    </a:lnTo>
                    <a:lnTo>
                      <a:pt x="394" y="525"/>
                    </a:lnTo>
                    <a:lnTo>
                      <a:pt x="394" y="587"/>
                    </a:lnTo>
                    <a:lnTo>
                      <a:pt x="177" y="587"/>
                    </a:lnTo>
                    <a:lnTo>
                      <a:pt x="177" y="83"/>
                    </a:lnTo>
                    <a:close/>
                    <a:moveTo>
                      <a:pt x="5" y="0"/>
                    </a:moveTo>
                    <a:lnTo>
                      <a:pt x="439" y="0"/>
                    </a:lnTo>
                    <a:lnTo>
                      <a:pt x="445" y="9"/>
                    </a:lnTo>
                    <a:lnTo>
                      <a:pt x="445" y="73"/>
                    </a:lnTo>
                    <a:lnTo>
                      <a:pt x="521" y="73"/>
                    </a:lnTo>
                    <a:lnTo>
                      <a:pt x="528" y="83"/>
                    </a:lnTo>
                    <a:lnTo>
                      <a:pt x="528" y="224"/>
                    </a:lnTo>
                    <a:lnTo>
                      <a:pt x="567" y="224"/>
                    </a:lnTo>
                    <a:lnTo>
                      <a:pt x="573" y="235"/>
                    </a:lnTo>
                    <a:lnTo>
                      <a:pt x="573" y="436"/>
                    </a:lnTo>
                    <a:lnTo>
                      <a:pt x="567" y="449"/>
                    </a:lnTo>
                    <a:lnTo>
                      <a:pt x="528" y="449"/>
                    </a:lnTo>
                    <a:lnTo>
                      <a:pt x="528" y="587"/>
                    </a:lnTo>
                    <a:lnTo>
                      <a:pt x="521" y="599"/>
                    </a:lnTo>
                    <a:lnTo>
                      <a:pt x="445" y="599"/>
                    </a:lnTo>
                    <a:lnTo>
                      <a:pt x="445" y="663"/>
                    </a:lnTo>
                    <a:lnTo>
                      <a:pt x="439" y="673"/>
                    </a:lnTo>
                    <a:lnTo>
                      <a:pt x="177" y="673"/>
                    </a:lnTo>
                    <a:lnTo>
                      <a:pt x="177" y="1177"/>
                    </a:lnTo>
                    <a:lnTo>
                      <a:pt x="261" y="1177"/>
                    </a:lnTo>
                    <a:lnTo>
                      <a:pt x="268" y="1187"/>
                    </a:lnTo>
                    <a:lnTo>
                      <a:pt x="268" y="1250"/>
                    </a:lnTo>
                    <a:lnTo>
                      <a:pt x="261" y="1260"/>
                    </a:lnTo>
                    <a:lnTo>
                      <a:pt x="5" y="1260"/>
                    </a:lnTo>
                    <a:lnTo>
                      <a:pt x="0" y="1250"/>
                    </a:lnTo>
                    <a:lnTo>
                      <a:pt x="0" y="1187"/>
                    </a:lnTo>
                    <a:lnTo>
                      <a:pt x="5" y="1177"/>
                    </a:lnTo>
                    <a:lnTo>
                      <a:pt x="89" y="1177"/>
                    </a:lnTo>
                    <a:lnTo>
                      <a:pt x="89" y="83"/>
                    </a:lnTo>
                    <a:lnTo>
                      <a:pt x="5" y="83"/>
                    </a:lnTo>
                    <a:lnTo>
                      <a:pt x="0" y="73"/>
                    </a:lnTo>
                    <a:lnTo>
                      <a:pt x="0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Comic Sans MS" pitchFamily="66" charset="0"/>
                </a:endParaRPr>
              </a:p>
            </p:txBody>
          </p:sp>
          <p:sp>
            <p:nvSpPr>
              <p:cNvPr id="58" name="Freeform 20"/>
              <p:cNvSpPr>
                <a:spLocks noChangeArrowheads="1"/>
              </p:cNvSpPr>
              <p:nvPr/>
            </p:nvSpPr>
            <p:spPr bwMode="auto">
              <a:xfrm>
                <a:off x="3213" y="2352"/>
                <a:ext cx="91" cy="285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263" y="73"/>
                  </a:cxn>
                  <a:cxn ang="0">
                    <a:pos x="309" y="83"/>
                  </a:cxn>
                  <a:cxn ang="0">
                    <a:pos x="347" y="148"/>
                  </a:cxn>
                  <a:cxn ang="0">
                    <a:pos x="354" y="374"/>
                  </a:cxn>
                  <a:cxn ang="0">
                    <a:pos x="309" y="385"/>
                  </a:cxn>
                  <a:cxn ang="0">
                    <a:pos x="302" y="449"/>
                  </a:cxn>
                  <a:cxn ang="0">
                    <a:pos x="263" y="513"/>
                  </a:cxn>
                  <a:cxn ang="0">
                    <a:pos x="309" y="525"/>
                  </a:cxn>
                  <a:cxn ang="0">
                    <a:pos x="347" y="587"/>
                  </a:cxn>
                  <a:cxn ang="0">
                    <a:pos x="354" y="663"/>
                  </a:cxn>
                  <a:cxn ang="0">
                    <a:pos x="397" y="673"/>
                  </a:cxn>
                  <a:cxn ang="0">
                    <a:pos x="390" y="972"/>
                  </a:cxn>
                  <a:cxn ang="0">
                    <a:pos x="354" y="1101"/>
                  </a:cxn>
                  <a:cxn ang="0">
                    <a:pos x="309" y="1112"/>
                  </a:cxn>
                  <a:cxn ang="0">
                    <a:pos x="302" y="1187"/>
                  </a:cxn>
                  <a:cxn ang="0">
                    <a:pos x="220" y="1250"/>
                  </a:cxn>
                  <a:cxn ang="0">
                    <a:pos x="50" y="1260"/>
                  </a:cxn>
                  <a:cxn ang="0">
                    <a:pos x="43" y="1187"/>
                  </a:cxn>
                  <a:cxn ang="0">
                    <a:pos x="0" y="1177"/>
                  </a:cxn>
                  <a:cxn ang="0">
                    <a:pos x="6" y="1027"/>
                  </a:cxn>
                  <a:cxn ang="0">
                    <a:pos x="95" y="1038"/>
                  </a:cxn>
                  <a:cxn ang="0">
                    <a:pos x="125" y="1101"/>
                  </a:cxn>
                  <a:cxn ang="0">
                    <a:pos x="132" y="1177"/>
                  </a:cxn>
                  <a:cxn ang="0">
                    <a:pos x="216" y="1112"/>
                  </a:cxn>
                  <a:cxn ang="0">
                    <a:pos x="259" y="1101"/>
                  </a:cxn>
                  <a:cxn ang="0">
                    <a:pos x="263" y="1027"/>
                  </a:cxn>
                  <a:cxn ang="0">
                    <a:pos x="302" y="747"/>
                  </a:cxn>
                  <a:cxn ang="0">
                    <a:pos x="259" y="737"/>
                  </a:cxn>
                  <a:cxn ang="0">
                    <a:pos x="220" y="673"/>
                  </a:cxn>
                  <a:cxn ang="0">
                    <a:pos x="216" y="599"/>
                  </a:cxn>
                  <a:cxn ang="0">
                    <a:pos x="125" y="587"/>
                  </a:cxn>
                  <a:cxn ang="0">
                    <a:pos x="132" y="513"/>
                  </a:cxn>
                  <a:cxn ang="0">
                    <a:pos x="170" y="449"/>
                  </a:cxn>
                  <a:cxn ang="0">
                    <a:pos x="216" y="436"/>
                  </a:cxn>
                  <a:cxn ang="0">
                    <a:pos x="220" y="374"/>
                  </a:cxn>
                  <a:cxn ang="0">
                    <a:pos x="259" y="235"/>
                  </a:cxn>
                  <a:cxn ang="0">
                    <a:pos x="216" y="224"/>
                  </a:cxn>
                  <a:cxn ang="0">
                    <a:pos x="95" y="159"/>
                  </a:cxn>
                  <a:cxn ang="0">
                    <a:pos x="89" y="235"/>
                  </a:cxn>
                  <a:cxn ang="0">
                    <a:pos x="50" y="374"/>
                  </a:cxn>
                  <a:cxn ang="0">
                    <a:pos x="6" y="385"/>
                  </a:cxn>
                  <a:cxn ang="0">
                    <a:pos x="0" y="235"/>
                  </a:cxn>
                  <a:cxn ang="0">
                    <a:pos x="43" y="224"/>
                  </a:cxn>
                  <a:cxn ang="0">
                    <a:pos x="50" y="73"/>
                  </a:cxn>
                  <a:cxn ang="0">
                    <a:pos x="125" y="9"/>
                  </a:cxn>
                </a:cxnLst>
                <a:rect l="0" t="0" r="r" b="b"/>
                <a:pathLst>
                  <a:path w="398" h="1261">
                    <a:moveTo>
                      <a:pt x="132" y="0"/>
                    </a:moveTo>
                    <a:lnTo>
                      <a:pt x="259" y="0"/>
                    </a:lnTo>
                    <a:lnTo>
                      <a:pt x="263" y="9"/>
                    </a:lnTo>
                    <a:lnTo>
                      <a:pt x="263" y="73"/>
                    </a:lnTo>
                    <a:lnTo>
                      <a:pt x="302" y="73"/>
                    </a:lnTo>
                    <a:lnTo>
                      <a:pt x="309" y="83"/>
                    </a:lnTo>
                    <a:lnTo>
                      <a:pt x="309" y="148"/>
                    </a:lnTo>
                    <a:lnTo>
                      <a:pt x="347" y="148"/>
                    </a:lnTo>
                    <a:lnTo>
                      <a:pt x="354" y="159"/>
                    </a:lnTo>
                    <a:lnTo>
                      <a:pt x="354" y="374"/>
                    </a:lnTo>
                    <a:lnTo>
                      <a:pt x="347" y="385"/>
                    </a:lnTo>
                    <a:lnTo>
                      <a:pt x="309" y="385"/>
                    </a:lnTo>
                    <a:lnTo>
                      <a:pt x="309" y="436"/>
                    </a:lnTo>
                    <a:lnTo>
                      <a:pt x="302" y="449"/>
                    </a:lnTo>
                    <a:lnTo>
                      <a:pt x="263" y="449"/>
                    </a:lnTo>
                    <a:lnTo>
                      <a:pt x="263" y="513"/>
                    </a:lnTo>
                    <a:lnTo>
                      <a:pt x="302" y="513"/>
                    </a:lnTo>
                    <a:lnTo>
                      <a:pt x="309" y="525"/>
                    </a:lnTo>
                    <a:lnTo>
                      <a:pt x="309" y="587"/>
                    </a:lnTo>
                    <a:lnTo>
                      <a:pt x="347" y="587"/>
                    </a:lnTo>
                    <a:lnTo>
                      <a:pt x="354" y="599"/>
                    </a:lnTo>
                    <a:lnTo>
                      <a:pt x="354" y="663"/>
                    </a:lnTo>
                    <a:lnTo>
                      <a:pt x="390" y="663"/>
                    </a:lnTo>
                    <a:lnTo>
                      <a:pt x="397" y="673"/>
                    </a:lnTo>
                    <a:lnTo>
                      <a:pt x="397" y="961"/>
                    </a:lnTo>
                    <a:lnTo>
                      <a:pt x="390" y="972"/>
                    </a:lnTo>
                    <a:lnTo>
                      <a:pt x="354" y="972"/>
                    </a:lnTo>
                    <a:lnTo>
                      <a:pt x="354" y="1101"/>
                    </a:lnTo>
                    <a:lnTo>
                      <a:pt x="347" y="1112"/>
                    </a:lnTo>
                    <a:lnTo>
                      <a:pt x="309" y="1112"/>
                    </a:lnTo>
                    <a:lnTo>
                      <a:pt x="309" y="1177"/>
                    </a:lnTo>
                    <a:lnTo>
                      <a:pt x="302" y="1187"/>
                    </a:lnTo>
                    <a:lnTo>
                      <a:pt x="220" y="1187"/>
                    </a:lnTo>
                    <a:lnTo>
                      <a:pt x="220" y="1250"/>
                    </a:lnTo>
                    <a:lnTo>
                      <a:pt x="216" y="1260"/>
                    </a:lnTo>
                    <a:lnTo>
                      <a:pt x="50" y="1260"/>
                    </a:lnTo>
                    <a:lnTo>
                      <a:pt x="43" y="1250"/>
                    </a:lnTo>
                    <a:lnTo>
                      <a:pt x="43" y="1187"/>
                    </a:lnTo>
                    <a:lnTo>
                      <a:pt x="6" y="1187"/>
                    </a:lnTo>
                    <a:lnTo>
                      <a:pt x="0" y="1177"/>
                    </a:lnTo>
                    <a:lnTo>
                      <a:pt x="0" y="1038"/>
                    </a:lnTo>
                    <a:lnTo>
                      <a:pt x="6" y="1027"/>
                    </a:lnTo>
                    <a:lnTo>
                      <a:pt x="89" y="1027"/>
                    </a:lnTo>
                    <a:lnTo>
                      <a:pt x="95" y="1038"/>
                    </a:lnTo>
                    <a:lnTo>
                      <a:pt x="95" y="1101"/>
                    </a:lnTo>
                    <a:lnTo>
                      <a:pt x="125" y="1101"/>
                    </a:lnTo>
                    <a:lnTo>
                      <a:pt x="132" y="1112"/>
                    </a:lnTo>
                    <a:lnTo>
                      <a:pt x="132" y="1177"/>
                    </a:lnTo>
                    <a:lnTo>
                      <a:pt x="216" y="1177"/>
                    </a:lnTo>
                    <a:lnTo>
                      <a:pt x="216" y="1112"/>
                    </a:lnTo>
                    <a:lnTo>
                      <a:pt x="220" y="1101"/>
                    </a:lnTo>
                    <a:lnTo>
                      <a:pt x="259" y="1101"/>
                    </a:lnTo>
                    <a:lnTo>
                      <a:pt x="259" y="1038"/>
                    </a:lnTo>
                    <a:lnTo>
                      <a:pt x="263" y="1027"/>
                    </a:lnTo>
                    <a:lnTo>
                      <a:pt x="302" y="1027"/>
                    </a:lnTo>
                    <a:lnTo>
                      <a:pt x="302" y="747"/>
                    </a:lnTo>
                    <a:lnTo>
                      <a:pt x="263" y="747"/>
                    </a:lnTo>
                    <a:lnTo>
                      <a:pt x="259" y="737"/>
                    </a:lnTo>
                    <a:lnTo>
                      <a:pt x="259" y="673"/>
                    </a:lnTo>
                    <a:lnTo>
                      <a:pt x="220" y="673"/>
                    </a:lnTo>
                    <a:lnTo>
                      <a:pt x="216" y="663"/>
                    </a:lnTo>
                    <a:lnTo>
                      <a:pt x="216" y="599"/>
                    </a:lnTo>
                    <a:lnTo>
                      <a:pt x="132" y="599"/>
                    </a:lnTo>
                    <a:lnTo>
                      <a:pt x="125" y="587"/>
                    </a:lnTo>
                    <a:lnTo>
                      <a:pt x="125" y="525"/>
                    </a:lnTo>
                    <a:lnTo>
                      <a:pt x="132" y="513"/>
                    </a:lnTo>
                    <a:lnTo>
                      <a:pt x="170" y="513"/>
                    </a:lnTo>
                    <a:lnTo>
                      <a:pt x="170" y="449"/>
                    </a:lnTo>
                    <a:lnTo>
                      <a:pt x="177" y="436"/>
                    </a:lnTo>
                    <a:lnTo>
                      <a:pt x="216" y="436"/>
                    </a:lnTo>
                    <a:lnTo>
                      <a:pt x="216" y="385"/>
                    </a:lnTo>
                    <a:lnTo>
                      <a:pt x="220" y="374"/>
                    </a:lnTo>
                    <a:lnTo>
                      <a:pt x="259" y="374"/>
                    </a:lnTo>
                    <a:lnTo>
                      <a:pt x="259" y="235"/>
                    </a:lnTo>
                    <a:lnTo>
                      <a:pt x="220" y="235"/>
                    </a:lnTo>
                    <a:lnTo>
                      <a:pt x="216" y="224"/>
                    </a:lnTo>
                    <a:lnTo>
                      <a:pt x="216" y="159"/>
                    </a:lnTo>
                    <a:lnTo>
                      <a:pt x="95" y="159"/>
                    </a:lnTo>
                    <a:lnTo>
                      <a:pt x="95" y="224"/>
                    </a:lnTo>
                    <a:lnTo>
                      <a:pt x="89" y="235"/>
                    </a:lnTo>
                    <a:lnTo>
                      <a:pt x="50" y="235"/>
                    </a:lnTo>
                    <a:lnTo>
                      <a:pt x="50" y="374"/>
                    </a:lnTo>
                    <a:lnTo>
                      <a:pt x="43" y="385"/>
                    </a:lnTo>
                    <a:lnTo>
                      <a:pt x="6" y="385"/>
                    </a:lnTo>
                    <a:lnTo>
                      <a:pt x="0" y="374"/>
                    </a:lnTo>
                    <a:lnTo>
                      <a:pt x="0" y="235"/>
                    </a:lnTo>
                    <a:lnTo>
                      <a:pt x="6" y="224"/>
                    </a:lnTo>
                    <a:lnTo>
                      <a:pt x="43" y="224"/>
                    </a:lnTo>
                    <a:lnTo>
                      <a:pt x="43" y="83"/>
                    </a:lnTo>
                    <a:lnTo>
                      <a:pt x="50" y="73"/>
                    </a:lnTo>
                    <a:lnTo>
                      <a:pt x="125" y="73"/>
                    </a:lnTo>
                    <a:lnTo>
                      <a:pt x="125" y="9"/>
                    </a:lnTo>
                    <a:lnTo>
                      <a:pt x="132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Comic Sans MS" pitchFamily="66" charset="0"/>
                </a:endParaRPr>
              </a:p>
            </p:txBody>
          </p:sp>
          <p:sp>
            <p:nvSpPr>
              <p:cNvPr id="59" name="Freeform 21"/>
              <p:cNvSpPr>
                <a:spLocks noChangeArrowheads="1"/>
              </p:cNvSpPr>
              <p:nvPr/>
            </p:nvSpPr>
            <p:spPr bwMode="auto">
              <a:xfrm>
                <a:off x="3351" y="2603"/>
                <a:ext cx="21" cy="3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7" y="0"/>
                  </a:cxn>
                  <a:cxn ang="0">
                    <a:pos x="93" y="11"/>
                  </a:cxn>
                  <a:cxn ang="0">
                    <a:pos x="93" y="148"/>
                  </a:cxn>
                  <a:cxn ang="0">
                    <a:pos x="87" y="158"/>
                  </a:cxn>
                  <a:cxn ang="0">
                    <a:pos x="7" y="158"/>
                  </a:cxn>
                  <a:cxn ang="0">
                    <a:pos x="0" y="148"/>
                  </a:cxn>
                  <a:cxn ang="0">
                    <a:pos x="0" y="11"/>
                  </a:cxn>
                  <a:cxn ang="0">
                    <a:pos x="7" y="0"/>
                  </a:cxn>
                </a:cxnLst>
                <a:rect l="0" t="0" r="r" b="b"/>
                <a:pathLst>
                  <a:path w="94" h="159">
                    <a:moveTo>
                      <a:pt x="7" y="0"/>
                    </a:moveTo>
                    <a:lnTo>
                      <a:pt x="87" y="0"/>
                    </a:lnTo>
                    <a:lnTo>
                      <a:pt x="93" y="11"/>
                    </a:lnTo>
                    <a:lnTo>
                      <a:pt x="93" y="148"/>
                    </a:lnTo>
                    <a:lnTo>
                      <a:pt x="87" y="158"/>
                    </a:lnTo>
                    <a:lnTo>
                      <a:pt x="7" y="158"/>
                    </a:lnTo>
                    <a:lnTo>
                      <a:pt x="0" y="148"/>
                    </a:lnTo>
                    <a:lnTo>
                      <a:pt x="0" y="11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Comic Sans MS" pitchFamily="66" charset="0"/>
                </a:endParaRPr>
              </a:p>
            </p:txBody>
          </p:sp>
          <p:sp>
            <p:nvSpPr>
              <p:cNvPr id="60" name="Freeform 22"/>
              <p:cNvSpPr>
                <a:spLocks noChangeArrowheads="1"/>
              </p:cNvSpPr>
              <p:nvPr/>
            </p:nvSpPr>
            <p:spPr bwMode="auto">
              <a:xfrm>
                <a:off x="3403" y="2352"/>
                <a:ext cx="99" cy="285"/>
              </a:xfrm>
              <a:custGeom>
                <a:avLst/>
                <a:gdLst/>
                <a:ahLst/>
                <a:cxnLst>
                  <a:cxn ang="0">
                    <a:pos x="258" y="0"/>
                  </a:cxn>
                  <a:cxn ang="0">
                    <a:pos x="264" y="73"/>
                  </a:cxn>
                  <a:cxn ang="0">
                    <a:pos x="352" y="83"/>
                  </a:cxn>
                  <a:cxn ang="0">
                    <a:pos x="390" y="148"/>
                  </a:cxn>
                  <a:cxn ang="0">
                    <a:pos x="396" y="513"/>
                  </a:cxn>
                  <a:cxn ang="0">
                    <a:pos x="352" y="525"/>
                  </a:cxn>
                  <a:cxn ang="0">
                    <a:pos x="346" y="673"/>
                  </a:cxn>
                  <a:cxn ang="0">
                    <a:pos x="307" y="737"/>
                  </a:cxn>
                  <a:cxn ang="0">
                    <a:pos x="264" y="747"/>
                  </a:cxn>
                  <a:cxn ang="0">
                    <a:pos x="258" y="896"/>
                  </a:cxn>
                  <a:cxn ang="0">
                    <a:pos x="219" y="961"/>
                  </a:cxn>
                  <a:cxn ang="0">
                    <a:pos x="176" y="972"/>
                  </a:cxn>
                  <a:cxn ang="0">
                    <a:pos x="170" y="1038"/>
                  </a:cxn>
                  <a:cxn ang="0">
                    <a:pos x="131" y="1101"/>
                  </a:cxn>
                  <a:cxn ang="0">
                    <a:pos x="390" y="1038"/>
                  </a:cxn>
                  <a:cxn ang="0">
                    <a:pos x="434" y="1027"/>
                  </a:cxn>
                  <a:cxn ang="0">
                    <a:pos x="441" y="1177"/>
                  </a:cxn>
                  <a:cxn ang="0">
                    <a:pos x="396" y="1187"/>
                  </a:cxn>
                  <a:cxn ang="0">
                    <a:pos x="390" y="1260"/>
                  </a:cxn>
                  <a:cxn ang="0">
                    <a:pos x="0" y="1250"/>
                  </a:cxn>
                  <a:cxn ang="0">
                    <a:pos x="5" y="1101"/>
                  </a:cxn>
                  <a:cxn ang="0">
                    <a:pos x="43" y="1038"/>
                  </a:cxn>
                  <a:cxn ang="0">
                    <a:pos x="88" y="1027"/>
                  </a:cxn>
                  <a:cxn ang="0">
                    <a:pos x="95" y="961"/>
                  </a:cxn>
                  <a:cxn ang="0">
                    <a:pos x="126" y="896"/>
                  </a:cxn>
                  <a:cxn ang="0">
                    <a:pos x="170" y="886"/>
                  </a:cxn>
                  <a:cxn ang="0">
                    <a:pos x="176" y="813"/>
                  </a:cxn>
                  <a:cxn ang="0">
                    <a:pos x="214" y="673"/>
                  </a:cxn>
                  <a:cxn ang="0">
                    <a:pos x="258" y="663"/>
                  </a:cxn>
                  <a:cxn ang="0">
                    <a:pos x="264" y="513"/>
                  </a:cxn>
                  <a:cxn ang="0">
                    <a:pos x="301" y="235"/>
                  </a:cxn>
                  <a:cxn ang="0">
                    <a:pos x="258" y="224"/>
                  </a:cxn>
                  <a:cxn ang="0">
                    <a:pos x="95" y="159"/>
                  </a:cxn>
                  <a:cxn ang="0">
                    <a:pos x="88" y="235"/>
                  </a:cxn>
                  <a:cxn ang="0">
                    <a:pos x="49" y="374"/>
                  </a:cxn>
                  <a:cxn ang="0">
                    <a:pos x="5" y="385"/>
                  </a:cxn>
                  <a:cxn ang="0">
                    <a:pos x="0" y="235"/>
                  </a:cxn>
                  <a:cxn ang="0">
                    <a:pos x="43" y="224"/>
                  </a:cxn>
                  <a:cxn ang="0">
                    <a:pos x="49" y="73"/>
                  </a:cxn>
                  <a:cxn ang="0">
                    <a:pos x="126" y="9"/>
                  </a:cxn>
                </a:cxnLst>
                <a:rect l="0" t="0" r="r" b="b"/>
                <a:pathLst>
                  <a:path w="442" h="1261">
                    <a:moveTo>
                      <a:pt x="131" y="0"/>
                    </a:moveTo>
                    <a:lnTo>
                      <a:pt x="258" y="0"/>
                    </a:lnTo>
                    <a:lnTo>
                      <a:pt x="264" y="9"/>
                    </a:lnTo>
                    <a:lnTo>
                      <a:pt x="264" y="73"/>
                    </a:lnTo>
                    <a:lnTo>
                      <a:pt x="346" y="73"/>
                    </a:lnTo>
                    <a:lnTo>
                      <a:pt x="352" y="83"/>
                    </a:lnTo>
                    <a:lnTo>
                      <a:pt x="352" y="148"/>
                    </a:lnTo>
                    <a:lnTo>
                      <a:pt x="390" y="148"/>
                    </a:lnTo>
                    <a:lnTo>
                      <a:pt x="396" y="159"/>
                    </a:lnTo>
                    <a:lnTo>
                      <a:pt x="396" y="513"/>
                    </a:lnTo>
                    <a:lnTo>
                      <a:pt x="390" y="525"/>
                    </a:lnTo>
                    <a:lnTo>
                      <a:pt x="352" y="525"/>
                    </a:lnTo>
                    <a:lnTo>
                      <a:pt x="352" y="663"/>
                    </a:lnTo>
                    <a:lnTo>
                      <a:pt x="346" y="673"/>
                    </a:lnTo>
                    <a:lnTo>
                      <a:pt x="307" y="673"/>
                    </a:lnTo>
                    <a:lnTo>
                      <a:pt x="307" y="737"/>
                    </a:lnTo>
                    <a:lnTo>
                      <a:pt x="301" y="747"/>
                    </a:lnTo>
                    <a:lnTo>
                      <a:pt x="264" y="747"/>
                    </a:lnTo>
                    <a:lnTo>
                      <a:pt x="264" y="886"/>
                    </a:lnTo>
                    <a:lnTo>
                      <a:pt x="258" y="896"/>
                    </a:lnTo>
                    <a:lnTo>
                      <a:pt x="219" y="896"/>
                    </a:lnTo>
                    <a:lnTo>
                      <a:pt x="219" y="961"/>
                    </a:lnTo>
                    <a:lnTo>
                      <a:pt x="214" y="972"/>
                    </a:lnTo>
                    <a:lnTo>
                      <a:pt x="176" y="972"/>
                    </a:lnTo>
                    <a:lnTo>
                      <a:pt x="176" y="1027"/>
                    </a:lnTo>
                    <a:lnTo>
                      <a:pt x="170" y="1038"/>
                    </a:lnTo>
                    <a:lnTo>
                      <a:pt x="131" y="1038"/>
                    </a:lnTo>
                    <a:lnTo>
                      <a:pt x="131" y="1101"/>
                    </a:lnTo>
                    <a:lnTo>
                      <a:pt x="390" y="1101"/>
                    </a:lnTo>
                    <a:lnTo>
                      <a:pt x="390" y="1038"/>
                    </a:lnTo>
                    <a:lnTo>
                      <a:pt x="396" y="1027"/>
                    </a:lnTo>
                    <a:lnTo>
                      <a:pt x="434" y="1027"/>
                    </a:lnTo>
                    <a:lnTo>
                      <a:pt x="441" y="1038"/>
                    </a:lnTo>
                    <a:lnTo>
                      <a:pt x="441" y="1177"/>
                    </a:lnTo>
                    <a:lnTo>
                      <a:pt x="434" y="1187"/>
                    </a:lnTo>
                    <a:lnTo>
                      <a:pt x="396" y="1187"/>
                    </a:lnTo>
                    <a:lnTo>
                      <a:pt x="396" y="1250"/>
                    </a:lnTo>
                    <a:lnTo>
                      <a:pt x="390" y="1260"/>
                    </a:lnTo>
                    <a:lnTo>
                      <a:pt x="5" y="1260"/>
                    </a:lnTo>
                    <a:lnTo>
                      <a:pt x="0" y="1250"/>
                    </a:lnTo>
                    <a:lnTo>
                      <a:pt x="0" y="1112"/>
                    </a:lnTo>
                    <a:lnTo>
                      <a:pt x="5" y="1101"/>
                    </a:lnTo>
                    <a:lnTo>
                      <a:pt x="43" y="1101"/>
                    </a:lnTo>
                    <a:lnTo>
                      <a:pt x="43" y="1038"/>
                    </a:lnTo>
                    <a:lnTo>
                      <a:pt x="49" y="1027"/>
                    </a:lnTo>
                    <a:lnTo>
                      <a:pt x="88" y="1027"/>
                    </a:lnTo>
                    <a:lnTo>
                      <a:pt x="88" y="972"/>
                    </a:lnTo>
                    <a:lnTo>
                      <a:pt x="95" y="961"/>
                    </a:lnTo>
                    <a:lnTo>
                      <a:pt x="126" y="961"/>
                    </a:lnTo>
                    <a:lnTo>
                      <a:pt x="126" y="896"/>
                    </a:lnTo>
                    <a:lnTo>
                      <a:pt x="131" y="886"/>
                    </a:lnTo>
                    <a:lnTo>
                      <a:pt x="170" y="886"/>
                    </a:lnTo>
                    <a:lnTo>
                      <a:pt x="170" y="824"/>
                    </a:lnTo>
                    <a:lnTo>
                      <a:pt x="176" y="813"/>
                    </a:lnTo>
                    <a:lnTo>
                      <a:pt x="214" y="813"/>
                    </a:lnTo>
                    <a:lnTo>
                      <a:pt x="214" y="673"/>
                    </a:lnTo>
                    <a:lnTo>
                      <a:pt x="219" y="663"/>
                    </a:lnTo>
                    <a:lnTo>
                      <a:pt x="258" y="663"/>
                    </a:lnTo>
                    <a:lnTo>
                      <a:pt x="258" y="525"/>
                    </a:lnTo>
                    <a:lnTo>
                      <a:pt x="264" y="513"/>
                    </a:lnTo>
                    <a:lnTo>
                      <a:pt x="301" y="513"/>
                    </a:lnTo>
                    <a:lnTo>
                      <a:pt x="301" y="235"/>
                    </a:lnTo>
                    <a:lnTo>
                      <a:pt x="264" y="235"/>
                    </a:lnTo>
                    <a:lnTo>
                      <a:pt x="258" y="224"/>
                    </a:lnTo>
                    <a:lnTo>
                      <a:pt x="258" y="159"/>
                    </a:lnTo>
                    <a:lnTo>
                      <a:pt x="95" y="159"/>
                    </a:lnTo>
                    <a:lnTo>
                      <a:pt x="95" y="224"/>
                    </a:lnTo>
                    <a:lnTo>
                      <a:pt x="88" y="235"/>
                    </a:lnTo>
                    <a:lnTo>
                      <a:pt x="49" y="235"/>
                    </a:lnTo>
                    <a:lnTo>
                      <a:pt x="49" y="374"/>
                    </a:lnTo>
                    <a:lnTo>
                      <a:pt x="43" y="385"/>
                    </a:lnTo>
                    <a:lnTo>
                      <a:pt x="5" y="385"/>
                    </a:lnTo>
                    <a:lnTo>
                      <a:pt x="0" y="374"/>
                    </a:lnTo>
                    <a:lnTo>
                      <a:pt x="0" y="235"/>
                    </a:lnTo>
                    <a:lnTo>
                      <a:pt x="5" y="224"/>
                    </a:lnTo>
                    <a:lnTo>
                      <a:pt x="43" y="224"/>
                    </a:lnTo>
                    <a:lnTo>
                      <a:pt x="43" y="83"/>
                    </a:lnTo>
                    <a:lnTo>
                      <a:pt x="49" y="73"/>
                    </a:lnTo>
                    <a:lnTo>
                      <a:pt x="126" y="73"/>
                    </a:lnTo>
                    <a:lnTo>
                      <a:pt x="126" y="9"/>
                    </a:lnTo>
                    <a:lnTo>
                      <a:pt x="131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Comic Sans MS" pitchFamily="66" charset="0"/>
                </a:endParaRPr>
              </a:p>
            </p:txBody>
          </p:sp>
        </p:grpSp>
        <p:grpSp>
          <p:nvGrpSpPr>
            <p:cNvPr id="16" name="Group 23"/>
            <p:cNvGrpSpPr>
              <a:grpSpLocks/>
            </p:cNvGrpSpPr>
            <p:nvPr/>
          </p:nvGrpSpPr>
          <p:grpSpPr bwMode="auto">
            <a:xfrm>
              <a:off x="5158445" y="1346629"/>
              <a:ext cx="515214" cy="371559"/>
              <a:chOff x="3590" y="1488"/>
              <a:chExt cx="392" cy="259"/>
            </a:xfrm>
          </p:grpSpPr>
          <p:sp>
            <p:nvSpPr>
              <p:cNvPr id="53" name="Freeform 24"/>
              <p:cNvSpPr>
                <a:spLocks noChangeArrowheads="1"/>
              </p:cNvSpPr>
              <p:nvPr/>
            </p:nvSpPr>
            <p:spPr bwMode="auto">
              <a:xfrm>
                <a:off x="3590" y="1488"/>
                <a:ext cx="121" cy="259"/>
              </a:xfrm>
              <a:custGeom>
                <a:avLst/>
                <a:gdLst/>
                <a:ahLst/>
                <a:cxnLst>
                  <a:cxn ang="0">
                    <a:pos x="168" y="75"/>
                  </a:cxn>
                  <a:cxn ang="0">
                    <a:pos x="371" y="75"/>
                  </a:cxn>
                  <a:cxn ang="0">
                    <a:pos x="371" y="134"/>
                  </a:cxn>
                  <a:cxn ang="0">
                    <a:pos x="377" y="145"/>
                  </a:cxn>
                  <a:cxn ang="0">
                    <a:pos x="413" y="145"/>
                  </a:cxn>
                  <a:cxn ang="0">
                    <a:pos x="413" y="204"/>
                  </a:cxn>
                  <a:cxn ang="0">
                    <a:pos x="419" y="213"/>
                  </a:cxn>
                  <a:cxn ang="0">
                    <a:pos x="447" y="213"/>
                  </a:cxn>
                  <a:cxn ang="0">
                    <a:pos x="447" y="398"/>
                  </a:cxn>
                  <a:cxn ang="0">
                    <a:pos x="419" y="398"/>
                  </a:cxn>
                  <a:cxn ang="0">
                    <a:pos x="413" y="406"/>
                  </a:cxn>
                  <a:cxn ang="0">
                    <a:pos x="413" y="466"/>
                  </a:cxn>
                  <a:cxn ang="0">
                    <a:pos x="377" y="466"/>
                  </a:cxn>
                  <a:cxn ang="0">
                    <a:pos x="371" y="476"/>
                  </a:cxn>
                  <a:cxn ang="0">
                    <a:pos x="371" y="532"/>
                  </a:cxn>
                  <a:cxn ang="0">
                    <a:pos x="168" y="532"/>
                  </a:cxn>
                  <a:cxn ang="0">
                    <a:pos x="168" y="75"/>
                  </a:cxn>
                  <a:cxn ang="0">
                    <a:pos x="5" y="0"/>
                  </a:cxn>
                  <a:cxn ang="0">
                    <a:pos x="413" y="0"/>
                  </a:cxn>
                  <a:cxn ang="0">
                    <a:pos x="419" y="7"/>
                  </a:cxn>
                  <a:cxn ang="0">
                    <a:pos x="419" y="65"/>
                  </a:cxn>
                  <a:cxn ang="0">
                    <a:pos x="488" y="65"/>
                  </a:cxn>
                  <a:cxn ang="0">
                    <a:pos x="494" y="75"/>
                  </a:cxn>
                  <a:cxn ang="0">
                    <a:pos x="494" y="204"/>
                  </a:cxn>
                  <a:cxn ang="0">
                    <a:pos x="532" y="204"/>
                  </a:cxn>
                  <a:cxn ang="0">
                    <a:pos x="538" y="213"/>
                  </a:cxn>
                  <a:cxn ang="0">
                    <a:pos x="538" y="398"/>
                  </a:cxn>
                  <a:cxn ang="0">
                    <a:pos x="532" y="406"/>
                  </a:cxn>
                  <a:cxn ang="0">
                    <a:pos x="494" y="406"/>
                  </a:cxn>
                  <a:cxn ang="0">
                    <a:pos x="494" y="532"/>
                  </a:cxn>
                  <a:cxn ang="0">
                    <a:pos x="488" y="544"/>
                  </a:cxn>
                  <a:cxn ang="0">
                    <a:pos x="419" y="544"/>
                  </a:cxn>
                  <a:cxn ang="0">
                    <a:pos x="419" y="602"/>
                  </a:cxn>
                  <a:cxn ang="0">
                    <a:pos x="413" y="613"/>
                  </a:cxn>
                  <a:cxn ang="0">
                    <a:pos x="168" y="613"/>
                  </a:cxn>
                  <a:cxn ang="0">
                    <a:pos x="168" y="1070"/>
                  </a:cxn>
                  <a:cxn ang="0">
                    <a:pos x="244" y="1070"/>
                  </a:cxn>
                  <a:cxn ang="0">
                    <a:pos x="250" y="1078"/>
                  </a:cxn>
                  <a:cxn ang="0">
                    <a:pos x="250" y="1138"/>
                  </a:cxn>
                  <a:cxn ang="0">
                    <a:pos x="244" y="1146"/>
                  </a:cxn>
                  <a:cxn ang="0">
                    <a:pos x="5" y="1146"/>
                  </a:cxn>
                  <a:cxn ang="0">
                    <a:pos x="0" y="1138"/>
                  </a:cxn>
                  <a:cxn ang="0">
                    <a:pos x="0" y="1078"/>
                  </a:cxn>
                  <a:cxn ang="0">
                    <a:pos x="5" y="1070"/>
                  </a:cxn>
                  <a:cxn ang="0">
                    <a:pos x="84" y="1070"/>
                  </a:cxn>
                  <a:cxn ang="0">
                    <a:pos x="84" y="75"/>
                  </a:cxn>
                  <a:cxn ang="0">
                    <a:pos x="5" y="75"/>
                  </a:cxn>
                  <a:cxn ang="0">
                    <a:pos x="0" y="65"/>
                  </a:cxn>
                  <a:cxn ang="0">
                    <a:pos x="0" y="7"/>
                  </a:cxn>
                  <a:cxn ang="0">
                    <a:pos x="5" y="0"/>
                  </a:cxn>
                </a:cxnLst>
                <a:rect l="0" t="0" r="r" b="b"/>
                <a:pathLst>
                  <a:path w="539" h="1147">
                    <a:moveTo>
                      <a:pt x="168" y="75"/>
                    </a:moveTo>
                    <a:lnTo>
                      <a:pt x="371" y="75"/>
                    </a:lnTo>
                    <a:lnTo>
                      <a:pt x="371" y="134"/>
                    </a:lnTo>
                    <a:lnTo>
                      <a:pt x="377" y="145"/>
                    </a:lnTo>
                    <a:lnTo>
                      <a:pt x="413" y="145"/>
                    </a:lnTo>
                    <a:lnTo>
                      <a:pt x="413" y="204"/>
                    </a:lnTo>
                    <a:lnTo>
                      <a:pt x="419" y="213"/>
                    </a:lnTo>
                    <a:lnTo>
                      <a:pt x="447" y="213"/>
                    </a:lnTo>
                    <a:lnTo>
                      <a:pt x="447" y="398"/>
                    </a:lnTo>
                    <a:lnTo>
                      <a:pt x="419" y="398"/>
                    </a:lnTo>
                    <a:lnTo>
                      <a:pt x="413" y="406"/>
                    </a:lnTo>
                    <a:lnTo>
                      <a:pt x="413" y="466"/>
                    </a:lnTo>
                    <a:lnTo>
                      <a:pt x="377" y="466"/>
                    </a:lnTo>
                    <a:lnTo>
                      <a:pt x="371" y="476"/>
                    </a:lnTo>
                    <a:lnTo>
                      <a:pt x="371" y="532"/>
                    </a:lnTo>
                    <a:lnTo>
                      <a:pt x="168" y="532"/>
                    </a:lnTo>
                    <a:lnTo>
                      <a:pt x="168" y="75"/>
                    </a:lnTo>
                    <a:close/>
                    <a:moveTo>
                      <a:pt x="5" y="0"/>
                    </a:moveTo>
                    <a:lnTo>
                      <a:pt x="413" y="0"/>
                    </a:lnTo>
                    <a:lnTo>
                      <a:pt x="419" y="7"/>
                    </a:lnTo>
                    <a:lnTo>
                      <a:pt x="419" y="65"/>
                    </a:lnTo>
                    <a:lnTo>
                      <a:pt x="488" y="65"/>
                    </a:lnTo>
                    <a:lnTo>
                      <a:pt x="494" y="75"/>
                    </a:lnTo>
                    <a:lnTo>
                      <a:pt x="494" y="204"/>
                    </a:lnTo>
                    <a:lnTo>
                      <a:pt x="532" y="204"/>
                    </a:lnTo>
                    <a:lnTo>
                      <a:pt x="538" y="213"/>
                    </a:lnTo>
                    <a:lnTo>
                      <a:pt x="538" y="398"/>
                    </a:lnTo>
                    <a:lnTo>
                      <a:pt x="532" y="406"/>
                    </a:lnTo>
                    <a:lnTo>
                      <a:pt x="494" y="406"/>
                    </a:lnTo>
                    <a:lnTo>
                      <a:pt x="494" y="532"/>
                    </a:lnTo>
                    <a:lnTo>
                      <a:pt x="488" y="544"/>
                    </a:lnTo>
                    <a:lnTo>
                      <a:pt x="419" y="544"/>
                    </a:lnTo>
                    <a:lnTo>
                      <a:pt x="419" y="602"/>
                    </a:lnTo>
                    <a:lnTo>
                      <a:pt x="413" y="613"/>
                    </a:lnTo>
                    <a:lnTo>
                      <a:pt x="168" y="613"/>
                    </a:lnTo>
                    <a:lnTo>
                      <a:pt x="168" y="1070"/>
                    </a:lnTo>
                    <a:lnTo>
                      <a:pt x="244" y="1070"/>
                    </a:lnTo>
                    <a:lnTo>
                      <a:pt x="250" y="1078"/>
                    </a:lnTo>
                    <a:lnTo>
                      <a:pt x="250" y="1138"/>
                    </a:lnTo>
                    <a:lnTo>
                      <a:pt x="244" y="1146"/>
                    </a:lnTo>
                    <a:lnTo>
                      <a:pt x="5" y="1146"/>
                    </a:lnTo>
                    <a:lnTo>
                      <a:pt x="0" y="1138"/>
                    </a:lnTo>
                    <a:lnTo>
                      <a:pt x="0" y="1078"/>
                    </a:lnTo>
                    <a:lnTo>
                      <a:pt x="5" y="1070"/>
                    </a:lnTo>
                    <a:lnTo>
                      <a:pt x="84" y="1070"/>
                    </a:lnTo>
                    <a:lnTo>
                      <a:pt x="84" y="75"/>
                    </a:lnTo>
                    <a:lnTo>
                      <a:pt x="5" y="75"/>
                    </a:lnTo>
                    <a:lnTo>
                      <a:pt x="0" y="65"/>
                    </a:lnTo>
                    <a:lnTo>
                      <a:pt x="0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Comic Sans MS" pitchFamily="66" charset="0"/>
                </a:endParaRPr>
              </a:p>
            </p:txBody>
          </p:sp>
          <p:sp>
            <p:nvSpPr>
              <p:cNvPr id="54" name="Freeform 25"/>
              <p:cNvSpPr>
                <a:spLocks noChangeArrowheads="1"/>
              </p:cNvSpPr>
              <p:nvPr/>
            </p:nvSpPr>
            <p:spPr bwMode="auto">
              <a:xfrm>
                <a:off x="3722" y="1488"/>
                <a:ext cx="83" cy="259"/>
              </a:xfrm>
              <a:custGeom>
                <a:avLst/>
                <a:gdLst/>
                <a:ahLst/>
                <a:cxnLst>
                  <a:cxn ang="0">
                    <a:pos x="241" y="0"/>
                  </a:cxn>
                  <a:cxn ang="0">
                    <a:pos x="246" y="65"/>
                  </a:cxn>
                  <a:cxn ang="0">
                    <a:pos x="289" y="75"/>
                  </a:cxn>
                  <a:cxn ang="0">
                    <a:pos x="324" y="134"/>
                  </a:cxn>
                  <a:cxn ang="0">
                    <a:pos x="330" y="339"/>
                  </a:cxn>
                  <a:cxn ang="0">
                    <a:pos x="289" y="349"/>
                  </a:cxn>
                  <a:cxn ang="0">
                    <a:pos x="281" y="406"/>
                  </a:cxn>
                  <a:cxn ang="0">
                    <a:pos x="246" y="466"/>
                  </a:cxn>
                  <a:cxn ang="0">
                    <a:pos x="289" y="476"/>
                  </a:cxn>
                  <a:cxn ang="0">
                    <a:pos x="324" y="532"/>
                  </a:cxn>
                  <a:cxn ang="0">
                    <a:pos x="330" y="602"/>
                  </a:cxn>
                  <a:cxn ang="0">
                    <a:pos x="370" y="613"/>
                  </a:cxn>
                  <a:cxn ang="0">
                    <a:pos x="364" y="885"/>
                  </a:cxn>
                  <a:cxn ang="0">
                    <a:pos x="330" y="1001"/>
                  </a:cxn>
                  <a:cxn ang="0">
                    <a:pos x="289" y="1012"/>
                  </a:cxn>
                  <a:cxn ang="0">
                    <a:pos x="281" y="1078"/>
                  </a:cxn>
                  <a:cxn ang="0">
                    <a:pos x="206" y="1138"/>
                  </a:cxn>
                  <a:cxn ang="0">
                    <a:pos x="47" y="1146"/>
                  </a:cxn>
                  <a:cxn ang="0">
                    <a:pos x="41" y="1078"/>
                  </a:cxn>
                  <a:cxn ang="0">
                    <a:pos x="0" y="1070"/>
                  </a:cxn>
                  <a:cxn ang="0">
                    <a:pos x="5" y="933"/>
                  </a:cxn>
                  <a:cxn ang="0">
                    <a:pos x="88" y="944"/>
                  </a:cxn>
                  <a:cxn ang="0">
                    <a:pos x="116" y="1001"/>
                  </a:cxn>
                  <a:cxn ang="0">
                    <a:pos x="125" y="1070"/>
                  </a:cxn>
                  <a:cxn ang="0">
                    <a:pos x="200" y="1012"/>
                  </a:cxn>
                  <a:cxn ang="0">
                    <a:pos x="241" y="1001"/>
                  </a:cxn>
                  <a:cxn ang="0">
                    <a:pos x="246" y="933"/>
                  </a:cxn>
                  <a:cxn ang="0">
                    <a:pos x="281" y="678"/>
                  </a:cxn>
                  <a:cxn ang="0">
                    <a:pos x="241" y="670"/>
                  </a:cxn>
                  <a:cxn ang="0">
                    <a:pos x="206" y="613"/>
                  </a:cxn>
                  <a:cxn ang="0">
                    <a:pos x="200" y="544"/>
                  </a:cxn>
                  <a:cxn ang="0">
                    <a:pos x="116" y="532"/>
                  </a:cxn>
                  <a:cxn ang="0">
                    <a:pos x="125" y="466"/>
                  </a:cxn>
                  <a:cxn ang="0">
                    <a:pos x="159" y="406"/>
                  </a:cxn>
                  <a:cxn ang="0">
                    <a:pos x="200" y="398"/>
                  </a:cxn>
                  <a:cxn ang="0">
                    <a:pos x="206" y="339"/>
                  </a:cxn>
                  <a:cxn ang="0">
                    <a:pos x="241" y="213"/>
                  </a:cxn>
                  <a:cxn ang="0">
                    <a:pos x="200" y="204"/>
                  </a:cxn>
                  <a:cxn ang="0">
                    <a:pos x="88" y="145"/>
                  </a:cxn>
                  <a:cxn ang="0">
                    <a:pos x="82" y="213"/>
                  </a:cxn>
                  <a:cxn ang="0">
                    <a:pos x="47" y="339"/>
                  </a:cxn>
                  <a:cxn ang="0">
                    <a:pos x="5" y="349"/>
                  </a:cxn>
                  <a:cxn ang="0">
                    <a:pos x="0" y="213"/>
                  </a:cxn>
                  <a:cxn ang="0">
                    <a:pos x="41" y="204"/>
                  </a:cxn>
                  <a:cxn ang="0">
                    <a:pos x="47" y="65"/>
                  </a:cxn>
                  <a:cxn ang="0">
                    <a:pos x="116" y="7"/>
                  </a:cxn>
                </a:cxnLst>
                <a:rect l="0" t="0" r="r" b="b"/>
                <a:pathLst>
                  <a:path w="371" h="1147">
                    <a:moveTo>
                      <a:pt x="125" y="0"/>
                    </a:moveTo>
                    <a:lnTo>
                      <a:pt x="241" y="0"/>
                    </a:lnTo>
                    <a:lnTo>
                      <a:pt x="246" y="7"/>
                    </a:lnTo>
                    <a:lnTo>
                      <a:pt x="246" y="65"/>
                    </a:lnTo>
                    <a:lnTo>
                      <a:pt x="281" y="65"/>
                    </a:lnTo>
                    <a:lnTo>
                      <a:pt x="289" y="75"/>
                    </a:lnTo>
                    <a:lnTo>
                      <a:pt x="289" y="134"/>
                    </a:lnTo>
                    <a:lnTo>
                      <a:pt x="324" y="134"/>
                    </a:lnTo>
                    <a:lnTo>
                      <a:pt x="330" y="145"/>
                    </a:lnTo>
                    <a:lnTo>
                      <a:pt x="330" y="339"/>
                    </a:lnTo>
                    <a:lnTo>
                      <a:pt x="324" y="349"/>
                    </a:lnTo>
                    <a:lnTo>
                      <a:pt x="289" y="349"/>
                    </a:lnTo>
                    <a:lnTo>
                      <a:pt x="289" y="398"/>
                    </a:lnTo>
                    <a:lnTo>
                      <a:pt x="281" y="406"/>
                    </a:lnTo>
                    <a:lnTo>
                      <a:pt x="246" y="406"/>
                    </a:lnTo>
                    <a:lnTo>
                      <a:pt x="246" y="466"/>
                    </a:lnTo>
                    <a:lnTo>
                      <a:pt x="281" y="466"/>
                    </a:lnTo>
                    <a:lnTo>
                      <a:pt x="289" y="476"/>
                    </a:lnTo>
                    <a:lnTo>
                      <a:pt x="289" y="532"/>
                    </a:lnTo>
                    <a:lnTo>
                      <a:pt x="324" y="532"/>
                    </a:lnTo>
                    <a:lnTo>
                      <a:pt x="330" y="544"/>
                    </a:lnTo>
                    <a:lnTo>
                      <a:pt x="330" y="602"/>
                    </a:lnTo>
                    <a:lnTo>
                      <a:pt x="364" y="602"/>
                    </a:lnTo>
                    <a:lnTo>
                      <a:pt x="370" y="613"/>
                    </a:lnTo>
                    <a:lnTo>
                      <a:pt x="370" y="874"/>
                    </a:lnTo>
                    <a:lnTo>
                      <a:pt x="364" y="885"/>
                    </a:lnTo>
                    <a:lnTo>
                      <a:pt x="330" y="885"/>
                    </a:lnTo>
                    <a:lnTo>
                      <a:pt x="330" y="1001"/>
                    </a:lnTo>
                    <a:lnTo>
                      <a:pt x="324" y="1012"/>
                    </a:lnTo>
                    <a:lnTo>
                      <a:pt x="289" y="1012"/>
                    </a:lnTo>
                    <a:lnTo>
                      <a:pt x="289" y="1070"/>
                    </a:lnTo>
                    <a:lnTo>
                      <a:pt x="281" y="1078"/>
                    </a:lnTo>
                    <a:lnTo>
                      <a:pt x="206" y="1078"/>
                    </a:lnTo>
                    <a:lnTo>
                      <a:pt x="206" y="1138"/>
                    </a:lnTo>
                    <a:lnTo>
                      <a:pt x="200" y="1146"/>
                    </a:lnTo>
                    <a:lnTo>
                      <a:pt x="47" y="1146"/>
                    </a:lnTo>
                    <a:lnTo>
                      <a:pt x="41" y="1138"/>
                    </a:lnTo>
                    <a:lnTo>
                      <a:pt x="41" y="1078"/>
                    </a:lnTo>
                    <a:lnTo>
                      <a:pt x="5" y="1078"/>
                    </a:lnTo>
                    <a:lnTo>
                      <a:pt x="0" y="1070"/>
                    </a:lnTo>
                    <a:lnTo>
                      <a:pt x="0" y="944"/>
                    </a:lnTo>
                    <a:lnTo>
                      <a:pt x="5" y="933"/>
                    </a:lnTo>
                    <a:lnTo>
                      <a:pt x="82" y="933"/>
                    </a:lnTo>
                    <a:lnTo>
                      <a:pt x="88" y="944"/>
                    </a:lnTo>
                    <a:lnTo>
                      <a:pt x="88" y="1001"/>
                    </a:lnTo>
                    <a:lnTo>
                      <a:pt x="116" y="1001"/>
                    </a:lnTo>
                    <a:lnTo>
                      <a:pt x="125" y="1012"/>
                    </a:lnTo>
                    <a:lnTo>
                      <a:pt x="125" y="1070"/>
                    </a:lnTo>
                    <a:lnTo>
                      <a:pt x="200" y="1070"/>
                    </a:lnTo>
                    <a:lnTo>
                      <a:pt x="200" y="1012"/>
                    </a:lnTo>
                    <a:lnTo>
                      <a:pt x="206" y="1001"/>
                    </a:lnTo>
                    <a:lnTo>
                      <a:pt x="241" y="1001"/>
                    </a:lnTo>
                    <a:lnTo>
                      <a:pt x="241" y="944"/>
                    </a:lnTo>
                    <a:lnTo>
                      <a:pt x="246" y="933"/>
                    </a:lnTo>
                    <a:lnTo>
                      <a:pt x="281" y="933"/>
                    </a:lnTo>
                    <a:lnTo>
                      <a:pt x="281" y="678"/>
                    </a:lnTo>
                    <a:lnTo>
                      <a:pt x="246" y="678"/>
                    </a:lnTo>
                    <a:lnTo>
                      <a:pt x="241" y="670"/>
                    </a:lnTo>
                    <a:lnTo>
                      <a:pt x="241" y="613"/>
                    </a:lnTo>
                    <a:lnTo>
                      <a:pt x="206" y="613"/>
                    </a:lnTo>
                    <a:lnTo>
                      <a:pt x="200" y="602"/>
                    </a:lnTo>
                    <a:lnTo>
                      <a:pt x="200" y="544"/>
                    </a:lnTo>
                    <a:lnTo>
                      <a:pt x="125" y="544"/>
                    </a:lnTo>
                    <a:lnTo>
                      <a:pt x="116" y="532"/>
                    </a:lnTo>
                    <a:lnTo>
                      <a:pt x="116" y="476"/>
                    </a:lnTo>
                    <a:lnTo>
                      <a:pt x="125" y="466"/>
                    </a:lnTo>
                    <a:lnTo>
                      <a:pt x="159" y="466"/>
                    </a:lnTo>
                    <a:lnTo>
                      <a:pt x="159" y="406"/>
                    </a:lnTo>
                    <a:lnTo>
                      <a:pt x="165" y="398"/>
                    </a:lnTo>
                    <a:lnTo>
                      <a:pt x="200" y="398"/>
                    </a:lnTo>
                    <a:lnTo>
                      <a:pt x="200" y="349"/>
                    </a:lnTo>
                    <a:lnTo>
                      <a:pt x="206" y="339"/>
                    </a:lnTo>
                    <a:lnTo>
                      <a:pt x="241" y="339"/>
                    </a:lnTo>
                    <a:lnTo>
                      <a:pt x="241" y="213"/>
                    </a:lnTo>
                    <a:lnTo>
                      <a:pt x="206" y="213"/>
                    </a:lnTo>
                    <a:lnTo>
                      <a:pt x="200" y="204"/>
                    </a:lnTo>
                    <a:lnTo>
                      <a:pt x="200" y="145"/>
                    </a:lnTo>
                    <a:lnTo>
                      <a:pt x="88" y="145"/>
                    </a:lnTo>
                    <a:lnTo>
                      <a:pt x="88" y="204"/>
                    </a:lnTo>
                    <a:lnTo>
                      <a:pt x="82" y="213"/>
                    </a:lnTo>
                    <a:lnTo>
                      <a:pt x="47" y="213"/>
                    </a:lnTo>
                    <a:lnTo>
                      <a:pt x="47" y="339"/>
                    </a:lnTo>
                    <a:lnTo>
                      <a:pt x="41" y="349"/>
                    </a:lnTo>
                    <a:lnTo>
                      <a:pt x="5" y="349"/>
                    </a:lnTo>
                    <a:lnTo>
                      <a:pt x="0" y="339"/>
                    </a:lnTo>
                    <a:lnTo>
                      <a:pt x="0" y="213"/>
                    </a:lnTo>
                    <a:lnTo>
                      <a:pt x="5" y="204"/>
                    </a:lnTo>
                    <a:lnTo>
                      <a:pt x="41" y="204"/>
                    </a:lnTo>
                    <a:lnTo>
                      <a:pt x="41" y="75"/>
                    </a:lnTo>
                    <a:lnTo>
                      <a:pt x="47" y="65"/>
                    </a:lnTo>
                    <a:lnTo>
                      <a:pt x="116" y="65"/>
                    </a:lnTo>
                    <a:lnTo>
                      <a:pt x="116" y="7"/>
                    </a:lnTo>
                    <a:lnTo>
                      <a:pt x="125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Comic Sans MS" pitchFamily="66" charset="0"/>
                </a:endParaRPr>
              </a:p>
            </p:txBody>
          </p:sp>
          <p:sp>
            <p:nvSpPr>
              <p:cNvPr id="55" name="Freeform 26"/>
              <p:cNvSpPr>
                <a:spLocks noChangeArrowheads="1"/>
              </p:cNvSpPr>
              <p:nvPr/>
            </p:nvSpPr>
            <p:spPr bwMode="auto">
              <a:xfrm>
                <a:off x="3850" y="1716"/>
                <a:ext cx="17" cy="3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2" y="0"/>
                  </a:cxn>
                  <a:cxn ang="0">
                    <a:pos x="89" y="10"/>
                  </a:cxn>
                  <a:cxn ang="0">
                    <a:pos x="89" y="134"/>
                  </a:cxn>
                  <a:cxn ang="0">
                    <a:pos x="82" y="141"/>
                  </a:cxn>
                  <a:cxn ang="0">
                    <a:pos x="5" y="141"/>
                  </a:cxn>
                  <a:cxn ang="0">
                    <a:pos x="0" y="134"/>
                  </a:cxn>
                  <a:cxn ang="0">
                    <a:pos x="0" y="10"/>
                  </a:cxn>
                  <a:cxn ang="0">
                    <a:pos x="5" y="0"/>
                  </a:cxn>
                </a:cxnLst>
                <a:rect l="0" t="0" r="r" b="b"/>
                <a:pathLst>
                  <a:path w="90" h="142">
                    <a:moveTo>
                      <a:pt x="5" y="0"/>
                    </a:moveTo>
                    <a:lnTo>
                      <a:pt x="82" y="0"/>
                    </a:lnTo>
                    <a:lnTo>
                      <a:pt x="89" y="10"/>
                    </a:lnTo>
                    <a:lnTo>
                      <a:pt x="89" y="134"/>
                    </a:lnTo>
                    <a:lnTo>
                      <a:pt x="82" y="141"/>
                    </a:lnTo>
                    <a:lnTo>
                      <a:pt x="5" y="141"/>
                    </a:lnTo>
                    <a:lnTo>
                      <a:pt x="0" y="134"/>
                    </a:lnTo>
                    <a:lnTo>
                      <a:pt x="0" y="10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Comic Sans MS" pitchFamily="66" charset="0"/>
                </a:endParaRPr>
              </a:p>
            </p:txBody>
          </p:sp>
          <p:sp>
            <p:nvSpPr>
              <p:cNvPr id="56" name="Freeform 27"/>
              <p:cNvSpPr>
                <a:spLocks noChangeArrowheads="1"/>
              </p:cNvSpPr>
              <p:nvPr/>
            </p:nvSpPr>
            <p:spPr bwMode="auto">
              <a:xfrm>
                <a:off x="3908" y="1488"/>
                <a:ext cx="74" cy="259"/>
              </a:xfrm>
              <a:custGeom>
                <a:avLst/>
                <a:gdLst/>
                <a:ahLst/>
                <a:cxnLst>
                  <a:cxn ang="0">
                    <a:pos x="165" y="0"/>
                  </a:cxn>
                  <a:cxn ang="0">
                    <a:pos x="203" y="0"/>
                  </a:cxn>
                  <a:cxn ang="0">
                    <a:pos x="207" y="7"/>
                  </a:cxn>
                  <a:cxn ang="0">
                    <a:pos x="207" y="1070"/>
                  </a:cxn>
                  <a:cxn ang="0">
                    <a:pos x="325" y="1070"/>
                  </a:cxn>
                  <a:cxn ang="0">
                    <a:pos x="331" y="1078"/>
                  </a:cxn>
                  <a:cxn ang="0">
                    <a:pos x="331" y="1138"/>
                  </a:cxn>
                  <a:cxn ang="0">
                    <a:pos x="325" y="1146"/>
                  </a:cxn>
                  <a:cxn ang="0">
                    <a:pos x="5" y="1146"/>
                  </a:cxn>
                  <a:cxn ang="0">
                    <a:pos x="0" y="1138"/>
                  </a:cxn>
                  <a:cxn ang="0">
                    <a:pos x="0" y="1078"/>
                  </a:cxn>
                  <a:cxn ang="0">
                    <a:pos x="5" y="1070"/>
                  </a:cxn>
                  <a:cxn ang="0">
                    <a:pos x="119" y="1070"/>
                  </a:cxn>
                  <a:cxn ang="0">
                    <a:pos x="119" y="213"/>
                  </a:cxn>
                  <a:cxn ang="0">
                    <a:pos x="48" y="213"/>
                  </a:cxn>
                  <a:cxn ang="0">
                    <a:pos x="41" y="204"/>
                  </a:cxn>
                  <a:cxn ang="0">
                    <a:pos x="41" y="145"/>
                  </a:cxn>
                  <a:cxn ang="0">
                    <a:pos x="48" y="134"/>
                  </a:cxn>
                  <a:cxn ang="0">
                    <a:pos x="119" y="134"/>
                  </a:cxn>
                  <a:cxn ang="0">
                    <a:pos x="119" y="75"/>
                  </a:cxn>
                  <a:cxn ang="0">
                    <a:pos x="125" y="65"/>
                  </a:cxn>
                  <a:cxn ang="0">
                    <a:pos x="160" y="65"/>
                  </a:cxn>
                  <a:cxn ang="0">
                    <a:pos x="160" y="7"/>
                  </a:cxn>
                  <a:cxn ang="0">
                    <a:pos x="165" y="0"/>
                  </a:cxn>
                </a:cxnLst>
                <a:rect l="0" t="0" r="r" b="b"/>
                <a:pathLst>
                  <a:path w="332" h="1147">
                    <a:moveTo>
                      <a:pt x="165" y="0"/>
                    </a:moveTo>
                    <a:lnTo>
                      <a:pt x="203" y="0"/>
                    </a:lnTo>
                    <a:lnTo>
                      <a:pt x="207" y="7"/>
                    </a:lnTo>
                    <a:lnTo>
                      <a:pt x="207" y="1070"/>
                    </a:lnTo>
                    <a:lnTo>
                      <a:pt x="325" y="1070"/>
                    </a:lnTo>
                    <a:lnTo>
                      <a:pt x="331" y="1078"/>
                    </a:lnTo>
                    <a:lnTo>
                      <a:pt x="331" y="1138"/>
                    </a:lnTo>
                    <a:lnTo>
                      <a:pt x="325" y="1146"/>
                    </a:lnTo>
                    <a:lnTo>
                      <a:pt x="5" y="1146"/>
                    </a:lnTo>
                    <a:lnTo>
                      <a:pt x="0" y="1138"/>
                    </a:lnTo>
                    <a:lnTo>
                      <a:pt x="0" y="1078"/>
                    </a:lnTo>
                    <a:lnTo>
                      <a:pt x="5" y="1070"/>
                    </a:lnTo>
                    <a:lnTo>
                      <a:pt x="119" y="1070"/>
                    </a:lnTo>
                    <a:lnTo>
                      <a:pt x="119" y="213"/>
                    </a:lnTo>
                    <a:lnTo>
                      <a:pt x="48" y="213"/>
                    </a:lnTo>
                    <a:lnTo>
                      <a:pt x="41" y="204"/>
                    </a:lnTo>
                    <a:lnTo>
                      <a:pt x="41" y="145"/>
                    </a:lnTo>
                    <a:lnTo>
                      <a:pt x="48" y="134"/>
                    </a:lnTo>
                    <a:lnTo>
                      <a:pt x="119" y="134"/>
                    </a:lnTo>
                    <a:lnTo>
                      <a:pt x="119" y="75"/>
                    </a:lnTo>
                    <a:lnTo>
                      <a:pt x="125" y="65"/>
                    </a:lnTo>
                    <a:lnTo>
                      <a:pt x="160" y="65"/>
                    </a:lnTo>
                    <a:lnTo>
                      <a:pt x="160" y="7"/>
                    </a:lnTo>
                    <a:lnTo>
                      <a:pt x="165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Comic Sans MS" pitchFamily="66" charset="0"/>
                </a:endParaRPr>
              </a:p>
            </p:txBody>
          </p:sp>
        </p:grpSp>
        <p:grpSp>
          <p:nvGrpSpPr>
            <p:cNvPr id="17" name="Group 28"/>
            <p:cNvGrpSpPr>
              <a:grpSpLocks/>
            </p:cNvGrpSpPr>
            <p:nvPr/>
          </p:nvGrpSpPr>
          <p:grpSpPr bwMode="auto">
            <a:xfrm>
              <a:off x="5992292" y="2516392"/>
              <a:ext cx="501173" cy="477410"/>
              <a:chOff x="4224" y="2304"/>
              <a:chExt cx="382" cy="334"/>
            </a:xfrm>
          </p:grpSpPr>
          <p:sp>
            <p:nvSpPr>
              <p:cNvPr id="49" name="Freeform 29"/>
              <p:cNvSpPr>
                <a:spLocks noChangeArrowheads="1"/>
              </p:cNvSpPr>
              <p:nvPr/>
            </p:nvSpPr>
            <p:spPr bwMode="auto">
              <a:xfrm>
                <a:off x="4224" y="2304"/>
                <a:ext cx="118" cy="334"/>
              </a:xfrm>
              <a:custGeom>
                <a:avLst/>
                <a:gdLst/>
                <a:ahLst/>
                <a:cxnLst>
                  <a:cxn ang="0">
                    <a:pos x="162" y="98"/>
                  </a:cxn>
                  <a:cxn ang="0">
                    <a:pos x="362" y="98"/>
                  </a:cxn>
                  <a:cxn ang="0">
                    <a:pos x="362" y="176"/>
                  </a:cxn>
                  <a:cxn ang="0">
                    <a:pos x="367" y="187"/>
                  </a:cxn>
                  <a:cxn ang="0">
                    <a:pos x="401" y="187"/>
                  </a:cxn>
                  <a:cxn ang="0">
                    <a:pos x="401" y="265"/>
                  </a:cxn>
                  <a:cxn ang="0">
                    <a:pos x="408" y="275"/>
                  </a:cxn>
                  <a:cxn ang="0">
                    <a:pos x="436" y="275"/>
                  </a:cxn>
                  <a:cxn ang="0">
                    <a:pos x="436" y="514"/>
                  </a:cxn>
                  <a:cxn ang="0">
                    <a:pos x="408" y="514"/>
                  </a:cxn>
                  <a:cxn ang="0">
                    <a:pos x="401" y="526"/>
                  </a:cxn>
                  <a:cxn ang="0">
                    <a:pos x="401" y="601"/>
                  </a:cxn>
                  <a:cxn ang="0">
                    <a:pos x="367" y="601"/>
                  </a:cxn>
                  <a:cxn ang="0">
                    <a:pos x="362" y="615"/>
                  </a:cxn>
                  <a:cxn ang="0">
                    <a:pos x="362" y="688"/>
                  </a:cxn>
                  <a:cxn ang="0">
                    <a:pos x="162" y="688"/>
                  </a:cxn>
                  <a:cxn ang="0">
                    <a:pos x="162" y="98"/>
                  </a:cxn>
                  <a:cxn ang="0">
                    <a:pos x="4" y="0"/>
                  </a:cxn>
                  <a:cxn ang="0">
                    <a:pos x="401" y="0"/>
                  </a:cxn>
                  <a:cxn ang="0">
                    <a:pos x="408" y="14"/>
                  </a:cxn>
                  <a:cxn ang="0">
                    <a:pos x="408" y="86"/>
                  </a:cxn>
                  <a:cxn ang="0">
                    <a:pos x="476" y="86"/>
                  </a:cxn>
                  <a:cxn ang="0">
                    <a:pos x="482" y="98"/>
                  </a:cxn>
                  <a:cxn ang="0">
                    <a:pos x="482" y="265"/>
                  </a:cxn>
                  <a:cxn ang="0">
                    <a:pos x="518" y="265"/>
                  </a:cxn>
                  <a:cxn ang="0">
                    <a:pos x="524" y="275"/>
                  </a:cxn>
                  <a:cxn ang="0">
                    <a:pos x="524" y="514"/>
                  </a:cxn>
                  <a:cxn ang="0">
                    <a:pos x="518" y="526"/>
                  </a:cxn>
                  <a:cxn ang="0">
                    <a:pos x="482" y="526"/>
                  </a:cxn>
                  <a:cxn ang="0">
                    <a:pos x="482" y="688"/>
                  </a:cxn>
                  <a:cxn ang="0">
                    <a:pos x="476" y="701"/>
                  </a:cxn>
                  <a:cxn ang="0">
                    <a:pos x="408" y="701"/>
                  </a:cxn>
                  <a:cxn ang="0">
                    <a:pos x="408" y="777"/>
                  </a:cxn>
                  <a:cxn ang="0">
                    <a:pos x="401" y="789"/>
                  </a:cxn>
                  <a:cxn ang="0">
                    <a:pos x="162" y="789"/>
                  </a:cxn>
                  <a:cxn ang="0">
                    <a:pos x="162" y="1379"/>
                  </a:cxn>
                  <a:cxn ang="0">
                    <a:pos x="237" y="1379"/>
                  </a:cxn>
                  <a:cxn ang="0">
                    <a:pos x="243" y="1392"/>
                  </a:cxn>
                  <a:cxn ang="0">
                    <a:pos x="243" y="1465"/>
                  </a:cxn>
                  <a:cxn ang="0">
                    <a:pos x="237" y="1477"/>
                  </a:cxn>
                  <a:cxn ang="0">
                    <a:pos x="4" y="1477"/>
                  </a:cxn>
                  <a:cxn ang="0">
                    <a:pos x="0" y="1465"/>
                  </a:cxn>
                  <a:cxn ang="0">
                    <a:pos x="0" y="1392"/>
                  </a:cxn>
                  <a:cxn ang="0">
                    <a:pos x="4" y="1379"/>
                  </a:cxn>
                  <a:cxn ang="0">
                    <a:pos x="80" y="1379"/>
                  </a:cxn>
                  <a:cxn ang="0">
                    <a:pos x="80" y="98"/>
                  </a:cxn>
                  <a:cxn ang="0">
                    <a:pos x="4" y="98"/>
                  </a:cxn>
                  <a:cxn ang="0">
                    <a:pos x="0" y="86"/>
                  </a:cxn>
                  <a:cxn ang="0">
                    <a:pos x="0" y="14"/>
                  </a:cxn>
                  <a:cxn ang="0">
                    <a:pos x="4" y="0"/>
                  </a:cxn>
                </a:cxnLst>
                <a:rect l="0" t="0" r="r" b="b"/>
                <a:pathLst>
                  <a:path w="525" h="1478">
                    <a:moveTo>
                      <a:pt x="162" y="98"/>
                    </a:moveTo>
                    <a:lnTo>
                      <a:pt x="362" y="98"/>
                    </a:lnTo>
                    <a:lnTo>
                      <a:pt x="362" y="176"/>
                    </a:lnTo>
                    <a:lnTo>
                      <a:pt x="367" y="187"/>
                    </a:lnTo>
                    <a:lnTo>
                      <a:pt x="401" y="187"/>
                    </a:lnTo>
                    <a:lnTo>
                      <a:pt x="401" y="265"/>
                    </a:lnTo>
                    <a:lnTo>
                      <a:pt x="408" y="275"/>
                    </a:lnTo>
                    <a:lnTo>
                      <a:pt x="436" y="275"/>
                    </a:lnTo>
                    <a:lnTo>
                      <a:pt x="436" y="514"/>
                    </a:lnTo>
                    <a:lnTo>
                      <a:pt x="408" y="514"/>
                    </a:lnTo>
                    <a:lnTo>
                      <a:pt x="401" y="526"/>
                    </a:lnTo>
                    <a:lnTo>
                      <a:pt x="401" y="601"/>
                    </a:lnTo>
                    <a:lnTo>
                      <a:pt x="367" y="601"/>
                    </a:lnTo>
                    <a:lnTo>
                      <a:pt x="362" y="615"/>
                    </a:lnTo>
                    <a:lnTo>
                      <a:pt x="362" y="688"/>
                    </a:lnTo>
                    <a:lnTo>
                      <a:pt x="162" y="688"/>
                    </a:lnTo>
                    <a:lnTo>
                      <a:pt x="162" y="98"/>
                    </a:lnTo>
                    <a:close/>
                    <a:moveTo>
                      <a:pt x="4" y="0"/>
                    </a:moveTo>
                    <a:lnTo>
                      <a:pt x="401" y="0"/>
                    </a:lnTo>
                    <a:lnTo>
                      <a:pt x="408" y="14"/>
                    </a:lnTo>
                    <a:lnTo>
                      <a:pt x="408" y="86"/>
                    </a:lnTo>
                    <a:lnTo>
                      <a:pt x="476" y="86"/>
                    </a:lnTo>
                    <a:lnTo>
                      <a:pt x="482" y="98"/>
                    </a:lnTo>
                    <a:lnTo>
                      <a:pt x="482" y="265"/>
                    </a:lnTo>
                    <a:lnTo>
                      <a:pt x="518" y="265"/>
                    </a:lnTo>
                    <a:lnTo>
                      <a:pt x="524" y="275"/>
                    </a:lnTo>
                    <a:lnTo>
                      <a:pt x="524" y="514"/>
                    </a:lnTo>
                    <a:lnTo>
                      <a:pt x="518" y="526"/>
                    </a:lnTo>
                    <a:lnTo>
                      <a:pt x="482" y="526"/>
                    </a:lnTo>
                    <a:lnTo>
                      <a:pt x="482" y="688"/>
                    </a:lnTo>
                    <a:lnTo>
                      <a:pt x="476" y="701"/>
                    </a:lnTo>
                    <a:lnTo>
                      <a:pt x="408" y="701"/>
                    </a:lnTo>
                    <a:lnTo>
                      <a:pt x="408" y="777"/>
                    </a:lnTo>
                    <a:lnTo>
                      <a:pt x="401" y="789"/>
                    </a:lnTo>
                    <a:lnTo>
                      <a:pt x="162" y="789"/>
                    </a:lnTo>
                    <a:lnTo>
                      <a:pt x="162" y="1379"/>
                    </a:lnTo>
                    <a:lnTo>
                      <a:pt x="237" y="1379"/>
                    </a:lnTo>
                    <a:lnTo>
                      <a:pt x="243" y="1392"/>
                    </a:lnTo>
                    <a:lnTo>
                      <a:pt x="243" y="1465"/>
                    </a:lnTo>
                    <a:lnTo>
                      <a:pt x="237" y="1477"/>
                    </a:lnTo>
                    <a:lnTo>
                      <a:pt x="4" y="1477"/>
                    </a:lnTo>
                    <a:lnTo>
                      <a:pt x="0" y="1465"/>
                    </a:lnTo>
                    <a:lnTo>
                      <a:pt x="0" y="1392"/>
                    </a:lnTo>
                    <a:lnTo>
                      <a:pt x="4" y="1379"/>
                    </a:lnTo>
                    <a:lnTo>
                      <a:pt x="80" y="1379"/>
                    </a:lnTo>
                    <a:lnTo>
                      <a:pt x="80" y="98"/>
                    </a:lnTo>
                    <a:lnTo>
                      <a:pt x="4" y="98"/>
                    </a:lnTo>
                    <a:lnTo>
                      <a:pt x="0" y="86"/>
                    </a:lnTo>
                    <a:lnTo>
                      <a:pt x="0" y="1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Comic Sans MS" pitchFamily="66" charset="0"/>
                </a:endParaRPr>
              </a:p>
            </p:txBody>
          </p:sp>
          <p:sp>
            <p:nvSpPr>
              <p:cNvPr id="50" name="Freeform 30"/>
              <p:cNvSpPr>
                <a:spLocks noChangeArrowheads="1"/>
              </p:cNvSpPr>
              <p:nvPr/>
            </p:nvSpPr>
            <p:spPr bwMode="auto">
              <a:xfrm>
                <a:off x="4353" y="2304"/>
                <a:ext cx="81" cy="334"/>
              </a:xfrm>
              <a:custGeom>
                <a:avLst/>
                <a:gdLst/>
                <a:ahLst/>
                <a:cxnLst>
                  <a:cxn ang="0">
                    <a:pos x="236" y="0"/>
                  </a:cxn>
                  <a:cxn ang="0">
                    <a:pos x="240" y="86"/>
                  </a:cxn>
                  <a:cxn ang="0">
                    <a:pos x="280" y="98"/>
                  </a:cxn>
                  <a:cxn ang="0">
                    <a:pos x="316" y="176"/>
                  </a:cxn>
                  <a:cxn ang="0">
                    <a:pos x="322" y="438"/>
                  </a:cxn>
                  <a:cxn ang="0">
                    <a:pos x="280" y="452"/>
                  </a:cxn>
                  <a:cxn ang="0">
                    <a:pos x="274" y="526"/>
                  </a:cxn>
                  <a:cxn ang="0">
                    <a:pos x="240" y="601"/>
                  </a:cxn>
                  <a:cxn ang="0">
                    <a:pos x="280" y="615"/>
                  </a:cxn>
                  <a:cxn ang="0">
                    <a:pos x="316" y="688"/>
                  </a:cxn>
                  <a:cxn ang="0">
                    <a:pos x="322" y="777"/>
                  </a:cxn>
                  <a:cxn ang="0">
                    <a:pos x="361" y="789"/>
                  </a:cxn>
                  <a:cxn ang="0">
                    <a:pos x="355" y="1141"/>
                  </a:cxn>
                  <a:cxn ang="0">
                    <a:pos x="322" y="1290"/>
                  </a:cxn>
                  <a:cxn ang="0">
                    <a:pos x="280" y="1303"/>
                  </a:cxn>
                  <a:cxn ang="0">
                    <a:pos x="274" y="1392"/>
                  </a:cxn>
                  <a:cxn ang="0">
                    <a:pos x="200" y="1465"/>
                  </a:cxn>
                  <a:cxn ang="0">
                    <a:pos x="46" y="1477"/>
                  </a:cxn>
                  <a:cxn ang="0">
                    <a:pos x="39" y="1392"/>
                  </a:cxn>
                  <a:cxn ang="0">
                    <a:pos x="0" y="1379"/>
                  </a:cxn>
                  <a:cxn ang="0">
                    <a:pos x="6" y="1204"/>
                  </a:cxn>
                  <a:cxn ang="0">
                    <a:pos x="87" y="1216"/>
                  </a:cxn>
                  <a:cxn ang="0">
                    <a:pos x="115" y="1290"/>
                  </a:cxn>
                  <a:cxn ang="0">
                    <a:pos x="120" y="1379"/>
                  </a:cxn>
                  <a:cxn ang="0">
                    <a:pos x="195" y="1303"/>
                  </a:cxn>
                  <a:cxn ang="0">
                    <a:pos x="236" y="1290"/>
                  </a:cxn>
                  <a:cxn ang="0">
                    <a:pos x="240" y="1204"/>
                  </a:cxn>
                  <a:cxn ang="0">
                    <a:pos x="274" y="876"/>
                  </a:cxn>
                  <a:cxn ang="0">
                    <a:pos x="236" y="864"/>
                  </a:cxn>
                  <a:cxn ang="0">
                    <a:pos x="200" y="789"/>
                  </a:cxn>
                  <a:cxn ang="0">
                    <a:pos x="195" y="701"/>
                  </a:cxn>
                  <a:cxn ang="0">
                    <a:pos x="115" y="688"/>
                  </a:cxn>
                  <a:cxn ang="0">
                    <a:pos x="120" y="601"/>
                  </a:cxn>
                  <a:cxn ang="0">
                    <a:pos x="155" y="526"/>
                  </a:cxn>
                  <a:cxn ang="0">
                    <a:pos x="195" y="514"/>
                  </a:cxn>
                  <a:cxn ang="0">
                    <a:pos x="200" y="438"/>
                  </a:cxn>
                  <a:cxn ang="0">
                    <a:pos x="236" y="275"/>
                  </a:cxn>
                  <a:cxn ang="0">
                    <a:pos x="195" y="265"/>
                  </a:cxn>
                  <a:cxn ang="0">
                    <a:pos x="87" y="187"/>
                  </a:cxn>
                  <a:cxn ang="0">
                    <a:pos x="81" y="275"/>
                  </a:cxn>
                  <a:cxn ang="0">
                    <a:pos x="46" y="438"/>
                  </a:cxn>
                  <a:cxn ang="0">
                    <a:pos x="6" y="452"/>
                  </a:cxn>
                  <a:cxn ang="0">
                    <a:pos x="0" y="275"/>
                  </a:cxn>
                  <a:cxn ang="0">
                    <a:pos x="39" y="265"/>
                  </a:cxn>
                  <a:cxn ang="0">
                    <a:pos x="46" y="86"/>
                  </a:cxn>
                  <a:cxn ang="0">
                    <a:pos x="115" y="14"/>
                  </a:cxn>
                </a:cxnLst>
                <a:rect l="0" t="0" r="r" b="b"/>
                <a:pathLst>
                  <a:path w="362" h="1478">
                    <a:moveTo>
                      <a:pt x="120" y="0"/>
                    </a:moveTo>
                    <a:lnTo>
                      <a:pt x="236" y="0"/>
                    </a:lnTo>
                    <a:lnTo>
                      <a:pt x="240" y="14"/>
                    </a:lnTo>
                    <a:lnTo>
                      <a:pt x="240" y="86"/>
                    </a:lnTo>
                    <a:lnTo>
                      <a:pt x="274" y="86"/>
                    </a:lnTo>
                    <a:lnTo>
                      <a:pt x="280" y="98"/>
                    </a:lnTo>
                    <a:lnTo>
                      <a:pt x="280" y="176"/>
                    </a:lnTo>
                    <a:lnTo>
                      <a:pt x="316" y="176"/>
                    </a:lnTo>
                    <a:lnTo>
                      <a:pt x="322" y="187"/>
                    </a:lnTo>
                    <a:lnTo>
                      <a:pt x="322" y="438"/>
                    </a:lnTo>
                    <a:lnTo>
                      <a:pt x="316" y="452"/>
                    </a:lnTo>
                    <a:lnTo>
                      <a:pt x="280" y="452"/>
                    </a:lnTo>
                    <a:lnTo>
                      <a:pt x="280" y="514"/>
                    </a:lnTo>
                    <a:lnTo>
                      <a:pt x="274" y="526"/>
                    </a:lnTo>
                    <a:lnTo>
                      <a:pt x="240" y="526"/>
                    </a:lnTo>
                    <a:lnTo>
                      <a:pt x="240" y="601"/>
                    </a:lnTo>
                    <a:lnTo>
                      <a:pt x="274" y="601"/>
                    </a:lnTo>
                    <a:lnTo>
                      <a:pt x="280" y="615"/>
                    </a:lnTo>
                    <a:lnTo>
                      <a:pt x="280" y="688"/>
                    </a:lnTo>
                    <a:lnTo>
                      <a:pt x="316" y="688"/>
                    </a:lnTo>
                    <a:lnTo>
                      <a:pt x="322" y="701"/>
                    </a:lnTo>
                    <a:lnTo>
                      <a:pt x="322" y="777"/>
                    </a:lnTo>
                    <a:lnTo>
                      <a:pt x="355" y="777"/>
                    </a:lnTo>
                    <a:lnTo>
                      <a:pt x="361" y="789"/>
                    </a:lnTo>
                    <a:lnTo>
                      <a:pt x="361" y="1127"/>
                    </a:lnTo>
                    <a:lnTo>
                      <a:pt x="355" y="1141"/>
                    </a:lnTo>
                    <a:lnTo>
                      <a:pt x="322" y="1141"/>
                    </a:lnTo>
                    <a:lnTo>
                      <a:pt x="322" y="1290"/>
                    </a:lnTo>
                    <a:lnTo>
                      <a:pt x="316" y="1303"/>
                    </a:lnTo>
                    <a:lnTo>
                      <a:pt x="280" y="1303"/>
                    </a:lnTo>
                    <a:lnTo>
                      <a:pt x="280" y="1379"/>
                    </a:lnTo>
                    <a:lnTo>
                      <a:pt x="274" y="1392"/>
                    </a:lnTo>
                    <a:lnTo>
                      <a:pt x="200" y="1392"/>
                    </a:lnTo>
                    <a:lnTo>
                      <a:pt x="200" y="1465"/>
                    </a:lnTo>
                    <a:lnTo>
                      <a:pt x="195" y="1477"/>
                    </a:lnTo>
                    <a:lnTo>
                      <a:pt x="46" y="1477"/>
                    </a:lnTo>
                    <a:lnTo>
                      <a:pt x="39" y="1465"/>
                    </a:lnTo>
                    <a:lnTo>
                      <a:pt x="39" y="1392"/>
                    </a:lnTo>
                    <a:lnTo>
                      <a:pt x="6" y="1392"/>
                    </a:lnTo>
                    <a:lnTo>
                      <a:pt x="0" y="1379"/>
                    </a:lnTo>
                    <a:lnTo>
                      <a:pt x="0" y="1216"/>
                    </a:lnTo>
                    <a:lnTo>
                      <a:pt x="6" y="1204"/>
                    </a:lnTo>
                    <a:lnTo>
                      <a:pt x="81" y="1204"/>
                    </a:lnTo>
                    <a:lnTo>
                      <a:pt x="87" y="1216"/>
                    </a:lnTo>
                    <a:lnTo>
                      <a:pt x="87" y="1290"/>
                    </a:lnTo>
                    <a:lnTo>
                      <a:pt x="115" y="1290"/>
                    </a:lnTo>
                    <a:lnTo>
                      <a:pt x="120" y="1303"/>
                    </a:lnTo>
                    <a:lnTo>
                      <a:pt x="120" y="1379"/>
                    </a:lnTo>
                    <a:lnTo>
                      <a:pt x="195" y="1379"/>
                    </a:lnTo>
                    <a:lnTo>
                      <a:pt x="195" y="1303"/>
                    </a:lnTo>
                    <a:lnTo>
                      <a:pt x="200" y="1290"/>
                    </a:lnTo>
                    <a:lnTo>
                      <a:pt x="236" y="1290"/>
                    </a:lnTo>
                    <a:lnTo>
                      <a:pt x="236" y="1216"/>
                    </a:lnTo>
                    <a:lnTo>
                      <a:pt x="240" y="1204"/>
                    </a:lnTo>
                    <a:lnTo>
                      <a:pt x="274" y="1204"/>
                    </a:lnTo>
                    <a:lnTo>
                      <a:pt x="274" y="876"/>
                    </a:lnTo>
                    <a:lnTo>
                      <a:pt x="240" y="876"/>
                    </a:lnTo>
                    <a:lnTo>
                      <a:pt x="236" y="864"/>
                    </a:lnTo>
                    <a:lnTo>
                      <a:pt x="236" y="789"/>
                    </a:lnTo>
                    <a:lnTo>
                      <a:pt x="200" y="789"/>
                    </a:lnTo>
                    <a:lnTo>
                      <a:pt x="195" y="777"/>
                    </a:lnTo>
                    <a:lnTo>
                      <a:pt x="195" y="701"/>
                    </a:lnTo>
                    <a:lnTo>
                      <a:pt x="120" y="701"/>
                    </a:lnTo>
                    <a:lnTo>
                      <a:pt x="115" y="688"/>
                    </a:lnTo>
                    <a:lnTo>
                      <a:pt x="115" y="615"/>
                    </a:lnTo>
                    <a:lnTo>
                      <a:pt x="120" y="601"/>
                    </a:lnTo>
                    <a:lnTo>
                      <a:pt x="155" y="601"/>
                    </a:lnTo>
                    <a:lnTo>
                      <a:pt x="155" y="526"/>
                    </a:lnTo>
                    <a:lnTo>
                      <a:pt x="161" y="514"/>
                    </a:lnTo>
                    <a:lnTo>
                      <a:pt x="195" y="514"/>
                    </a:lnTo>
                    <a:lnTo>
                      <a:pt x="195" y="452"/>
                    </a:lnTo>
                    <a:lnTo>
                      <a:pt x="200" y="438"/>
                    </a:lnTo>
                    <a:lnTo>
                      <a:pt x="236" y="438"/>
                    </a:lnTo>
                    <a:lnTo>
                      <a:pt x="236" y="275"/>
                    </a:lnTo>
                    <a:lnTo>
                      <a:pt x="200" y="275"/>
                    </a:lnTo>
                    <a:lnTo>
                      <a:pt x="195" y="265"/>
                    </a:lnTo>
                    <a:lnTo>
                      <a:pt x="195" y="187"/>
                    </a:lnTo>
                    <a:lnTo>
                      <a:pt x="87" y="187"/>
                    </a:lnTo>
                    <a:lnTo>
                      <a:pt x="87" y="265"/>
                    </a:lnTo>
                    <a:lnTo>
                      <a:pt x="81" y="275"/>
                    </a:lnTo>
                    <a:lnTo>
                      <a:pt x="46" y="275"/>
                    </a:lnTo>
                    <a:lnTo>
                      <a:pt x="46" y="438"/>
                    </a:lnTo>
                    <a:lnTo>
                      <a:pt x="39" y="452"/>
                    </a:lnTo>
                    <a:lnTo>
                      <a:pt x="6" y="452"/>
                    </a:lnTo>
                    <a:lnTo>
                      <a:pt x="0" y="438"/>
                    </a:lnTo>
                    <a:lnTo>
                      <a:pt x="0" y="275"/>
                    </a:lnTo>
                    <a:lnTo>
                      <a:pt x="6" y="265"/>
                    </a:lnTo>
                    <a:lnTo>
                      <a:pt x="39" y="265"/>
                    </a:lnTo>
                    <a:lnTo>
                      <a:pt x="39" y="98"/>
                    </a:lnTo>
                    <a:lnTo>
                      <a:pt x="46" y="86"/>
                    </a:lnTo>
                    <a:lnTo>
                      <a:pt x="115" y="86"/>
                    </a:lnTo>
                    <a:lnTo>
                      <a:pt x="115" y="14"/>
                    </a:lnTo>
                    <a:lnTo>
                      <a:pt x="120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Comic Sans MS" pitchFamily="66" charset="0"/>
                </a:endParaRPr>
              </a:p>
            </p:txBody>
          </p:sp>
          <p:sp>
            <p:nvSpPr>
              <p:cNvPr id="51" name="Freeform 31"/>
              <p:cNvSpPr>
                <a:spLocks noChangeArrowheads="1"/>
              </p:cNvSpPr>
              <p:nvPr/>
            </p:nvSpPr>
            <p:spPr bwMode="auto">
              <a:xfrm>
                <a:off x="4478" y="2597"/>
                <a:ext cx="16" cy="41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77" y="0"/>
                  </a:cxn>
                  <a:cxn ang="0">
                    <a:pos x="84" y="12"/>
                  </a:cxn>
                  <a:cxn ang="0">
                    <a:pos x="84" y="173"/>
                  </a:cxn>
                  <a:cxn ang="0">
                    <a:pos x="77" y="185"/>
                  </a:cxn>
                  <a:cxn ang="0">
                    <a:pos x="6" y="185"/>
                  </a:cxn>
                  <a:cxn ang="0">
                    <a:pos x="0" y="173"/>
                  </a:cxn>
                  <a:cxn ang="0">
                    <a:pos x="0" y="12"/>
                  </a:cxn>
                  <a:cxn ang="0">
                    <a:pos x="6" y="0"/>
                  </a:cxn>
                </a:cxnLst>
                <a:rect l="0" t="0" r="r" b="b"/>
                <a:pathLst>
                  <a:path w="85" h="186">
                    <a:moveTo>
                      <a:pt x="6" y="0"/>
                    </a:moveTo>
                    <a:lnTo>
                      <a:pt x="77" y="0"/>
                    </a:lnTo>
                    <a:lnTo>
                      <a:pt x="84" y="12"/>
                    </a:lnTo>
                    <a:lnTo>
                      <a:pt x="84" y="173"/>
                    </a:lnTo>
                    <a:lnTo>
                      <a:pt x="77" y="185"/>
                    </a:lnTo>
                    <a:lnTo>
                      <a:pt x="6" y="185"/>
                    </a:lnTo>
                    <a:lnTo>
                      <a:pt x="0" y="173"/>
                    </a:lnTo>
                    <a:lnTo>
                      <a:pt x="0" y="12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Comic Sans MS" pitchFamily="66" charset="0"/>
                </a:endParaRPr>
              </a:p>
            </p:txBody>
          </p:sp>
          <p:sp>
            <p:nvSpPr>
              <p:cNvPr id="52" name="Freeform 32"/>
              <p:cNvSpPr>
                <a:spLocks noChangeArrowheads="1"/>
              </p:cNvSpPr>
              <p:nvPr/>
            </p:nvSpPr>
            <p:spPr bwMode="auto">
              <a:xfrm>
                <a:off x="4525" y="2304"/>
                <a:ext cx="81" cy="334"/>
              </a:xfrm>
              <a:custGeom>
                <a:avLst/>
                <a:gdLst/>
                <a:ahLst/>
                <a:cxnLst>
                  <a:cxn ang="0">
                    <a:pos x="236" y="0"/>
                  </a:cxn>
                  <a:cxn ang="0">
                    <a:pos x="240" y="86"/>
                  </a:cxn>
                  <a:cxn ang="0">
                    <a:pos x="282" y="98"/>
                  </a:cxn>
                  <a:cxn ang="0">
                    <a:pos x="315" y="176"/>
                  </a:cxn>
                  <a:cxn ang="0">
                    <a:pos x="321" y="438"/>
                  </a:cxn>
                  <a:cxn ang="0">
                    <a:pos x="282" y="452"/>
                  </a:cxn>
                  <a:cxn ang="0">
                    <a:pos x="275" y="526"/>
                  </a:cxn>
                  <a:cxn ang="0">
                    <a:pos x="240" y="601"/>
                  </a:cxn>
                  <a:cxn ang="0">
                    <a:pos x="282" y="615"/>
                  </a:cxn>
                  <a:cxn ang="0">
                    <a:pos x="315" y="688"/>
                  </a:cxn>
                  <a:cxn ang="0">
                    <a:pos x="321" y="777"/>
                  </a:cxn>
                  <a:cxn ang="0">
                    <a:pos x="362" y="789"/>
                  </a:cxn>
                  <a:cxn ang="0">
                    <a:pos x="356" y="1141"/>
                  </a:cxn>
                  <a:cxn ang="0">
                    <a:pos x="321" y="1290"/>
                  </a:cxn>
                  <a:cxn ang="0">
                    <a:pos x="282" y="1303"/>
                  </a:cxn>
                  <a:cxn ang="0">
                    <a:pos x="275" y="1392"/>
                  </a:cxn>
                  <a:cxn ang="0">
                    <a:pos x="201" y="1465"/>
                  </a:cxn>
                  <a:cxn ang="0">
                    <a:pos x="47" y="1477"/>
                  </a:cxn>
                  <a:cxn ang="0">
                    <a:pos x="41" y="1392"/>
                  </a:cxn>
                  <a:cxn ang="0">
                    <a:pos x="0" y="1379"/>
                  </a:cxn>
                  <a:cxn ang="0">
                    <a:pos x="5" y="1204"/>
                  </a:cxn>
                  <a:cxn ang="0">
                    <a:pos x="87" y="1216"/>
                  </a:cxn>
                  <a:cxn ang="0">
                    <a:pos x="115" y="1290"/>
                  </a:cxn>
                  <a:cxn ang="0">
                    <a:pos x="121" y="1379"/>
                  </a:cxn>
                  <a:cxn ang="0">
                    <a:pos x="196" y="1303"/>
                  </a:cxn>
                  <a:cxn ang="0">
                    <a:pos x="236" y="1290"/>
                  </a:cxn>
                  <a:cxn ang="0">
                    <a:pos x="240" y="1204"/>
                  </a:cxn>
                  <a:cxn ang="0">
                    <a:pos x="275" y="876"/>
                  </a:cxn>
                  <a:cxn ang="0">
                    <a:pos x="236" y="864"/>
                  </a:cxn>
                  <a:cxn ang="0">
                    <a:pos x="201" y="789"/>
                  </a:cxn>
                  <a:cxn ang="0">
                    <a:pos x="196" y="701"/>
                  </a:cxn>
                  <a:cxn ang="0">
                    <a:pos x="115" y="688"/>
                  </a:cxn>
                  <a:cxn ang="0">
                    <a:pos x="121" y="601"/>
                  </a:cxn>
                  <a:cxn ang="0">
                    <a:pos x="155" y="526"/>
                  </a:cxn>
                  <a:cxn ang="0">
                    <a:pos x="196" y="514"/>
                  </a:cxn>
                  <a:cxn ang="0">
                    <a:pos x="201" y="438"/>
                  </a:cxn>
                  <a:cxn ang="0">
                    <a:pos x="236" y="275"/>
                  </a:cxn>
                  <a:cxn ang="0">
                    <a:pos x="196" y="265"/>
                  </a:cxn>
                  <a:cxn ang="0">
                    <a:pos x="87" y="187"/>
                  </a:cxn>
                  <a:cxn ang="0">
                    <a:pos x="81" y="275"/>
                  </a:cxn>
                  <a:cxn ang="0">
                    <a:pos x="47" y="438"/>
                  </a:cxn>
                  <a:cxn ang="0">
                    <a:pos x="5" y="452"/>
                  </a:cxn>
                  <a:cxn ang="0">
                    <a:pos x="0" y="275"/>
                  </a:cxn>
                  <a:cxn ang="0">
                    <a:pos x="41" y="265"/>
                  </a:cxn>
                  <a:cxn ang="0">
                    <a:pos x="47" y="86"/>
                  </a:cxn>
                  <a:cxn ang="0">
                    <a:pos x="115" y="14"/>
                  </a:cxn>
                </a:cxnLst>
                <a:rect l="0" t="0" r="r" b="b"/>
                <a:pathLst>
                  <a:path w="363" h="1478">
                    <a:moveTo>
                      <a:pt x="121" y="0"/>
                    </a:moveTo>
                    <a:lnTo>
                      <a:pt x="236" y="0"/>
                    </a:lnTo>
                    <a:lnTo>
                      <a:pt x="240" y="14"/>
                    </a:lnTo>
                    <a:lnTo>
                      <a:pt x="240" y="86"/>
                    </a:lnTo>
                    <a:lnTo>
                      <a:pt x="275" y="86"/>
                    </a:lnTo>
                    <a:lnTo>
                      <a:pt x="282" y="98"/>
                    </a:lnTo>
                    <a:lnTo>
                      <a:pt x="282" y="176"/>
                    </a:lnTo>
                    <a:lnTo>
                      <a:pt x="315" y="176"/>
                    </a:lnTo>
                    <a:lnTo>
                      <a:pt x="321" y="187"/>
                    </a:lnTo>
                    <a:lnTo>
                      <a:pt x="321" y="438"/>
                    </a:lnTo>
                    <a:lnTo>
                      <a:pt x="315" y="452"/>
                    </a:lnTo>
                    <a:lnTo>
                      <a:pt x="282" y="452"/>
                    </a:lnTo>
                    <a:lnTo>
                      <a:pt x="282" y="514"/>
                    </a:lnTo>
                    <a:lnTo>
                      <a:pt x="275" y="526"/>
                    </a:lnTo>
                    <a:lnTo>
                      <a:pt x="240" y="526"/>
                    </a:lnTo>
                    <a:lnTo>
                      <a:pt x="240" y="601"/>
                    </a:lnTo>
                    <a:lnTo>
                      <a:pt x="275" y="601"/>
                    </a:lnTo>
                    <a:lnTo>
                      <a:pt x="282" y="615"/>
                    </a:lnTo>
                    <a:lnTo>
                      <a:pt x="282" y="688"/>
                    </a:lnTo>
                    <a:lnTo>
                      <a:pt x="315" y="688"/>
                    </a:lnTo>
                    <a:lnTo>
                      <a:pt x="321" y="701"/>
                    </a:lnTo>
                    <a:lnTo>
                      <a:pt x="321" y="777"/>
                    </a:lnTo>
                    <a:lnTo>
                      <a:pt x="356" y="777"/>
                    </a:lnTo>
                    <a:lnTo>
                      <a:pt x="362" y="789"/>
                    </a:lnTo>
                    <a:lnTo>
                      <a:pt x="362" y="1127"/>
                    </a:lnTo>
                    <a:lnTo>
                      <a:pt x="356" y="1141"/>
                    </a:lnTo>
                    <a:lnTo>
                      <a:pt x="321" y="1141"/>
                    </a:lnTo>
                    <a:lnTo>
                      <a:pt x="321" y="1290"/>
                    </a:lnTo>
                    <a:lnTo>
                      <a:pt x="315" y="1303"/>
                    </a:lnTo>
                    <a:lnTo>
                      <a:pt x="282" y="1303"/>
                    </a:lnTo>
                    <a:lnTo>
                      <a:pt x="282" y="1379"/>
                    </a:lnTo>
                    <a:lnTo>
                      <a:pt x="275" y="1392"/>
                    </a:lnTo>
                    <a:lnTo>
                      <a:pt x="201" y="1392"/>
                    </a:lnTo>
                    <a:lnTo>
                      <a:pt x="201" y="1465"/>
                    </a:lnTo>
                    <a:lnTo>
                      <a:pt x="196" y="1477"/>
                    </a:lnTo>
                    <a:lnTo>
                      <a:pt x="47" y="1477"/>
                    </a:lnTo>
                    <a:lnTo>
                      <a:pt x="41" y="1465"/>
                    </a:lnTo>
                    <a:lnTo>
                      <a:pt x="41" y="1392"/>
                    </a:lnTo>
                    <a:lnTo>
                      <a:pt x="5" y="1392"/>
                    </a:lnTo>
                    <a:lnTo>
                      <a:pt x="0" y="1379"/>
                    </a:lnTo>
                    <a:lnTo>
                      <a:pt x="0" y="1216"/>
                    </a:lnTo>
                    <a:lnTo>
                      <a:pt x="5" y="1204"/>
                    </a:lnTo>
                    <a:lnTo>
                      <a:pt x="81" y="1204"/>
                    </a:lnTo>
                    <a:lnTo>
                      <a:pt x="87" y="1216"/>
                    </a:lnTo>
                    <a:lnTo>
                      <a:pt x="87" y="1290"/>
                    </a:lnTo>
                    <a:lnTo>
                      <a:pt x="115" y="1290"/>
                    </a:lnTo>
                    <a:lnTo>
                      <a:pt x="121" y="1303"/>
                    </a:lnTo>
                    <a:lnTo>
                      <a:pt x="121" y="1379"/>
                    </a:lnTo>
                    <a:lnTo>
                      <a:pt x="196" y="1379"/>
                    </a:lnTo>
                    <a:lnTo>
                      <a:pt x="196" y="1303"/>
                    </a:lnTo>
                    <a:lnTo>
                      <a:pt x="201" y="1290"/>
                    </a:lnTo>
                    <a:lnTo>
                      <a:pt x="236" y="1290"/>
                    </a:lnTo>
                    <a:lnTo>
                      <a:pt x="236" y="1216"/>
                    </a:lnTo>
                    <a:lnTo>
                      <a:pt x="240" y="1204"/>
                    </a:lnTo>
                    <a:lnTo>
                      <a:pt x="275" y="1204"/>
                    </a:lnTo>
                    <a:lnTo>
                      <a:pt x="275" y="876"/>
                    </a:lnTo>
                    <a:lnTo>
                      <a:pt x="240" y="876"/>
                    </a:lnTo>
                    <a:lnTo>
                      <a:pt x="236" y="864"/>
                    </a:lnTo>
                    <a:lnTo>
                      <a:pt x="236" y="789"/>
                    </a:lnTo>
                    <a:lnTo>
                      <a:pt x="201" y="789"/>
                    </a:lnTo>
                    <a:lnTo>
                      <a:pt x="196" y="777"/>
                    </a:lnTo>
                    <a:lnTo>
                      <a:pt x="196" y="701"/>
                    </a:lnTo>
                    <a:lnTo>
                      <a:pt x="121" y="701"/>
                    </a:lnTo>
                    <a:lnTo>
                      <a:pt x="115" y="688"/>
                    </a:lnTo>
                    <a:lnTo>
                      <a:pt x="115" y="615"/>
                    </a:lnTo>
                    <a:lnTo>
                      <a:pt x="121" y="601"/>
                    </a:lnTo>
                    <a:lnTo>
                      <a:pt x="155" y="601"/>
                    </a:lnTo>
                    <a:lnTo>
                      <a:pt x="155" y="526"/>
                    </a:lnTo>
                    <a:lnTo>
                      <a:pt x="161" y="514"/>
                    </a:lnTo>
                    <a:lnTo>
                      <a:pt x="196" y="514"/>
                    </a:lnTo>
                    <a:lnTo>
                      <a:pt x="196" y="452"/>
                    </a:lnTo>
                    <a:lnTo>
                      <a:pt x="201" y="438"/>
                    </a:lnTo>
                    <a:lnTo>
                      <a:pt x="236" y="438"/>
                    </a:lnTo>
                    <a:lnTo>
                      <a:pt x="236" y="275"/>
                    </a:lnTo>
                    <a:lnTo>
                      <a:pt x="201" y="275"/>
                    </a:lnTo>
                    <a:lnTo>
                      <a:pt x="196" y="265"/>
                    </a:lnTo>
                    <a:lnTo>
                      <a:pt x="196" y="187"/>
                    </a:lnTo>
                    <a:lnTo>
                      <a:pt x="87" y="187"/>
                    </a:lnTo>
                    <a:lnTo>
                      <a:pt x="87" y="265"/>
                    </a:lnTo>
                    <a:lnTo>
                      <a:pt x="81" y="275"/>
                    </a:lnTo>
                    <a:lnTo>
                      <a:pt x="47" y="275"/>
                    </a:lnTo>
                    <a:lnTo>
                      <a:pt x="47" y="438"/>
                    </a:lnTo>
                    <a:lnTo>
                      <a:pt x="41" y="452"/>
                    </a:lnTo>
                    <a:lnTo>
                      <a:pt x="5" y="452"/>
                    </a:lnTo>
                    <a:lnTo>
                      <a:pt x="0" y="438"/>
                    </a:lnTo>
                    <a:lnTo>
                      <a:pt x="0" y="275"/>
                    </a:lnTo>
                    <a:lnTo>
                      <a:pt x="5" y="265"/>
                    </a:lnTo>
                    <a:lnTo>
                      <a:pt x="41" y="265"/>
                    </a:lnTo>
                    <a:lnTo>
                      <a:pt x="41" y="98"/>
                    </a:lnTo>
                    <a:lnTo>
                      <a:pt x="47" y="86"/>
                    </a:lnTo>
                    <a:lnTo>
                      <a:pt x="115" y="86"/>
                    </a:lnTo>
                    <a:lnTo>
                      <a:pt x="115" y="14"/>
                    </a:lnTo>
                    <a:lnTo>
                      <a:pt x="121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Comic Sans MS" pitchFamily="66" charset="0"/>
                </a:endParaRPr>
              </a:p>
            </p:txBody>
          </p:sp>
        </p:grpSp>
        <p:sp>
          <p:nvSpPr>
            <p:cNvPr id="18" name="Freeform 33"/>
            <p:cNvSpPr>
              <a:spLocks/>
            </p:cNvSpPr>
            <p:nvPr/>
          </p:nvSpPr>
          <p:spPr bwMode="auto">
            <a:xfrm>
              <a:off x="596046" y="2378138"/>
              <a:ext cx="565979" cy="753919"/>
            </a:xfrm>
            <a:custGeom>
              <a:avLst/>
              <a:gdLst>
                <a:gd name="T0" fmla="*/ 0 w 1902"/>
                <a:gd name="T1" fmla="*/ 2147483647 h 2325"/>
                <a:gd name="T2" fmla="*/ 2147483647 w 1902"/>
                <a:gd name="T3" fmla="*/ 2147483647 h 2325"/>
                <a:gd name="T4" fmla="*/ 2147483647 w 1902"/>
                <a:gd name="T5" fmla="*/ 0 h 2325"/>
                <a:gd name="T6" fmla="*/ 0 60000 65536"/>
                <a:gd name="T7" fmla="*/ 0 60000 65536"/>
                <a:gd name="T8" fmla="*/ 0 60000 65536"/>
                <a:gd name="T9" fmla="*/ 0 w 1902"/>
                <a:gd name="T10" fmla="*/ 0 h 2325"/>
                <a:gd name="T11" fmla="*/ 1902 w 1902"/>
                <a:gd name="T12" fmla="*/ 2325 h 23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2" h="2325">
                  <a:moveTo>
                    <a:pt x="0" y="2324"/>
                  </a:moveTo>
                  <a:cubicBezTo>
                    <a:pt x="475" y="2096"/>
                    <a:pt x="951" y="1867"/>
                    <a:pt x="1267" y="1479"/>
                  </a:cubicBezTo>
                  <a:cubicBezTo>
                    <a:pt x="1585" y="1092"/>
                    <a:pt x="1742" y="546"/>
                    <a:pt x="1901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9" name="Freeform 34"/>
            <p:cNvSpPr>
              <a:spLocks/>
            </p:cNvSpPr>
            <p:nvPr/>
          </p:nvSpPr>
          <p:spPr bwMode="auto">
            <a:xfrm>
              <a:off x="1143664" y="1072280"/>
              <a:ext cx="521694" cy="547618"/>
            </a:xfrm>
            <a:custGeom>
              <a:avLst/>
              <a:gdLst>
                <a:gd name="T0" fmla="*/ 2147483647 w 1761"/>
                <a:gd name="T1" fmla="*/ 2147483647 h 1690"/>
                <a:gd name="T2" fmla="*/ 2147483647 w 1761"/>
                <a:gd name="T3" fmla="*/ 2147483647 h 1690"/>
                <a:gd name="T4" fmla="*/ 2147483647 w 1761"/>
                <a:gd name="T5" fmla="*/ 0 h 1690"/>
                <a:gd name="T6" fmla="*/ 0 60000 65536"/>
                <a:gd name="T7" fmla="*/ 0 60000 65536"/>
                <a:gd name="T8" fmla="*/ 0 60000 65536"/>
                <a:gd name="T9" fmla="*/ 0 w 1761"/>
                <a:gd name="T10" fmla="*/ 0 h 1690"/>
                <a:gd name="T11" fmla="*/ 1761 w 1761"/>
                <a:gd name="T12" fmla="*/ 1690 h 16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1" h="1690">
                  <a:moveTo>
                    <a:pt x="70" y="1689"/>
                  </a:moveTo>
                  <a:cubicBezTo>
                    <a:pt x="34" y="1302"/>
                    <a:pt x="0" y="915"/>
                    <a:pt x="281" y="633"/>
                  </a:cubicBezTo>
                  <a:cubicBezTo>
                    <a:pt x="562" y="352"/>
                    <a:pt x="1161" y="175"/>
                    <a:pt x="1760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20" name="AutoShape 35"/>
            <p:cNvSpPr>
              <a:spLocks noChangeArrowheads="1"/>
            </p:cNvSpPr>
            <p:nvPr/>
          </p:nvSpPr>
          <p:spPr bwMode="auto">
            <a:xfrm>
              <a:off x="533400" y="659677"/>
              <a:ext cx="2772651" cy="2541507"/>
            </a:xfrm>
            <a:prstGeom prst="roundRect">
              <a:avLst>
                <a:gd name="adj" fmla="val 56"/>
              </a:avLst>
            </a:prstGeom>
            <a:noFill/>
            <a:ln w="19080">
              <a:solidFill>
                <a:srgbClr val="4C38E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auto">
            <a:xfrm>
              <a:off x="2363112" y="1141407"/>
              <a:ext cx="502253" cy="478491"/>
            </a:xfrm>
            <a:custGeom>
              <a:avLst/>
              <a:gdLst>
                <a:gd name="T0" fmla="*/ 0 w 1690"/>
                <a:gd name="T1" fmla="*/ 0 h 1478"/>
                <a:gd name="T2" fmla="*/ 2147483647 w 1690"/>
                <a:gd name="T3" fmla="*/ 2147483647 h 1478"/>
                <a:gd name="T4" fmla="*/ 2147483647 w 1690"/>
                <a:gd name="T5" fmla="*/ 2147483647 h 1478"/>
                <a:gd name="T6" fmla="*/ 0 60000 65536"/>
                <a:gd name="T7" fmla="*/ 0 60000 65536"/>
                <a:gd name="T8" fmla="*/ 0 60000 65536"/>
                <a:gd name="T9" fmla="*/ 0 w 1690"/>
                <a:gd name="T10" fmla="*/ 0 h 1478"/>
                <a:gd name="T11" fmla="*/ 1690 w 1690"/>
                <a:gd name="T12" fmla="*/ 1478 h 14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0" h="1478">
                  <a:moveTo>
                    <a:pt x="0" y="0"/>
                  </a:moveTo>
                  <a:cubicBezTo>
                    <a:pt x="492" y="192"/>
                    <a:pt x="986" y="386"/>
                    <a:pt x="1267" y="632"/>
                  </a:cubicBezTo>
                  <a:cubicBezTo>
                    <a:pt x="1548" y="879"/>
                    <a:pt x="1619" y="1337"/>
                    <a:pt x="1689" y="1477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22" name="Freeform 37"/>
            <p:cNvSpPr>
              <a:spLocks/>
            </p:cNvSpPr>
            <p:nvPr/>
          </p:nvSpPr>
          <p:spPr bwMode="auto">
            <a:xfrm>
              <a:off x="1353206" y="2309010"/>
              <a:ext cx="1385785" cy="352117"/>
            </a:xfrm>
            <a:custGeom>
              <a:avLst/>
              <a:gdLst>
                <a:gd name="T0" fmla="*/ 2147483647 w 4653"/>
                <a:gd name="T1" fmla="*/ 2147483647 h 1090"/>
                <a:gd name="T2" fmla="*/ 2147483647 w 4653"/>
                <a:gd name="T3" fmla="*/ 2147483647 h 1090"/>
                <a:gd name="T4" fmla="*/ 0 w 4653"/>
                <a:gd name="T5" fmla="*/ 0 h 1090"/>
                <a:gd name="T6" fmla="*/ 0 60000 65536"/>
                <a:gd name="T7" fmla="*/ 0 60000 65536"/>
                <a:gd name="T8" fmla="*/ 0 60000 65536"/>
                <a:gd name="T9" fmla="*/ 0 w 4653"/>
                <a:gd name="T10" fmla="*/ 0 h 1090"/>
                <a:gd name="T11" fmla="*/ 4653 w 4653"/>
                <a:gd name="T12" fmla="*/ 1090 h 10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53" h="1090">
                  <a:moveTo>
                    <a:pt x="4652" y="211"/>
                  </a:moveTo>
                  <a:cubicBezTo>
                    <a:pt x="4044" y="650"/>
                    <a:pt x="3434" y="1089"/>
                    <a:pt x="2659" y="1053"/>
                  </a:cubicBezTo>
                  <a:cubicBezTo>
                    <a:pt x="1882" y="1019"/>
                    <a:pt x="941" y="510"/>
                    <a:pt x="0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23" name="Freeform 38"/>
            <p:cNvSpPr>
              <a:spLocks/>
            </p:cNvSpPr>
            <p:nvPr/>
          </p:nvSpPr>
          <p:spPr bwMode="auto">
            <a:xfrm>
              <a:off x="2803798" y="2378138"/>
              <a:ext cx="439606" cy="684792"/>
            </a:xfrm>
            <a:custGeom>
              <a:avLst/>
              <a:gdLst>
                <a:gd name="T0" fmla="*/ 2147483647 w 1479"/>
                <a:gd name="T1" fmla="*/ 0 h 2113"/>
                <a:gd name="T2" fmla="*/ 2147483647 w 1479"/>
                <a:gd name="T3" fmla="*/ 2147483647 h 2113"/>
                <a:gd name="T4" fmla="*/ 2147483647 w 1479"/>
                <a:gd name="T5" fmla="*/ 2147483647 h 2113"/>
                <a:gd name="T6" fmla="*/ 0 60000 65536"/>
                <a:gd name="T7" fmla="*/ 0 60000 65536"/>
                <a:gd name="T8" fmla="*/ 0 60000 65536"/>
                <a:gd name="T9" fmla="*/ 0 w 1479"/>
                <a:gd name="T10" fmla="*/ 0 h 2113"/>
                <a:gd name="T11" fmla="*/ 1479 w 1479"/>
                <a:gd name="T12" fmla="*/ 2113 h 2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9" h="2113">
                  <a:moveTo>
                    <a:pt x="211" y="0"/>
                  </a:moveTo>
                  <a:cubicBezTo>
                    <a:pt x="105" y="457"/>
                    <a:pt x="0" y="914"/>
                    <a:pt x="211" y="1267"/>
                  </a:cubicBezTo>
                  <a:cubicBezTo>
                    <a:pt x="422" y="1619"/>
                    <a:pt x="1267" y="1971"/>
                    <a:pt x="1478" y="2112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722420" y="2584439"/>
              <a:ext cx="692352" cy="409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400" b="1">
                  <a:solidFill>
                    <a:srgbClr val="4C38E2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5" name="Text Box 40"/>
            <p:cNvSpPr txBox="1">
              <a:spLocks noChangeArrowheads="1"/>
            </p:cNvSpPr>
            <p:nvPr/>
          </p:nvSpPr>
          <p:spPr bwMode="auto">
            <a:xfrm>
              <a:off x="975166" y="1004233"/>
              <a:ext cx="690192" cy="408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400" b="1">
                  <a:solidFill>
                    <a:srgbClr val="4C38E2"/>
                  </a:solidFill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26" name="Text Box 41"/>
            <p:cNvSpPr txBox="1">
              <a:spLocks noChangeArrowheads="1"/>
            </p:cNvSpPr>
            <p:nvPr/>
          </p:nvSpPr>
          <p:spPr bwMode="auto">
            <a:xfrm>
              <a:off x="2678504" y="2721613"/>
              <a:ext cx="691273" cy="410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400" b="1">
                  <a:solidFill>
                    <a:srgbClr val="4C38E2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7" name="Text Box 42"/>
            <p:cNvSpPr txBox="1">
              <a:spLocks noChangeArrowheads="1"/>
            </p:cNvSpPr>
            <p:nvPr/>
          </p:nvSpPr>
          <p:spPr bwMode="auto">
            <a:xfrm>
              <a:off x="1983992" y="2516392"/>
              <a:ext cx="691273" cy="409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400" b="1">
                  <a:solidFill>
                    <a:srgbClr val="4C38E2"/>
                  </a:solidFill>
                  <a:latin typeface="Comic Sans MS" panose="030F0702030302020204" pitchFamily="66" charset="0"/>
                </a:rPr>
                <a:t>d</a:t>
              </a:r>
            </a:p>
          </p:txBody>
        </p:sp>
        <p:sp>
          <p:nvSpPr>
            <p:cNvPr id="28" name="Text Box 43"/>
            <p:cNvSpPr txBox="1">
              <a:spLocks noChangeArrowheads="1"/>
            </p:cNvSpPr>
            <p:nvPr/>
          </p:nvSpPr>
          <p:spPr bwMode="auto">
            <a:xfrm>
              <a:off x="2552131" y="935106"/>
              <a:ext cx="691273" cy="409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400" b="1">
                  <a:solidFill>
                    <a:srgbClr val="4C38E2"/>
                  </a:solidFill>
                  <a:latin typeface="Comic Sans MS" panose="030F0702030302020204" pitchFamily="66" charset="0"/>
                </a:rPr>
                <a:t>c</a:t>
              </a:r>
            </a:p>
          </p:txBody>
        </p:sp>
        <p:sp>
          <p:nvSpPr>
            <p:cNvPr id="29" name="Freeform 44"/>
            <p:cNvSpPr>
              <a:spLocks noChangeArrowheads="1"/>
            </p:cNvSpPr>
            <p:nvPr/>
          </p:nvSpPr>
          <p:spPr bwMode="auto">
            <a:xfrm>
              <a:off x="2282103" y="1236458"/>
              <a:ext cx="1139519" cy="1524040"/>
            </a:xfrm>
            <a:custGeom>
              <a:avLst/>
              <a:gdLst>
                <a:gd name="T0" fmla="*/ 2147483647 w 3828"/>
                <a:gd name="T1" fmla="*/ 1274298063 h 4697"/>
                <a:gd name="T2" fmla="*/ 2147483647 w 3828"/>
                <a:gd name="T3" fmla="*/ 2147483647 h 4697"/>
                <a:gd name="T4" fmla="*/ 2147483647 w 3828"/>
                <a:gd name="T5" fmla="*/ 2147483647 h 4697"/>
                <a:gd name="T6" fmla="*/ 2147483647 w 3828"/>
                <a:gd name="T7" fmla="*/ 2147483647 h 4697"/>
                <a:gd name="T8" fmla="*/ 2147483647 w 3828"/>
                <a:gd name="T9" fmla="*/ 2147483647 h 4697"/>
                <a:gd name="T10" fmla="*/ 2147483647 w 3828"/>
                <a:gd name="T11" fmla="*/ 2147483647 h 4697"/>
                <a:gd name="T12" fmla="*/ 2147483647 w 3828"/>
                <a:gd name="T13" fmla="*/ 2147483647 h 4697"/>
                <a:gd name="T14" fmla="*/ 2147483647 w 3828"/>
                <a:gd name="T15" fmla="*/ 2147483647 h 4697"/>
                <a:gd name="T16" fmla="*/ 2147483647 w 3828"/>
                <a:gd name="T17" fmla="*/ 2147483647 h 4697"/>
                <a:gd name="T18" fmla="*/ 2147483647 w 3828"/>
                <a:gd name="T19" fmla="*/ 2147483647 h 4697"/>
                <a:gd name="T20" fmla="*/ 2147483647 w 3828"/>
                <a:gd name="T21" fmla="*/ 2147483647 h 4697"/>
                <a:gd name="T22" fmla="*/ 2147483647 w 3828"/>
                <a:gd name="T23" fmla="*/ 2147483647 h 4697"/>
                <a:gd name="T24" fmla="*/ 2147483647 w 3828"/>
                <a:gd name="T25" fmla="*/ 2147483647 h 4697"/>
                <a:gd name="T26" fmla="*/ 2147483647 w 3828"/>
                <a:gd name="T27" fmla="*/ 2147483647 h 4697"/>
                <a:gd name="T28" fmla="*/ 2147483647 w 3828"/>
                <a:gd name="T29" fmla="*/ 2147483647 h 4697"/>
                <a:gd name="T30" fmla="*/ 2147483647 w 3828"/>
                <a:gd name="T31" fmla="*/ 2147483647 h 4697"/>
                <a:gd name="T32" fmla="*/ 2147483647 w 3828"/>
                <a:gd name="T33" fmla="*/ 2147483647 h 4697"/>
                <a:gd name="T34" fmla="*/ 2147483647 w 3828"/>
                <a:gd name="T35" fmla="*/ 2147483647 h 4697"/>
                <a:gd name="T36" fmla="*/ 2147483647 w 3828"/>
                <a:gd name="T37" fmla="*/ 2147483647 h 4697"/>
                <a:gd name="T38" fmla="*/ 2147483647 w 3828"/>
                <a:gd name="T39" fmla="*/ 2147483647 h 4697"/>
                <a:gd name="T40" fmla="*/ 2147483647 w 3828"/>
                <a:gd name="T41" fmla="*/ 2147483647 h 4697"/>
                <a:gd name="T42" fmla="*/ 2147483647 w 3828"/>
                <a:gd name="T43" fmla="*/ 2147483647 h 4697"/>
                <a:gd name="T44" fmla="*/ 2147483647 w 3828"/>
                <a:gd name="T45" fmla="*/ 2147483647 h 4697"/>
                <a:gd name="T46" fmla="*/ 2147483647 w 3828"/>
                <a:gd name="T47" fmla="*/ 2147483647 h 4697"/>
                <a:gd name="T48" fmla="*/ 2147483647 w 3828"/>
                <a:gd name="T49" fmla="*/ 2147483647 h 4697"/>
                <a:gd name="T50" fmla="*/ 2147483647 w 3828"/>
                <a:gd name="T51" fmla="*/ 2147483647 h 4697"/>
                <a:gd name="T52" fmla="*/ 2147483647 w 3828"/>
                <a:gd name="T53" fmla="*/ 2147483647 h 4697"/>
                <a:gd name="T54" fmla="*/ 2147483647 w 3828"/>
                <a:gd name="T55" fmla="*/ 2147483647 h 4697"/>
                <a:gd name="T56" fmla="*/ 2147483647 w 3828"/>
                <a:gd name="T57" fmla="*/ 1274298063 h 469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828"/>
                <a:gd name="T88" fmla="*/ 0 h 4697"/>
                <a:gd name="T89" fmla="*/ 3828 w 3828"/>
                <a:gd name="T90" fmla="*/ 4697 h 469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828" h="4697">
                  <a:moveTo>
                    <a:pt x="2299" y="17"/>
                  </a:moveTo>
                  <a:cubicBezTo>
                    <a:pt x="2078" y="65"/>
                    <a:pt x="1858" y="114"/>
                    <a:pt x="1643" y="184"/>
                  </a:cubicBezTo>
                  <a:cubicBezTo>
                    <a:pt x="1524" y="224"/>
                    <a:pt x="1449" y="303"/>
                    <a:pt x="1325" y="330"/>
                  </a:cubicBezTo>
                  <a:cubicBezTo>
                    <a:pt x="1171" y="444"/>
                    <a:pt x="1021" y="559"/>
                    <a:pt x="868" y="669"/>
                  </a:cubicBezTo>
                  <a:cubicBezTo>
                    <a:pt x="757" y="749"/>
                    <a:pt x="683" y="872"/>
                    <a:pt x="550" y="912"/>
                  </a:cubicBezTo>
                  <a:cubicBezTo>
                    <a:pt x="519" y="943"/>
                    <a:pt x="488" y="982"/>
                    <a:pt x="453" y="1009"/>
                  </a:cubicBezTo>
                  <a:cubicBezTo>
                    <a:pt x="409" y="1044"/>
                    <a:pt x="308" y="1106"/>
                    <a:pt x="308" y="1106"/>
                  </a:cubicBezTo>
                  <a:cubicBezTo>
                    <a:pt x="0" y="1581"/>
                    <a:pt x="228" y="2458"/>
                    <a:pt x="405" y="3022"/>
                  </a:cubicBezTo>
                  <a:cubicBezTo>
                    <a:pt x="391" y="3287"/>
                    <a:pt x="369" y="3440"/>
                    <a:pt x="334" y="3678"/>
                  </a:cubicBezTo>
                  <a:cubicBezTo>
                    <a:pt x="343" y="3749"/>
                    <a:pt x="330" y="3828"/>
                    <a:pt x="356" y="3894"/>
                  </a:cubicBezTo>
                  <a:cubicBezTo>
                    <a:pt x="365" y="3921"/>
                    <a:pt x="475" y="3960"/>
                    <a:pt x="502" y="3969"/>
                  </a:cubicBezTo>
                  <a:cubicBezTo>
                    <a:pt x="638" y="4013"/>
                    <a:pt x="780" y="4049"/>
                    <a:pt x="916" y="4088"/>
                  </a:cubicBezTo>
                  <a:cubicBezTo>
                    <a:pt x="1180" y="4163"/>
                    <a:pt x="1449" y="4269"/>
                    <a:pt x="1713" y="4357"/>
                  </a:cubicBezTo>
                  <a:cubicBezTo>
                    <a:pt x="1806" y="4388"/>
                    <a:pt x="1911" y="4392"/>
                    <a:pt x="2003" y="4428"/>
                  </a:cubicBezTo>
                  <a:cubicBezTo>
                    <a:pt x="2109" y="4462"/>
                    <a:pt x="2189" y="4503"/>
                    <a:pt x="2299" y="4525"/>
                  </a:cubicBezTo>
                  <a:cubicBezTo>
                    <a:pt x="2497" y="4599"/>
                    <a:pt x="2708" y="4621"/>
                    <a:pt x="2902" y="4696"/>
                  </a:cubicBezTo>
                  <a:cubicBezTo>
                    <a:pt x="3167" y="4665"/>
                    <a:pt x="3153" y="4647"/>
                    <a:pt x="3365" y="4572"/>
                  </a:cubicBezTo>
                  <a:cubicBezTo>
                    <a:pt x="3436" y="4344"/>
                    <a:pt x="3268" y="3899"/>
                    <a:pt x="3559" y="3797"/>
                  </a:cubicBezTo>
                  <a:cubicBezTo>
                    <a:pt x="3625" y="3731"/>
                    <a:pt x="3726" y="3581"/>
                    <a:pt x="3726" y="3581"/>
                  </a:cubicBezTo>
                  <a:cubicBezTo>
                    <a:pt x="3827" y="3031"/>
                    <a:pt x="3765" y="3406"/>
                    <a:pt x="3726" y="2175"/>
                  </a:cubicBezTo>
                  <a:cubicBezTo>
                    <a:pt x="3717" y="1854"/>
                    <a:pt x="3620" y="1533"/>
                    <a:pt x="3533" y="1228"/>
                  </a:cubicBezTo>
                  <a:cubicBezTo>
                    <a:pt x="3480" y="1040"/>
                    <a:pt x="3449" y="837"/>
                    <a:pt x="3339" y="669"/>
                  </a:cubicBezTo>
                  <a:cubicBezTo>
                    <a:pt x="3308" y="572"/>
                    <a:pt x="3281" y="533"/>
                    <a:pt x="3193" y="475"/>
                  </a:cubicBezTo>
                  <a:cubicBezTo>
                    <a:pt x="3118" y="369"/>
                    <a:pt x="3052" y="299"/>
                    <a:pt x="2928" y="259"/>
                  </a:cubicBezTo>
                  <a:cubicBezTo>
                    <a:pt x="2796" y="171"/>
                    <a:pt x="2708" y="109"/>
                    <a:pt x="2563" y="65"/>
                  </a:cubicBezTo>
                  <a:cubicBezTo>
                    <a:pt x="2466" y="0"/>
                    <a:pt x="2511" y="4"/>
                    <a:pt x="2369" y="39"/>
                  </a:cubicBezTo>
                  <a:cubicBezTo>
                    <a:pt x="2343" y="43"/>
                    <a:pt x="2321" y="56"/>
                    <a:pt x="2299" y="65"/>
                  </a:cubicBezTo>
                  <a:cubicBezTo>
                    <a:pt x="2272" y="74"/>
                    <a:pt x="2224" y="114"/>
                    <a:pt x="2224" y="87"/>
                  </a:cubicBezTo>
                  <a:cubicBezTo>
                    <a:pt x="2224" y="53"/>
                    <a:pt x="2272" y="39"/>
                    <a:pt x="2299" y="17"/>
                  </a:cubicBezTo>
                </a:path>
              </a:pathLst>
            </a:custGeom>
            <a:noFill/>
            <a:ln w="38160">
              <a:solidFill>
                <a:srgbClr val="FF33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30" name="Freeform 45"/>
            <p:cNvSpPr>
              <a:spLocks/>
            </p:cNvSpPr>
            <p:nvPr/>
          </p:nvSpPr>
          <p:spPr bwMode="auto">
            <a:xfrm>
              <a:off x="4918660" y="659677"/>
              <a:ext cx="502253" cy="477410"/>
            </a:xfrm>
            <a:custGeom>
              <a:avLst/>
              <a:gdLst>
                <a:gd name="T0" fmla="*/ 0 w 1690"/>
                <a:gd name="T1" fmla="*/ 0 h 1478"/>
                <a:gd name="T2" fmla="*/ 2147483647 w 1690"/>
                <a:gd name="T3" fmla="*/ 2147483647 h 1478"/>
                <a:gd name="T4" fmla="*/ 2147483647 w 1690"/>
                <a:gd name="T5" fmla="*/ 2147483647 h 1478"/>
                <a:gd name="T6" fmla="*/ 0 60000 65536"/>
                <a:gd name="T7" fmla="*/ 0 60000 65536"/>
                <a:gd name="T8" fmla="*/ 0 60000 65536"/>
                <a:gd name="T9" fmla="*/ 0 w 1690"/>
                <a:gd name="T10" fmla="*/ 0 h 1478"/>
                <a:gd name="T11" fmla="*/ 1690 w 1690"/>
                <a:gd name="T12" fmla="*/ 1478 h 14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0" h="1478">
                  <a:moveTo>
                    <a:pt x="0" y="0"/>
                  </a:moveTo>
                  <a:cubicBezTo>
                    <a:pt x="492" y="193"/>
                    <a:pt x="986" y="386"/>
                    <a:pt x="1267" y="633"/>
                  </a:cubicBezTo>
                  <a:cubicBezTo>
                    <a:pt x="1548" y="879"/>
                    <a:pt x="1619" y="1337"/>
                    <a:pt x="1689" y="1477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4918660" y="590550"/>
              <a:ext cx="692353" cy="409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400" b="1">
                  <a:solidFill>
                    <a:srgbClr val="4C38E2"/>
                  </a:solidFill>
                  <a:latin typeface="Comic Sans MS" panose="030F0702030302020204" pitchFamily="66" charset="0"/>
                </a:rPr>
                <a:t>c</a:t>
              </a:r>
            </a:p>
          </p:txBody>
        </p:sp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4098854" y="3066169"/>
              <a:ext cx="438526" cy="135015"/>
            </a:xfrm>
            <a:custGeom>
              <a:avLst/>
              <a:gdLst>
                <a:gd name="T0" fmla="*/ 2147483647 w 1478"/>
                <a:gd name="T1" fmla="*/ 2147483647 h 420"/>
                <a:gd name="T2" fmla="*/ 2147483647 w 1478"/>
                <a:gd name="T3" fmla="*/ 2147483647 h 420"/>
                <a:gd name="T4" fmla="*/ 0 w 1478"/>
                <a:gd name="T5" fmla="*/ 0 h 420"/>
                <a:gd name="T6" fmla="*/ 0 60000 65536"/>
                <a:gd name="T7" fmla="*/ 0 60000 65536"/>
                <a:gd name="T8" fmla="*/ 0 60000 65536"/>
                <a:gd name="T9" fmla="*/ 0 w 1478"/>
                <a:gd name="T10" fmla="*/ 0 h 420"/>
                <a:gd name="T11" fmla="*/ 1478 w 1478"/>
                <a:gd name="T12" fmla="*/ 420 h 4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8" h="420">
                  <a:moveTo>
                    <a:pt x="1477" y="81"/>
                  </a:moveTo>
                  <a:cubicBezTo>
                    <a:pt x="1284" y="250"/>
                    <a:pt x="1090" y="419"/>
                    <a:pt x="844" y="405"/>
                  </a:cubicBezTo>
                  <a:cubicBezTo>
                    <a:pt x="597" y="393"/>
                    <a:pt x="298" y="195"/>
                    <a:pt x="0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33" name="Text Box 48"/>
            <p:cNvSpPr txBox="1">
              <a:spLocks noChangeArrowheads="1"/>
            </p:cNvSpPr>
            <p:nvPr/>
          </p:nvSpPr>
          <p:spPr bwMode="auto">
            <a:xfrm>
              <a:off x="4098854" y="3134216"/>
              <a:ext cx="691273" cy="409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400" b="1">
                  <a:solidFill>
                    <a:srgbClr val="4C38E2"/>
                  </a:solidFill>
                  <a:latin typeface="Comic Sans MS" panose="030F0702030302020204" pitchFamily="66" charset="0"/>
                </a:rPr>
                <a:t>d</a:t>
              </a:r>
            </a:p>
          </p:txBody>
        </p:sp>
        <p:sp>
          <p:nvSpPr>
            <p:cNvPr id="34" name="Freeform 49"/>
            <p:cNvSpPr>
              <a:spLocks/>
            </p:cNvSpPr>
            <p:nvPr/>
          </p:nvSpPr>
          <p:spPr bwMode="auto">
            <a:xfrm>
              <a:off x="6243959" y="3134217"/>
              <a:ext cx="439606" cy="684792"/>
            </a:xfrm>
            <a:custGeom>
              <a:avLst/>
              <a:gdLst>
                <a:gd name="T0" fmla="*/ 2147483647 w 1479"/>
                <a:gd name="T1" fmla="*/ 0 h 2113"/>
                <a:gd name="T2" fmla="*/ 2147483647 w 1479"/>
                <a:gd name="T3" fmla="*/ 2147483647 h 2113"/>
                <a:gd name="T4" fmla="*/ 2147483647 w 1479"/>
                <a:gd name="T5" fmla="*/ 2147483647 h 2113"/>
                <a:gd name="T6" fmla="*/ 0 60000 65536"/>
                <a:gd name="T7" fmla="*/ 0 60000 65536"/>
                <a:gd name="T8" fmla="*/ 0 60000 65536"/>
                <a:gd name="T9" fmla="*/ 0 w 1479"/>
                <a:gd name="T10" fmla="*/ 0 h 2113"/>
                <a:gd name="T11" fmla="*/ 1479 w 1479"/>
                <a:gd name="T12" fmla="*/ 2113 h 2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9" h="2113">
                  <a:moveTo>
                    <a:pt x="211" y="0"/>
                  </a:moveTo>
                  <a:cubicBezTo>
                    <a:pt x="105" y="458"/>
                    <a:pt x="0" y="915"/>
                    <a:pt x="211" y="1267"/>
                  </a:cubicBezTo>
                  <a:cubicBezTo>
                    <a:pt x="422" y="1619"/>
                    <a:pt x="1267" y="1972"/>
                    <a:pt x="1478" y="2112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35" name="Text Box 50"/>
            <p:cNvSpPr txBox="1">
              <a:spLocks noChangeArrowheads="1"/>
            </p:cNvSpPr>
            <p:nvPr/>
          </p:nvSpPr>
          <p:spPr bwMode="auto">
            <a:xfrm>
              <a:off x="6118666" y="3477693"/>
              <a:ext cx="690192" cy="410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400" b="1">
                  <a:solidFill>
                    <a:srgbClr val="4C38E2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36" name="Freeform 51"/>
            <p:cNvSpPr>
              <a:spLocks/>
            </p:cNvSpPr>
            <p:nvPr/>
          </p:nvSpPr>
          <p:spPr bwMode="auto">
            <a:xfrm>
              <a:off x="4856013" y="1760313"/>
              <a:ext cx="313233" cy="684792"/>
            </a:xfrm>
            <a:custGeom>
              <a:avLst/>
              <a:gdLst>
                <a:gd name="T0" fmla="*/ 0 w 1055"/>
                <a:gd name="T1" fmla="*/ 2147483647 h 2113"/>
                <a:gd name="T2" fmla="*/ 2147483647 w 1055"/>
                <a:gd name="T3" fmla="*/ 2147483647 h 2113"/>
                <a:gd name="T4" fmla="*/ 2147483647 w 1055"/>
                <a:gd name="T5" fmla="*/ 0 h 2113"/>
                <a:gd name="T6" fmla="*/ 0 60000 65536"/>
                <a:gd name="T7" fmla="*/ 0 60000 65536"/>
                <a:gd name="T8" fmla="*/ 0 60000 65536"/>
                <a:gd name="T9" fmla="*/ 0 w 1055"/>
                <a:gd name="T10" fmla="*/ 0 h 2113"/>
                <a:gd name="T11" fmla="*/ 1055 w 1055"/>
                <a:gd name="T12" fmla="*/ 2113 h 2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5" h="2113">
                  <a:moveTo>
                    <a:pt x="0" y="2112"/>
                  </a:moveTo>
                  <a:cubicBezTo>
                    <a:pt x="17" y="1654"/>
                    <a:pt x="34" y="1196"/>
                    <a:pt x="211" y="844"/>
                  </a:cubicBezTo>
                  <a:cubicBezTo>
                    <a:pt x="386" y="492"/>
                    <a:pt x="720" y="245"/>
                    <a:pt x="1054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37" name="Freeform 52"/>
            <p:cNvSpPr>
              <a:spLocks/>
            </p:cNvSpPr>
            <p:nvPr/>
          </p:nvSpPr>
          <p:spPr bwMode="auto">
            <a:xfrm>
              <a:off x="5739546" y="1691185"/>
              <a:ext cx="438526" cy="684792"/>
            </a:xfrm>
            <a:custGeom>
              <a:avLst/>
              <a:gdLst>
                <a:gd name="T0" fmla="*/ 0 w 1478"/>
                <a:gd name="T1" fmla="*/ 0 h 2113"/>
                <a:gd name="T2" fmla="*/ 2147483647 w 1478"/>
                <a:gd name="T3" fmla="*/ 2147483647 h 2113"/>
                <a:gd name="T4" fmla="*/ 2147483647 w 1478"/>
                <a:gd name="T5" fmla="*/ 2147483647 h 2113"/>
                <a:gd name="T6" fmla="*/ 0 60000 65536"/>
                <a:gd name="T7" fmla="*/ 0 60000 65536"/>
                <a:gd name="T8" fmla="*/ 0 60000 65536"/>
                <a:gd name="T9" fmla="*/ 0 w 1478"/>
                <a:gd name="T10" fmla="*/ 0 h 2113"/>
                <a:gd name="T11" fmla="*/ 1478 w 1478"/>
                <a:gd name="T12" fmla="*/ 2113 h 2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8" h="2113">
                  <a:moveTo>
                    <a:pt x="0" y="0"/>
                  </a:moveTo>
                  <a:cubicBezTo>
                    <a:pt x="299" y="34"/>
                    <a:pt x="598" y="70"/>
                    <a:pt x="844" y="422"/>
                  </a:cubicBezTo>
                  <a:cubicBezTo>
                    <a:pt x="1090" y="774"/>
                    <a:pt x="1284" y="1443"/>
                    <a:pt x="1477" y="2112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38" name="Freeform 53"/>
            <p:cNvSpPr>
              <a:spLocks/>
            </p:cNvSpPr>
            <p:nvPr/>
          </p:nvSpPr>
          <p:spPr bwMode="auto">
            <a:xfrm>
              <a:off x="4982387" y="3066169"/>
              <a:ext cx="1131959" cy="282990"/>
            </a:xfrm>
            <a:custGeom>
              <a:avLst/>
              <a:gdLst>
                <a:gd name="T0" fmla="*/ 2147483647 w 3807"/>
                <a:gd name="T1" fmla="*/ 2147483647 h 879"/>
                <a:gd name="T2" fmla="*/ 2147483647 w 3807"/>
                <a:gd name="T3" fmla="*/ 2147483647 h 879"/>
                <a:gd name="T4" fmla="*/ 0 w 3807"/>
                <a:gd name="T5" fmla="*/ 0 h 879"/>
                <a:gd name="T6" fmla="*/ 0 60000 65536"/>
                <a:gd name="T7" fmla="*/ 0 60000 65536"/>
                <a:gd name="T8" fmla="*/ 0 60000 65536"/>
                <a:gd name="T9" fmla="*/ 0 w 3807"/>
                <a:gd name="T10" fmla="*/ 0 h 879"/>
                <a:gd name="T11" fmla="*/ 3807 w 3807"/>
                <a:gd name="T12" fmla="*/ 879 h 8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7" h="879">
                  <a:moveTo>
                    <a:pt x="3806" y="169"/>
                  </a:moveTo>
                  <a:cubicBezTo>
                    <a:pt x="3308" y="524"/>
                    <a:pt x="2809" y="878"/>
                    <a:pt x="2175" y="849"/>
                  </a:cubicBezTo>
                  <a:cubicBezTo>
                    <a:pt x="1540" y="821"/>
                    <a:pt x="770" y="410"/>
                    <a:pt x="0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39" name="Text Box 54"/>
            <p:cNvSpPr txBox="1">
              <a:spLocks noChangeArrowheads="1"/>
            </p:cNvSpPr>
            <p:nvPr/>
          </p:nvSpPr>
          <p:spPr bwMode="auto">
            <a:xfrm>
              <a:off x="6092811" y="1650822"/>
              <a:ext cx="690193" cy="409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400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c1</a:t>
              </a:r>
            </a:p>
          </p:txBody>
        </p:sp>
        <p:sp>
          <p:nvSpPr>
            <p:cNvPr id="40" name="Text Box 55"/>
            <p:cNvSpPr txBox="1">
              <a:spLocks noChangeArrowheads="1"/>
            </p:cNvSpPr>
            <p:nvPr/>
          </p:nvSpPr>
          <p:spPr bwMode="auto">
            <a:xfrm>
              <a:off x="4414246" y="1978194"/>
              <a:ext cx="690193" cy="409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400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d1</a:t>
              </a:r>
            </a:p>
          </p:txBody>
        </p:sp>
        <p:sp>
          <p:nvSpPr>
            <p:cNvPr id="41" name="Text Box 56"/>
            <p:cNvSpPr txBox="1">
              <a:spLocks noChangeArrowheads="1"/>
            </p:cNvSpPr>
            <p:nvPr/>
          </p:nvSpPr>
          <p:spPr bwMode="auto">
            <a:xfrm>
              <a:off x="5363630" y="3336197"/>
              <a:ext cx="690193" cy="409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1400" b="1" dirty="0">
                  <a:solidFill>
                    <a:srgbClr val="4C38E2"/>
                  </a:solidFill>
                  <a:latin typeface="Comic Sans MS" panose="030F0702030302020204" pitchFamily="66" charset="0"/>
                </a:rPr>
                <a:t>e1</a:t>
              </a:r>
            </a:p>
          </p:txBody>
        </p:sp>
        <p:sp>
          <p:nvSpPr>
            <p:cNvPr id="42" name="Freeform 57"/>
            <p:cNvSpPr>
              <a:spLocks noChangeArrowheads="1"/>
            </p:cNvSpPr>
            <p:nvPr/>
          </p:nvSpPr>
          <p:spPr bwMode="auto">
            <a:xfrm>
              <a:off x="4242509" y="863819"/>
              <a:ext cx="2948710" cy="3009196"/>
            </a:xfrm>
            <a:custGeom>
              <a:avLst/>
              <a:gdLst>
                <a:gd name="T0" fmla="*/ 2147483647 w 9901"/>
                <a:gd name="T1" fmla="*/ 2147483647 h 9270"/>
                <a:gd name="T2" fmla="*/ 2147483647 w 9901"/>
                <a:gd name="T3" fmla="*/ 2147483647 h 9270"/>
                <a:gd name="T4" fmla="*/ 2147483647 w 9901"/>
                <a:gd name="T5" fmla="*/ 2147483647 h 9270"/>
                <a:gd name="T6" fmla="*/ 2147483647 w 9901"/>
                <a:gd name="T7" fmla="*/ 2147483647 h 9270"/>
                <a:gd name="T8" fmla="*/ 2147483647 w 9901"/>
                <a:gd name="T9" fmla="*/ 2147483647 h 9270"/>
                <a:gd name="T10" fmla="*/ 2147483647 w 9901"/>
                <a:gd name="T11" fmla="*/ 2147483647 h 9270"/>
                <a:gd name="T12" fmla="*/ 2147483647 w 9901"/>
                <a:gd name="T13" fmla="*/ 2147483647 h 9270"/>
                <a:gd name="T14" fmla="*/ 2147483647 w 9901"/>
                <a:gd name="T15" fmla="*/ 2147483647 h 9270"/>
                <a:gd name="T16" fmla="*/ 2147483647 w 9901"/>
                <a:gd name="T17" fmla="*/ 2147483647 h 9270"/>
                <a:gd name="T18" fmla="*/ 2147483647 w 9901"/>
                <a:gd name="T19" fmla="*/ 2147483647 h 9270"/>
                <a:gd name="T20" fmla="*/ 2147483647 w 9901"/>
                <a:gd name="T21" fmla="*/ 2147483647 h 9270"/>
                <a:gd name="T22" fmla="*/ 0 w 9901"/>
                <a:gd name="T23" fmla="*/ 2147483647 h 9270"/>
                <a:gd name="T24" fmla="*/ 2147483647 w 9901"/>
                <a:gd name="T25" fmla="*/ 2147483647 h 9270"/>
                <a:gd name="T26" fmla="*/ 2147483647 w 9901"/>
                <a:gd name="T27" fmla="*/ 2147483647 h 9270"/>
                <a:gd name="T28" fmla="*/ 2147483647 w 9901"/>
                <a:gd name="T29" fmla="*/ 2147483647 h 9270"/>
                <a:gd name="T30" fmla="*/ 2147483647 w 9901"/>
                <a:gd name="T31" fmla="*/ 2147483647 h 9270"/>
                <a:gd name="T32" fmla="*/ 2147483647 w 9901"/>
                <a:gd name="T33" fmla="*/ 2147483647 h 9270"/>
                <a:gd name="T34" fmla="*/ 2147483647 w 9901"/>
                <a:gd name="T35" fmla="*/ 2147483647 h 9270"/>
                <a:gd name="T36" fmla="*/ 2147483647 w 9901"/>
                <a:gd name="T37" fmla="*/ 2147483647 h 9270"/>
                <a:gd name="T38" fmla="*/ 2147483647 w 9901"/>
                <a:gd name="T39" fmla="*/ 2147483647 h 9270"/>
                <a:gd name="T40" fmla="*/ 2147483647 w 9901"/>
                <a:gd name="T41" fmla="*/ 2147483647 h 9270"/>
                <a:gd name="T42" fmla="*/ 2147483647 w 9901"/>
                <a:gd name="T43" fmla="*/ 2147483647 h 9270"/>
                <a:gd name="T44" fmla="*/ 2147483647 w 9901"/>
                <a:gd name="T45" fmla="*/ 0 h 9270"/>
                <a:gd name="T46" fmla="*/ 2147483647 w 9901"/>
                <a:gd name="T47" fmla="*/ 2147483647 h 9270"/>
                <a:gd name="T48" fmla="*/ 2147483647 w 9901"/>
                <a:gd name="T49" fmla="*/ 2147483647 h 9270"/>
                <a:gd name="T50" fmla="*/ 2147483647 w 9901"/>
                <a:gd name="T51" fmla="*/ 2147483647 h 9270"/>
                <a:gd name="T52" fmla="*/ 2147483647 w 9901"/>
                <a:gd name="T53" fmla="*/ 2147483647 h 9270"/>
                <a:gd name="T54" fmla="*/ 2147483647 w 9901"/>
                <a:gd name="T55" fmla="*/ 2147483647 h 9270"/>
                <a:gd name="T56" fmla="*/ 2147483647 w 9901"/>
                <a:gd name="T57" fmla="*/ 2147483647 h 9270"/>
                <a:gd name="T58" fmla="*/ 2147483647 w 9901"/>
                <a:gd name="T59" fmla="*/ 2147483647 h 9270"/>
                <a:gd name="T60" fmla="*/ 2147483647 w 9901"/>
                <a:gd name="T61" fmla="*/ 2147483647 h 9270"/>
                <a:gd name="T62" fmla="*/ 2147483647 w 9901"/>
                <a:gd name="T63" fmla="*/ 2147483647 h 9270"/>
                <a:gd name="T64" fmla="*/ 2147483647 w 9901"/>
                <a:gd name="T65" fmla="*/ 2147483647 h 9270"/>
                <a:gd name="T66" fmla="*/ 2147483647 w 9901"/>
                <a:gd name="T67" fmla="*/ 2147483647 h 9270"/>
                <a:gd name="T68" fmla="*/ 2147483647 w 9901"/>
                <a:gd name="T69" fmla="*/ 2147483647 h 9270"/>
                <a:gd name="T70" fmla="*/ 2147483647 w 9901"/>
                <a:gd name="T71" fmla="*/ 2147483647 h 9270"/>
                <a:gd name="T72" fmla="*/ 2147483647 w 9901"/>
                <a:gd name="T73" fmla="*/ 2147483647 h 9270"/>
                <a:gd name="T74" fmla="*/ 2147483647 w 9901"/>
                <a:gd name="T75" fmla="*/ 2147483647 h 9270"/>
                <a:gd name="T76" fmla="*/ 2147483647 w 9901"/>
                <a:gd name="T77" fmla="*/ 2147483647 h 9270"/>
                <a:gd name="T78" fmla="*/ 2147483647 w 9901"/>
                <a:gd name="T79" fmla="*/ 2147483647 h 9270"/>
                <a:gd name="T80" fmla="*/ 2147483647 w 9901"/>
                <a:gd name="T81" fmla="*/ 2147483647 h 9270"/>
                <a:gd name="T82" fmla="*/ 2147483647 w 9901"/>
                <a:gd name="T83" fmla="*/ 2147483647 h 9270"/>
                <a:gd name="T84" fmla="*/ 2147483647 w 9901"/>
                <a:gd name="T85" fmla="*/ 2147483647 h 9270"/>
                <a:gd name="T86" fmla="*/ 2147483647 w 9901"/>
                <a:gd name="T87" fmla="*/ 2147483647 h 9270"/>
                <a:gd name="T88" fmla="*/ 2147483647 w 9901"/>
                <a:gd name="T89" fmla="*/ 2147483647 h 9270"/>
                <a:gd name="T90" fmla="*/ 2147483647 w 9901"/>
                <a:gd name="T91" fmla="*/ 2147483647 h 9270"/>
                <a:gd name="T92" fmla="*/ 2147483647 w 9901"/>
                <a:gd name="T93" fmla="*/ 2147483647 h 9270"/>
                <a:gd name="T94" fmla="*/ 2147483647 w 9901"/>
                <a:gd name="T95" fmla="*/ 2147483647 h 9270"/>
                <a:gd name="T96" fmla="*/ 2147483647 w 9901"/>
                <a:gd name="T97" fmla="*/ 2147483647 h 9270"/>
                <a:gd name="T98" fmla="*/ 2147483647 w 9901"/>
                <a:gd name="T99" fmla="*/ 2147483647 h 9270"/>
                <a:gd name="T100" fmla="*/ 2147483647 w 9901"/>
                <a:gd name="T101" fmla="*/ 2147483647 h 9270"/>
                <a:gd name="T102" fmla="*/ 2147483647 w 9901"/>
                <a:gd name="T103" fmla="*/ 2147483647 h 9270"/>
                <a:gd name="T104" fmla="*/ 2147483647 w 9901"/>
                <a:gd name="T105" fmla="*/ 2147483647 h 9270"/>
                <a:gd name="T106" fmla="*/ 2147483647 w 9901"/>
                <a:gd name="T107" fmla="*/ 2147483647 h 927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901"/>
                <a:gd name="T163" fmla="*/ 0 h 9270"/>
                <a:gd name="T164" fmla="*/ 9901 w 9901"/>
                <a:gd name="T165" fmla="*/ 9270 h 927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901" h="9270">
                  <a:moveTo>
                    <a:pt x="4342" y="9172"/>
                  </a:moveTo>
                  <a:cubicBezTo>
                    <a:pt x="3707" y="9154"/>
                    <a:pt x="3768" y="9211"/>
                    <a:pt x="3420" y="9101"/>
                  </a:cubicBezTo>
                  <a:cubicBezTo>
                    <a:pt x="3363" y="9066"/>
                    <a:pt x="3301" y="9044"/>
                    <a:pt x="3249" y="9004"/>
                  </a:cubicBezTo>
                  <a:cubicBezTo>
                    <a:pt x="3081" y="8881"/>
                    <a:pt x="2923" y="8713"/>
                    <a:pt x="2742" y="8613"/>
                  </a:cubicBezTo>
                  <a:cubicBezTo>
                    <a:pt x="2543" y="8502"/>
                    <a:pt x="2301" y="8463"/>
                    <a:pt x="2085" y="8397"/>
                  </a:cubicBezTo>
                  <a:cubicBezTo>
                    <a:pt x="1970" y="8322"/>
                    <a:pt x="1829" y="8242"/>
                    <a:pt x="1697" y="8202"/>
                  </a:cubicBezTo>
                  <a:cubicBezTo>
                    <a:pt x="1578" y="8128"/>
                    <a:pt x="1441" y="8101"/>
                    <a:pt x="1309" y="8057"/>
                  </a:cubicBezTo>
                  <a:cubicBezTo>
                    <a:pt x="1115" y="7934"/>
                    <a:pt x="872" y="7832"/>
                    <a:pt x="727" y="7642"/>
                  </a:cubicBezTo>
                  <a:cubicBezTo>
                    <a:pt x="603" y="7479"/>
                    <a:pt x="528" y="7276"/>
                    <a:pt x="387" y="7135"/>
                  </a:cubicBezTo>
                  <a:cubicBezTo>
                    <a:pt x="352" y="7030"/>
                    <a:pt x="290" y="6941"/>
                    <a:pt x="243" y="6844"/>
                  </a:cubicBezTo>
                  <a:cubicBezTo>
                    <a:pt x="202" y="6765"/>
                    <a:pt x="189" y="6664"/>
                    <a:pt x="167" y="6576"/>
                  </a:cubicBezTo>
                  <a:cubicBezTo>
                    <a:pt x="122" y="6396"/>
                    <a:pt x="53" y="6219"/>
                    <a:pt x="0" y="6043"/>
                  </a:cubicBezTo>
                  <a:cubicBezTo>
                    <a:pt x="26" y="5659"/>
                    <a:pt x="21" y="4954"/>
                    <a:pt x="243" y="4610"/>
                  </a:cubicBezTo>
                  <a:cubicBezTo>
                    <a:pt x="268" y="4522"/>
                    <a:pt x="409" y="4393"/>
                    <a:pt x="409" y="4393"/>
                  </a:cubicBezTo>
                  <a:cubicBezTo>
                    <a:pt x="449" y="4284"/>
                    <a:pt x="519" y="4174"/>
                    <a:pt x="581" y="4077"/>
                  </a:cubicBezTo>
                  <a:cubicBezTo>
                    <a:pt x="616" y="3923"/>
                    <a:pt x="665" y="3768"/>
                    <a:pt x="727" y="3618"/>
                  </a:cubicBezTo>
                  <a:cubicBezTo>
                    <a:pt x="824" y="3080"/>
                    <a:pt x="1044" y="2534"/>
                    <a:pt x="1309" y="2063"/>
                  </a:cubicBezTo>
                  <a:cubicBezTo>
                    <a:pt x="1423" y="1860"/>
                    <a:pt x="1494" y="1710"/>
                    <a:pt x="1719" y="1626"/>
                  </a:cubicBezTo>
                  <a:cubicBezTo>
                    <a:pt x="1816" y="1661"/>
                    <a:pt x="1869" y="1635"/>
                    <a:pt x="1961" y="1604"/>
                  </a:cubicBezTo>
                  <a:cubicBezTo>
                    <a:pt x="2094" y="1472"/>
                    <a:pt x="2169" y="1291"/>
                    <a:pt x="2327" y="1190"/>
                  </a:cubicBezTo>
                  <a:cubicBezTo>
                    <a:pt x="2464" y="753"/>
                    <a:pt x="2654" y="400"/>
                    <a:pt x="3081" y="193"/>
                  </a:cubicBezTo>
                  <a:cubicBezTo>
                    <a:pt x="3235" y="119"/>
                    <a:pt x="3464" y="131"/>
                    <a:pt x="3614" y="122"/>
                  </a:cubicBezTo>
                  <a:cubicBezTo>
                    <a:pt x="3826" y="65"/>
                    <a:pt x="4028" y="26"/>
                    <a:pt x="4245" y="0"/>
                  </a:cubicBezTo>
                  <a:cubicBezTo>
                    <a:pt x="4765" y="61"/>
                    <a:pt x="5003" y="352"/>
                    <a:pt x="5435" y="585"/>
                  </a:cubicBezTo>
                  <a:cubicBezTo>
                    <a:pt x="5581" y="665"/>
                    <a:pt x="5709" y="735"/>
                    <a:pt x="5845" y="828"/>
                  </a:cubicBezTo>
                  <a:cubicBezTo>
                    <a:pt x="5897" y="863"/>
                    <a:pt x="6004" y="877"/>
                    <a:pt x="6065" y="899"/>
                  </a:cubicBezTo>
                  <a:cubicBezTo>
                    <a:pt x="6189" y="938"/>
                    <a:pt x="6303" y="1004"/>
                    <a:pt x="6426" y="1044"/>
                  </a:cubicBezTo>
                  <a:cubicBezTo>
                    <a:pt x="6559" y="1132"/>
                    <a:pt x="6704" y="1185"/>
                    <a:pt x="6841" y="1265"/>
                  </a:cubicBezTo>
                  <a:cubicBezTo>
                    <a:pt x="6986" y="1353"/>
                    <a:pt x="7114" y="1481"/>
                    <a:pt x="7277" y="1529"/>
                  </a:cubicBezTo>
                  <a:cubicBezTo>
                    <a:pt x="7352" y="1604"/>
                    <a:pt x="7397" y="1644"/>
                    <a:pt x="7498" y="1675"/>
                  </a:cubicBezTo>
                  <a:cubicBezTo>
                    <a:pt x="7657" y="1842"/>
                    <a:pt x="7471" y="1666"/>
                    <a:pt x="7666" y="1798"/>
                  </a:cubicBezTo>
                  <a:cubicBezTo>
                    <a:pt x="7767" y="1869"/>
                    <a:pt x="7714" y="1869"/>
                    <a:pt x="7811" y="1944"/>
                  </a:cubicBezTo>
                  <a:cubicBezTo>
                    <a:pt x="8023" y="2110"/>
                    <a:pt x="8274" y="2247"/>
                    <a:pt x="8490" y="2401"/>
                  </a:cubicBezTo>
                  <a:cubicBezTo>
                    <a:pt x="8644" y="2512"/>
                    <a:pt x="8821" y="2736"/>
                    <a:pt x="9002" y="2789"/>
                  </a:cubicBezTo>
                  <a:cubicBezTo>
                    <a:pt x="9054" y="2869"/>
                    <a:pt x="9120" y="2904"/>
                    <a:pt x="9195" y="2961"/>
                  </a:cubicBezTo>
                  <a:cubicBezTo>
                    <a:pt x="9239" y="2997"/>
                    <a:pt x="9292" y="3027"/>
                    <a:pt x="9340" y="3058"/>
                  </a:cubicBezTo>
                  <a:cubicBezTo>
                    <a:pt x="9362" y="3076"/>
                    <a:pt x="9412" y="3107"/>
                    <a:pt x="9412" y="3107"/>
                  </a:cubicBezTo>
                  <a:cubicBezTo>
                    <a:pt x="9517" y="3261"/>
                    <a:pt x="9741" y="3323"/>
                    <a:pt x="9900" y="3424"/>
                  </a:cubicBezTo>
                  <a:cubicBezTo>
                    <a:pt x="9883" y="3640"/>
                    <a:pt x="9825" y="4073"/>
                    <a:pt x="9653" y="4249"/>
                  </a:cubicBezTo>
                  <a:cubicBezTo>
                    <a:pt x="9609" y="4293"/>
                    <a:pt x="9552" y="4323"/>
                    <a:pt x="9508" y="4367"/>
                  </a:cubicBezTo>
                  <a:cubicBezTo>
                    <a:pt x="9481" y="4451"/>
                    <a:pt x="9459" y="4513"/>
                    <a:pt x="9412" y="4588"/>
                  </a:cubicBezTo>
                  <a:cubicBezTo>
                    <a:pt x="9353" y="4768"/>
                    <a:pt x="9125" y="5086"/>
                    <a:pt x="9002" y="5240"/>
                  </a:cubicBezTo>
                  <a:cubicBezTo>
                    <a:pt x="8900" y="5364"/>
                    <a:pt x="8997" y="5267"/>
                    <a:pt x="8927" y="5386"/>
                  </a:cubicBezTo>
                  <a:cubicBezTo>
                    <a:pt x="8843" y="5536"/>
                    <a:pt x="8737" y="5699"/>
                    <a:pt x="8614" y="5822"/>
                  </a:cubicBezTo>
                  <a:cubicBezTo>
                    <a:pt x="8578" y="5915"/>
                    <a:pt x="8490" y="6043"/>
                    <a:pt x="8420" y="6118"/>
                  </a:cubicBezTo>
                  <a:cubicBezTo>
                    <a:pt x="8375" y="6237"/>
                    <a:pt x="8318" y="6372"/>
                    <a:pt x="8248" y="6479"/>
                  </a:cubicBezTo>
                  <a:cubicBezTo>
                    <a:pt x="8217" y="6584"/>
                    <a:pt x="8159" y="6628"/>
                    <a:pt x="8102" y="6721"/>
                  </a:cubicBezTo>
                  <a:cubicBezTo>
                    <a:pt x="7983" y="6910"/>
                    <a:pt x="7877" y="7118"/>
                    <a:pt x="7714" y="7281"/>
                  </a:cubicBezTo>
                  <a:cubicBezTo>
                    <a:pt x="7688" y="7369"/>
                    <a:pt x="7507" y="7541"/>
                    <a:pt x="7423" y="7594"/>
                  </a:cubicBezTo>
                  <a:cubicBezTo>
                    <a:pt x="7229" y="7898"/>
                    <a:pt x="6960" y="8000"/>
                    <a:pt x="6620" y="8031"/>
                  </a:cubicBezTo>
                  <a:cubicBezTo>
                    <a:pt x="6396" y="8114"/>
                    <a:pt x="6189" y="8229"/>
                    <a:pt x="5990" y="8370"/>
                  </a:cubicBezTo>
                  <a:cubicBezTo>
                    <a:pt x="5872" y="8458"/>
                    <a:pt x="5784" y="8546"/>
                    <a:pt x="5651" y="8613"/>
                  </a:cubicBezTo>
                  <a:cubicBezTo>
                    <a:pt x="5378" y="8903"/>
                    <a:pt x="4743" y="8951"/>
                    <a:pt x="4364" y="9053"/>
                  </a:cubicBezTo>
                  <a:cubicBezTo>
                    <a:pt x="4275" y="9114"/>
                    <a:pt x="4249" y="9203"/>
                    <a:pt x="4170" y="9269"/>
                  </a:cubicBezTo>
                </a:path>
              </a:pathLst>
            </a:custGeom>
            <a:noFill/>
            <a:ln w="38160">
              <a:solidFill>
                <a:srgbClr val="FF33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43" name="Freeform 58"/>
            <p:cNvSpPr>
              <a:spLocks/>
            </p:cNvSpPr>
            <p:nvPr/>
          </p:nvSpPr>
          <p:spPr bwMode="auto">
            <a:xfrm>
              <a:off x="4098854" y="3066169"/>
              <a:ext cx="438526" cy="135015"/>
            </a:xfrm>
            <a:custGeom>
              <a:avLst/>
              <a:gdLst>
                <a:gd name="T0" fmla="*/ 2147483647 w 1478"/>
                <a:gd name="T1" fmla="*/ 2147483647 h 420"/>
                <a:gd name="T2" fmla="*/ 2147483647 w 1478"/>
                <a:gd name="T3" fmla="*/ 2147483647 h 420"/>
                <a:gd name="T4" fmla="*/ 0 w 1478"/>
                <a:gd name="T5" fmla="*/ 0 h 420"/>
                <a:gd name="T6" fmla="*/ 0 60000 65536"/>
                <a:gd name="T7" fmla="*/ 0 60000 65536"/>
                <a:gd name="T8" fmla="*/ 0 60000 65536"/>
                <a:gd name="T9" fmla="*/ 0 w 1478"/>
                <a:gd name="T10" fmla="*/ 0 h 420"/>
                <a:gd name="T11" fmla="*/ 1478 w 1478"/>
                <a:gd name="T12" fmla="*/ 420 h 4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8" h="420">
                  <a:moveTo>
                    <a:pt x="1477" y="81"/>
                  </a:moveTo>
                  <a:cubicBezTo>
                    <a:pt x="1284" y="250"/>
                    <a:pt x="1090" y="419"/>
                    <a:pt x="844" y="405"/>
                  </a:cubicBezTo>
                  <a:cubicBezTo>
                    <a:pt x="597" y="393"/>
                    <a:pt x="298" y="195"/>
                    <a:pt x="0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44" name="Freeform 59"/>
            <p:cNvSpPr>
              <a:spLocks/>
            </p:cNvSpPr>
            <p:nvPr/>
          </p:nvSpPr>
          <p:spPr bwMode="auto">
            <a:xfrm>
              <a:off x="4982387" y="3066169"/>
              <a:ext cx="1131959" cy="282990"/>
            </a:xfrm>
            <a:custGeom>
              <a:avLst/>
              <a:gdLst>
                <a:gd name="T0" fmla="*/ 2147483647 w 3807"/>
                <a:gd name="T1" fmla="*/ 2147483647 h 879"/>
                <a:gd name="T2" fmla="*/ 2147483647 w 3807"/>
                <a:gd name="T3" fmla="*/ 2147483647 h 879"/>
                <a:gd name="T4" fmla="*/ 0 w 3807"/>
                <a:gd name="T5" fmla="*/ 0 h 879"/>
                <a:gd name="T6" fmla="*/ 0 60000 65536"/>
                <a:gd name="T7" fmla="*/ 0 60000 65536"/>
                <a:gd name="T8" fmla="*/ 0 60000 65536"/>
                <a:gd name="T9" fmla="*/ 0 w 3807"/>
                <a:gd name="T10" fmla="*/ 0 h 879"/>
                <a:gd name="T11" fmla="*/ 3807 w 3807"/>
                <a:gd name="T12" fmla="*/ 879 h 8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7" h="879">
                  <a:moveTo>
                    <a:pt x="3806" y="169"/>
                  </a:moveTo>
                  <a:cubicBezTo>
                    <a:pt x="3308" y="524"/>
                    <a:pt x="2809" y="878"/>
                    <a:pt x="2175" y="849"/>
                  </a:cubicBezTo>
                  <a:cubicBezTo>
                    <a:pt x="1540" y="821"/>
                    <a:pt x="770" y="410"/>
                    <a:pt x="0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45" name="Text Box 60"/>
            <p:cNvSpPr txBox="1">
              <a:spLocks noChangeArrowheads="1"/>
            </p:cNvSpPr>
            <p:nvPr/>
          </p:nvSpPr>
          <p:spPr bwMode="auto">
            <a:xfrm>
              <a:off x="1226832" y="3203344"/>
              <a:ext cx="1366344" cy="465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191"/>
                </a:spcBef>
              </a:pPr>
              <a:r>
                <a:rPr lang="en-GB" alt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Level 1</a:t>
              </a: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4918660" y="3890296"/>
              <a:ext cx="1314498" cy="465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191"/>
                </a:spcBef>
              </a:pPr>
              <a:r>
                <a:rPr lang="en-GB" altLang="en-US" sz="1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Level 2</a:t>
              </a:r>
            </a:p>
          </p:txBody>
        </p:sp>
        <p:sp>
          <p:nvSpPr>
            <p:cNvPr id="47" name="Line 63"/>
            <p:cNvSpPr>
              <a:spLocks noChangeShapeType="1"/>
            </p:cNvSpPr>
            <p:nvPr/>
          </p:nvSpPr>
          <p:spPr bwMode="auto">
            <a:xfrm flipV="1">
              <a:off x="2946373" y="890821"/>
              <a:ext cx="2167788" cy="33267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" name="Line 64"/>
            <p:cNvSpPr>
              <a:spLocks noChangeShapeType="1"/>
            </p:cNvSpPr>
            <p:nvPr/>
          </p:nvSpPr>
          <p:spPr bwMode="auto">
            <a:xfrm>
              <a:off x="3196959" y="2791821"/>
              <a:ext cx="1427910" cy="73663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5861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083263" y="2245557"/>
            <a:ext cx="1987409" cy="1274533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lnSpc>
                <a:spcPct val="80000"/>
              </a:lnSpc>
              <a:spcBef>
                <a:spcPts val="680"/>
              </a:spcBef>
            </a:pPr>
            <a:r>
              <a:rPr lang="en-GB" altLang="en-US" sz="4000" b="1" dirty="0"/>
              <a:t>Context Diagram </a:t>
            </a:r>
          </a:p>
        </p:txBody>
      </p:sp>
      <p:sp>
        <p:nvSpPr>
          <p:cNvPr id="79875" name="AutoShape 10"/>
          <p:cNvSpPr>
            <a:spLocks noChangeArrowheads="1"/>
          </p:cNvSpPr>
          <p:nvPr/>
        </p:nvSpPr>
        <p:spPr bwMode="auto">
          <a:xfrm>
            <a:off x="5248734" y="3402085"/>
            <a:ext cx="1404147" cy="718275"/>
          </a:xfrm>
          <a:prstGeom prst="roundRect">
            <a:avLst>
              <a:gd name="adj" fmla="val 231"/>
            </a:avLst>
          </a:prstGeom>
          <a:solidFill>
            <a:srgbClr val="CCFF66"/>
          </a:solidFill>
          <a:ln w="38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>
              <a:latin typeface="Comic Sans MS" panose="030F0702030302020204" pitchFamily="66" charset="0"/>
            </a:endParaRPr>
          </a:p>
        </p:txBody>
      </p:sp>
      <p:sp>
        <p:nvSpPr>
          <p:cNvPr id="79876" name="AutoShape 9"/>
          <p:cNvSpPr>
            <a:spLocks noChangeArrowheads="1"/>
          </p:cNvSpPr>
          <p:nvPr/>
        </p:nvSpPr>
        <p:spPr bwMode="auto">
          <a:xfrm>
            <a:off x="956364" y="3402085"/>
            <a:ext cx="1108196" cy="477410"/>
          </a:xfrm>
          <a:prstGeom prst="roundRect">
            <a:avLst>
              <a:gd name="adj" fmla="val 347"/>
            </a:avLst>
          </a:prstGeom>
          <a:solidFill>
            <a:srgbClr val="CCFF66"/>
          </a:solidFill>
          <a:ln w="38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>
              <a:latin typeface="Comic Sans MS" panose="030F0702030302020204" pitchFamily="66" charset="0"/>
            </a:endParaRPr>
          </a:p>
        </p:txBody>
      </p:sp>
      <p:sp>
        <p:nvSpPr>
          <p:cNvPr id="79877" name="AutoShape 8"/>
          <p:cNvSpPr>
            <a:spLocks noChangeArrowheads="1"/>
          </p:cNvSpPr>
          <p:nvPr/>
        </p:nvSpPr>
        <p:spPr bwMode="auto">
          <a:xfrm>
            <a:off x="585885" y="1561572"/>
            <a:ext cx="1109276" cy="477410"/>
          </a:xfrm>
          <a:prstGeom prst="roundRect">
            <a:avLst>
              <a:gd name="adj" fmla="val 347"/>
            </a:avLst>
          </a:prstGeom>
          <a:solidFill>
            <a:srgbClr val="CCFF66"/>
          </a:solidFill>
          <a:ln w="38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>
              <a:latin typeface="Comic Sans MS" panose="030F0702030302020204" pitchFamily="66" charset="0"/>
            </a:endParaRPr>
          </a:p>
        </p:txBody>
      </p:sp>
      <p:sp>
        <p:nvSpPr>
          <p:cNvPr id="79878" name="Oval 4"/>
          <p:cNvSpPr>
            <a:spLocks noChangeArrowheads="1"/>
          </p:cNvSpPr>
          <p:nvPr/>
        </p:nvSpPr>
        <p:spPr bwMode="auto">
          <a:xfrm>
            <a:off x="2878966" y="681279"/>
            <a:ext cx="1849154" cy="1758425"/>
          </a:xfrm>
          <a:prstGeom prst="ellipse">
            <a:avLst/>
          </a:prstGeom>
          <a:solidFill>
            <a:srgbClr val="EBFE5C"/>
          </a:solidFill>
          <a:ln w="38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>
              <a:latin typeface="Comic Sans MS" panose="030F0702030302020204" pitchFamily="66" charset="0"/>
            </a:endParaRPr>
          </a:p>
        </p:txBody>
      </p:sp>
      <p:sp>
        <p:nvSpPr>
          <p:cNvPr id="79879" name="Text Box 3"/>
          <p:cNvSpPr txBox="1">
            <a:spLocks noChangeArrowheads="1"/>
          </p:cNvSpPr>
          <p:nvPr/>
        </p:nvSpPr>
        <p:spPr bwMode="auto">
          <a:xfrm>
            <a:off x="2953494" y="994512"/>
            <a:ext cx="1700098" cy="124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774"/>
              </a:spcBef>
            </a:pPr>
            <a:r>
              <a:rPr lang="en-GB" altLang="en-US" sz="1905" b="1">
                <a:solidFill>
                  <a:schemeClr val="tx1"/>
                </a:solidFill>
                <a:latin typeface="Comic Sans MS" panose="030F0702030302020204" pitchFamily="66" charset="0"/>
              </a:rPr>
              <a:t>Trading-House-Automation-System</a:t>
            </a:r>
            <a:br>
              <a:rPr lang="en-GB" altLang="en-US" sz="1905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GB" altLang="en-US" sz="1905" b="1">
                <a:solidFill>
                  <a:schemeClr val="tx1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79880" name="Text Box 5"/>
          <p:cNvSpPr txBox="1">
            <a:spLocks noChangeArrowheads="1"/>
          </p:cNvSpPr>
          <p:nvPr/>
        </p:nvSpPr>
        <p:spPr bwMode="auto">
          <a:xfrm>
            <a:off x="683096" y="1649061"/>
            <a:ext cx="1181644" cy="41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859"/>
              </a:spcBef>
            </a:pPr>
            <a:r>
              <a:rPr lang="en-GB" altLang="en-US" sz="1497" b="1">
                <a:solidFill>
                  <a:schemeClr val="tx1"/>
                </a:solidFill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79881" name="Text Box 6"/>
          <p:cNvSpPr txBox="1">
            <a:spLocks noChangeArrowheads="1"/>
          </p:cNvSpPr>
          <p:nvPr/>
        </p:nvSpPr>
        <p:spPr bwMode="auto">
          <a:xfrm>
            <a:off x="852673" y="3504696"/>
            <a:ext cx="1330700" cy="4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859"/>
              </a:spcBef>
            </a:pPr>
            <a:r>
              <a:rPr lang="en-GB" altLang="en-US" sz="1497" b="1">
                <a:solidFill>
                  <a:schemeClr val="tx1"/>
                </a:solidFill>
                <a:latin typeface="Comic Sans MS" panose="030F0702030302020204" pitchFamily="66" charset="0"/>
              </a:rPr>
              <a:t>   Customer</a:t>
            </a:r>
          </a:p>
        </p:txBody>
      </p:sp>
      <p:sp>
        <p:nvSpPr>
          <p:cNvPr id="79882" name="Text Box 7"/>
          <p:cNvSpPr txBox="1">
            <a:spLocks noChangeArrowheads="1"/>
          </p:cNvSpPr>
          <p:nvPr/>
        </p:nvSpPr>
        <p:spPr bwMode="auto">
          <a:xfrm>
            <a:off x="5384829" y="3514417"/>
            <a:ext cx="1625571" cy="734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859"/>
              </a:spcBef>
            </a:pPr>
            <a:r>
              <a:rPr lang="en-GB" altLang="en-US" sz="1497" b="1">
                <a:solidFill>
                  <a:schemeClr val="tx1"/>
                </a:solidFill>
                <a:latin typeface="Comic Sans MS" panose="030F0702030302020204" pitchFamily="66" charset="0"/>
              </a:rPr>
              <a:t>Purchase-Department</a:t>
            </a:r>
          </a:p>
        </p:txBody>
      </p:sp>
      <p:sp>
        <p:nvSpPr>
          <p:cNvPr id="79883" name="Freeform 11"/>
          <p:cNvSpPr>
            <a:spLocks/>
          </p:cNvSpPr>
          <p:nvPr/>
        </p:nvSpPr>
        <p:spPr bwMode="auto">
          <a:xfrm>
            <a:off x="1103259" y="1240778"/>
            <a:ext cx="1849154" cy="279750"/>
          </a:xfrm>
          <a:custGeom>
            <a:avLst/>
            <a:gdLst>
              <a:gd name="T0" fmla="*/ 0 w 5292"/>
              <a:gd name="T1" fmla="*/ 410609 h 742"/>
              <a:gd name="T2" fmla="*/ 1018918 w 5292"/>
              <a:gd name="T3" fmla="*/ 58738 h 742"/>
              <a:gd name="T4" fmla="*/ 2717286 w 5292"/>
              <a:gd name="T5" fmla="*/ 58738 h 742"/>
              <a:gd name="T6" fmla="*/ 0 60000 65536"/>
              <a:gd name="T7" fmla="*/ 0 60000 65536"/>
              <a:gd name="T8" fmla="*/ 0 60000 65536"/>
              <a:gd name="T9" fmla="*/ 0 w 5292"/>
              <a:gd name="T10" fmla="*/ 0 h 742"/>
              <a:gd name="T11" fmla="*/ 5292 w 5292"/>
              <a:gd name="T12" fmla="*/ 742 h 7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92" h="742">
                <a:moveTo>
                  <a:pt x="0" y="741"/>
                </a:moveTo>
                <a:cubicBezTo>
                  <a:pt x="551" y="476"/>
                  <a:pt x="1102" y="212"/>
                  <a:pt x="1984" y="106"/>
                </a:cubicBezTo>
                <a:cubicBezTo>
                  <a:pt x="2865" y="0"/>
                  <a:pt x="4079" y="53"/>
                  <a:pt x="5291" y="106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>
              <a:latin typeface="Comic Sans MS" panose="030F0702030302020204" pitchFamily="66" charset="0"/>
            </a:endParaRPr>
          </a:p>
        </p:txBody>
      </p:sp>
      <p:sp>
        <p:nvSpPr>
          <p:cNvPr id="79884" name="Freeform 12"/>
          <p:cNvSpPr>
            <a:spLocks/>
          </p:cNvSpPr>
          <p:nvPr/>
        </p:nvSpPr>
        <p:spPr bwMode="auto">
          <a:xfrm>
            <a:off x="1473739" y="2018460"/>
            <a:ext cx="1556443" cy="1381465"/>
          </a:xfrm>
          <a:custGeom>
            <a:avLst/>
            <a:gdLst>
              <a:gd name="T0" fmla="*/ 0 w 4234"/>
              <a:gd name="T1" fmla="*/ 2029849 h 3598"/>
              <a:gd name="T2" fmla="*/ 1039517 w 4234"/>
              <a:gd name="T3" fmla="*/ 1014642 h 3598"/>
              <a:gd name="T4" fmla="*/ 2287047 w 4234"/>
              <a:gd name="T5" fmla="*/ 0 h 3598"/>
              <a:gd name="T6" fmla="*/ 0 60000 65536"/>
              <a:gd name="T7" fmla="*/ 0 60000 65536"/>
              <a:gd name="T8" fmla="*/ 0 60000 65536"/>
              <a:gd name="T9" fmla="*/ 0 w 4234"/>
              <a:gd name="T10" fmla="*/ 0 h 3598"/>
              <a:gd name="T11" fmla="*/ 4234 w 4234"/>
              <a:gd name="T12" fmla="*/ 3598 h 3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4" h="3598">
                <a:moveTo>
                  <a:pt x="0" y="3597"/>
                </a:moveTo>
                <a:cubicBezTo>
                  <a:pt x="609" y="2997"/>
                  <a:pt x="1218" y="2398"/>
                  <a:pt x="1924" y="1798"/>
                </a:cubicBezTo>
                <a:cubicBezTo>
                  <a:pt x="2629" y="1199"/>
                  <a:pt x="3431" y="599"/>
                  <a:pt x="4233" y="0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>
              <a:latin typeface="Comic Sans MS" panose="030F0702030302020204" pitchFamily="66" charset="0"/>
            </a:endParaRPr>
          </a:p>
        </p:txBody>
      </p:sp>
      <p:sp>
        <p:nvSpPr>
          <p:cNvPr id="79885" name="Freeform 13"/>
          <p:cNvSpPr>
            <a:spLocks/>
          </p:cNvSpPr>
          <p:nvPr/>
        </p:nvSpPr>
        <p:spPr bwMode="auto">
          <a:xfrm>
            <a:off x="4525058" y="2035741"/>
            <a:ext cx="1387946" cy="1364184"/>
          </a:xfrm>
          <a:custGeom>
            <a:avLst/>
            <a:gdLst>
              <a:gd name="T0" fmla="*/ 2039403 w 3811"/>
              <a:gd name="T1" fmla="*/ 2004421 h 3387"/>
              <a:gd name="T2" fmla="*/ 1501985 w 3811"/>
              <a:gd name="T3" fmla="*/ 943013 h 3387"/>
              <a:gd name="T4" fmla="*/ 0 w 3811"/>
              <a:gd name="T5" fmla="*/ 0 h 3387"/>
              <a:gd name="T6" fmla="*/ 0 60000 65536"/>
              <a:gd name="T7" fmla="*/ 0 60000 65536"/>
              <a:gd name="T8" fmla="*/ 0 60000 65536"/>
              <a:gd name="T9" fmla="*/ 0 w 3811"/>
              <a:gd name="T10" fmla="*/ 0 h 3387"/>
              <a:gd name="T11" fmla="*/ 3811 w 3811"/>
              <a:gd name="T12" fmla="*/ 3387 h 3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1" h="3387">
                <a:moveTo>
                  <a:pt x="3810" y="3386"/>
                </a:moveTo>
                <a:cubicBezTo>
                  <a:pt x="3626" y="2772"/>
                  <a:pt x="3442" y="2157"/>
                  <a:pt x="2806" y="1593"/>
                </a:cubicBezTo>
                <a:cubicBezTo>
                  <a:pt x="2172" y="1029"/>
                  <a:pt x="1086" y="514"/>
                  <a:pt x="0" y="0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>
              <a:latin typeface="Comic Sans MS" panose="030F0702030302020204" pitchFamily="66" charset="0"/>
            </a:endParaRPr>
          </a:p>
        </p:txBody>
      </p:sp>
      <p:sp>
        <p:nvSpPr>
          <p:cNvPr id="79886" name="Freeform 14"/>
          <p:cNvSpPr>
            <a:spLocks/>
          </p:cNvSpPr>
          <p:nvPr/>
        </p:nvSpPr>
        <p:spPr bwMode="auto">
          <a:xfrm>
            <a:off x="2065640" y="2280928"/>
            <a:ext cx="1182724" cy="1359862"/>
          </a:xfrm>
          <a:custGeom>
            <a:avLst/>
            <a:gdLst>
              <a:gd name="T0" fmla="*/ 1737799 w 3388"/>
              <a:gd name="T1" fmla="*/ 0 h 3599"/>
              <a:gd name="T2" fmla="*/ 1194448 w 3388"/>
              <a:gd name="T3" fmla="*/ 1410559 h 3599"/>
              <a:gd name="T4" fmla="*/ 0 w 3388"/>
              <a:gd name="T5" fmla="*/ 1998107 h 3599"/>
              <a:gd name="T6" fmla="*/ 0 60000 65536"/>
              <a:gd name="T7" fmla="*/ 0 60000 65536"/>
              <a:gd name="T8" fmla="*/ 0 60000 65536"/>
              <a:gd name="T9" fmla="*/ 0 w 3388"/>
              <a:gd name="T10" fmla="*/ 0 h 3599"/>
              <a:gd name="T11" fmla="*/ 3388 w 3388"/>
              <a:gd name="T12" fmla="*/ 3599 h 3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8" h="3599">
                <a:moveTo>
                  <a:pt x="3387" y="0"/>
                </a:moveTo>
                <a:cubicBezTo>
                  <a:pt x="3140" y="970"/>
                  <a:pt x="2893" y="1940"/>
                  <a:pt x="2328" y="2540"/>
                </a:cubicBezTo>
                <a:cubicBezTo>
                  <a:pt x="1764" y="3140"/>
                  <a:pt x="882" y="3369"/>
                  <a:pt x="0" y="3598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>
              <a:latin typeface="Comic Sans MS" panose="030F0702030302020204" pitchFamily="66" charset="0"/>
            </a:endParaRPr>
          </a:p>
        </p:txBody>
      </p:sp>
      <p:sp>
        <p:nvSpPr>
          <p:cNvPr id="79887" name="Freeform 15"/>
          <p:cNvSpPr>
            <a:spLocks/>
          </p:cNvSpPr>
          <p:nvPr/>
        </p:nvSpPr>
        <p:spPr bwMode="auto">
          <a:xfrm>
            <a:off x="1696242" y="1481643"/>
            <a:ext cx="1181644" cy="371559"/>
          </a:xfrm>
          <a:custGeom>
            <a:avLst/>
            <a:gdLst>
              <a:gd name="T0" fmla="*/ 0 w 3387"/>
              <a:gd name="T1" fmla="*/ 467691 h 989"/>
              <a:gd name="T2" fmla="*/ 759401 w 3387"/>
              <a:gd name="T3" fmla="*/ 467691 h 989"/>
              <a:gd name="T4" fmla="*/ 1736212 w 3387"/>
              <a:gd name="T5" fmla="*/ 0 h 989"/>
              <a:gd name="T6" fmla="*/ 0 60000 65536"/>
              <a:gd name="T7" fmla="*/ 0 60000 65536"/>
              <a:gd name="T8" fmla="*/ 0 60000 65536"/>
              <a:gd name="T9" fmla="*/ 0 w 3387"/>
              <a:gd name="T10" fmla="*/ 0 h 989"/>
              <a:gd name="T11" fmla="*/ 3387 w 3387"/>
              <a:gd name="T12" fmla="*/ 989 h 9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7" h="989">
                <a:moveTo>
                  <a:pt x="0" y="847"/>
                </a:moveTo>
                <a:cubicBezTo>
                  <a:pt x="458" y="917"/>
                  <a:pt x="916" y="988"/>
                  <a:pt x="1481" y="847"/>
                </a:cubicBezTo>
                <a:cubicBezTo>
                  <a:pt x="2045" y="706"/>
                  <a:pt x="2715" y="353"/>
                  <a:pt x="3386" y="0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>
              <a:latin typeface="Comic Sans MS" panose="030F0702030302020204" pitchFamily="66" charset="0"/>
            </a:endParaRPr>
          </a:p>
        </p:txBody>
      </p:sp>
      <p:sp>
        <p:nvSpPr>
          <p:cNvPr id="79888" name="Freeform 16"/>
          <p:cNvSpPr>
            <a:spLocks/>
          </p:cNvSpPr>
          <p:nvPr/>
        </p:nvSpPr>
        <p:spPr bwMode="auto">
          <a:xfrm>
            <a:off x="4655753" y="894062"/>
            <a:ext cx="1405227" cy="264627"/>
          </a:xfrm>
          <a:custGeom>
            <a:avLst/>
            <a:gdLst>
              <a:gd name="T0" fmla="*/ 0 w 4023"/>
              <a:gd name="T1" fmla="*/ 388387 h 707"/>
              <a:gd name="T2" fmla="*/ 1086831 w 4023"/>
              <a:gd name="T3" fmla="*/ 39059 h 707"/>
              <a:gd name="T4" fmla="*/ 2064824 w 4023"/>
              <a:gd name="T5" fmla="*/ 155135 h 707"/>
              <a:gd name="T6" fmla="*/ 0 60000 65536"/>
              <a:gd name="T7" fmla="*/ 0 60000 65536"/>
              <a:gd name="T8" fmla="*/ 0 60000 65536"/>
              <a:gd name="T9" fmla="*/ 0 w 4023"/>
              <a:gd name="T10" fmla="*/ 0 h 707"/>
              <a:gd name="T11" fmla="*/ 4023 w 4023"/>
              <a:gd name="T12" fmla="*/ 707 h 7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23" h="707">
                <a:moveTo>
                  <a:pt x="0" y="706"/>
                </a:moveTo>
                <a:cubicBezTo>
                  <a:pt x="723" y="423"/>
                  <a:pt x="1446" y="141"/>
                  <a:pt x="2117" y="71"/>
                </a:cubicBezTo>
                <a:cubicBezTo>
                  <a:pt x="2787" y="0"/>
                  <a:pt x="3404" y="141"/>
                  <a:pt x="4022" y="282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>
              <a:latin typeface="Comic Sans MS" panose="030F0702030302020204" pitchFamily="66" charset="0"/>
            </a:endParaRP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1621714" y="922145"/>
            <a:ext cx="1108196" cy="41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859"/>
              </a:spcBef>
            </a:pPr>
            <a:r>
              <a:rPr lang="en-GB" altLang="en-US" sz="1497" b="1">
                <a:solidFill>
                  <a:schemeClr val="tx1"/>
                </a:solidFill>
                <a:latin typeface="Comic Sans MS" panose="030F0702030302020204" pitchFamily="66" charset="0"/>
              </a:rPr>
              <a:t>query</a:t>
            </a:r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1830175" y="1800276"/>
            <a:ext cx="1386866" cy="41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859"/>
              </a:spcBef>
            </a:pPr>
            <a:r>
              <a:rPr lang="en-GB" altLang="en-US" sz="1497" b="1">
                <a:solidFill>
                  <a:schemeClr val="tx1"/>
                </a:solidFill>
                <a:latin typeface="Comic Sans MS" panose="030F0702030302020204" pitchFamily="66" charset="0"/>
              </a:rPr>
              <a:t>statistics</a:t>
            </a:r>
          </a:p>
        </p:txBody>
      </p:sp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1400291" y="2536914"/>
            <a:ext cx="1108196" cy="4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859"/>
              </a:spcBef>
            </a:pPr>
            <a:r>
              <a:rPr lang="en-GB" altLang="en-US" sz="1497" b="1">
                <a:solidFill>
                  <a:schemeClr val="tx1"/>
                </a:solidFill>
                <a:latin typeface="Comic Sans MS" panose="030F0702030302020204" pitchFamily="66" charset="0"/>
              </a:rPr>
              <a:t>order</a:t>
            </a: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2288144" y="2776699"/>
            <a:ext cx="1366343" cy="41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859"/>
              </a:spcBef>
            </a:pPr>
            <a:r>
              <a:rPr lang="en-GB" altLang="en-US" sz="1497" b="1">
                <a:solidFill>
                  <a:schemeClr val="tx1"/>
                </a:solidFill>
                <a:latin typeface="Comic Sans MS" panose="030F0702030302020204" pitchFamily="66" charset="0"/>
              </a:rPr>
              <a:t>response</a:t>
            </a: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4951703" y="2601721"/>
            <a:ext cx="1256172" cy="734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859"/>
              </a:spcBef>
            </a:pPr>
            <a:r>
              <a:rPr lang="en-GB" altLang="en-US" sz="1497" b="1">
                <a:solidFill>
                  <a:schemeClr val="tx1"/>
                </a:solidFill>
                <a:latin typeface="Comic Sans MS" panose="030F0702030302020204" pitchFamily="66" charset="0"/>
              </a:rPr>
              <a:t>Generate-indent</a:t>
            </a:r>
          </a:p>
        </p:txBody>
      </p:sp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5026231" y="601351"/>
            <a:ext cx="1109277" cy="41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859"/>
              </a:spcBef>
            </a:pPr>
            <a:r>
              <a:rPr lang="en-GB" altLang="en-US" sz="1497" b="1">
                <a:solidFill>
                  <a:schemeClr val="tx1"/>
                </a:solidFill>
                <a:latin typeface="Comic Sans MS" panose="030F0702030302020204" pitchFamily="66" charset="0"/>
              </a:rPr>
              <a:t>indent</a:t>
            </a:r>
          </a:p>
        </p:txBody>
      </p:sp>
      <p:sp>
        <p:nvSpPr>
          <p:cNvPr id="79895" name="AutoShape 23"/>
          <p:cNvSpPr>
            <a:spLocks noChangeArrowheads="1"/>
          </p:cNvSpPr>
          <p:nvPr/>
        </p:nvSpPr>
        <p:spPr bwMode="auto">
          <a:xfrm>
            <a:off x="5910845" y="590550"/>
            <a:ext cx="1052030" cy="1028268"/>
          </a:xfrm>
          <a:prstGeom prst="parallelogram">
            <a:avLst>
              <a:gd name="adj" fmla="val 25578"/>
            </a:avLst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>
              <a:latin typeface="Comic Sans MS" panose="030F0702030302020204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5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51540" y="2338986"/>
            <a:ext cx="1756265" cy="1062832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674" b="1" dirty="0"/>
              <a:t>Level 1 DFD</a:t>
            </a:r>
          </a:p>
        </p:txBody>
      </p:sp>
      <p:sp>
        <p:nvSpPr>
          <p:cNvPr id="80899" name="Oval 9"/>
          <p:cNvSpPr>
            <a:spLocks noChangeArrowheads="1"/>
          </p:cNvSpPr>
          <p:nvPr/>
        </p:nvSpPr>
        <p:spPr bwMode="auto">
          <a:xfrm>
            <a:off x="3733984" y="1786778"/>
            <a:ext cx="1120077" cy="1177324"/>
          </a:xfrm>
          <a:prstGeom prst="ellipse">
            <a:avLst/>
          </a:prstGeom>
          <a:solidFill>
            <a:srgbClr val="EBFE5C"/>
          </a:solidFill>
          <a:ln w="38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80900" name="Oval 10"/>
          <p:cNvSpPr>
            <a:spLocks noChangeArrowheads="1"/>
          </p:cNvSpPr>
          <p:nvPr/>
        </p:nvSpPr>
        <p:spPr bwMode="auto">
          <a:xfrm>
            <a:off x="5539934" y="1232681"/>
            <a:ext cx="1118997" cy="1176243"/>
          </a:xfrm>
          <a:prstGeom prst="ellipse">
            <a:avLst/>
          </a:prstGeom>
          <a:solidFill>
            <a:srgbClr val="EBFE5C"/>
          </a:solidFill>
          <a:ln w="38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80901" name="Oval 7"/>
          <p:cNvSpPr>
            <a:spLocks noChangeArrowheads="1"/>
          </p:cNvSpPr>
          <p:nvPr/>
        </p:nvSpPr>
        <p:spPr bwMode="auto">
          <a:xfrm>
            <a:off x="2425967" y="2965183"/>
            <a:ext cx="1118997" cy="1176243"/>
          </a:xfrm>
          <a:prstGeom prst="ellipse">
            <a:avLst/>
          </a:prstGeom>
          <a:solidFill>
            <a:srgbClr val="EBFE5C"/>
          </a:solidFill>
          <a:ln w="38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80902" name="Oval 8"/>
          <p:cNvSpPr>
            <a:spLocks noChangeArrowheads="1"/>
          </p:cNvSpPr>
          <p:nvPr/>
        </p:nvSpPr>
        <p:spPr bwMode="auto">
          <a:xfrm>
            <a:off x="2425967" y="817917"/>
            <a:ext cx="1118997" cy="1176243"/>
          </a:xfrm>
          <a:prstGeom prst="ellipse">
            <a:avLst/>
          </a:prstGeom>
          <a:solidFill>
            <a:srgbClr val="EBFE5C"/>
          </a:solidFill>
          <a:ln w="38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2551259" y="955091"/>
            <a:ext cx="807925" cy="91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859"/>
              </a:spcBef>
            </a:pPr>
            <a: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  <a:t>Accept-order</a:t>
            </a:r>
            <a:b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  <a:t>0.1</a:t>
            </a: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58197" y="2009282"/>
            <a:ext cx="933218" cy="91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859"/>
              </a:spcBef>
            </a:pPr>
            <a: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  <a:t>Process-order</a:t>
            </a:r>
            <a:b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  <a:t>0.2</a:t>
            </a:r>
          </a:p>
        </p:txBody>
      </p:sp>
      <p:sp>
        <p:nvSpPr>
          <p:cNvPr id="80905" name="Text Box 5"/>
          <p:cNvSpPr txBox="1">
            <a:spLocks noChangeArrowheads="1"/>
          </p:cNvSpPr>
          <p:nvPr/>
        </p:nvSpPr>
        <p:spPr bwMode="auto">
          <a:xfrm>
            <a:off x="2551259" y="3020268"/>
            <a:ext cx="933218" cy="119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859"/>
              </a:spcBef>
            </a:pPr>
            <a: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  <a:t>Handle-indent-request</a:t>
            </a:r>
            <a:b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  <a:t>0.4</a:t>
            </a:r>
          </a:p>
        </p:txBody>
      </p:sp>
      <p:sp>
        <p:nvSpPr>
          <p:cNvPr id="80906" name="Text Box 6"/>
          <p:cNvSpPr txBox="1">
            <a:spLocks noChangeArrowheads="1"/>
          </p:cNvSpPr>
          <p:nvPr/>
        </p:nvSpPr>
        <p:spPr bwMode="auto">
          <a:xfrm>
            <a:off x="5664147" y="1372015"/>
            <a:ext cx="932138" cy="91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859"/>
              </a:spcBef>
            </a:pPr>
            <a: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  <a:t>Handle-query</a:t>
            </a:r>
            <a:b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  <a:t>0.3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3708062" y="3984810"/>
            <a:ext cx="1652573" cy="56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sz="1633" b="1">
                <a:solidFill>
                  <a:schemeClr val="tx1"/>
                </a:solidFill>
                <a:latin typeface="Comic Sans MS" panose="030F0702030302020204" pitchFamily="66" charset="0"/>
              </a:rPr>
              <a:t>pending-order</a:t>
            </a:r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>
            <a:off x="3733984" y="3936204"/>
            <a:ext cx="1432230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3733984" y="4350968"/>
            <a:ext cx="1432230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5334000" y="3409950"/>
            <a:ext cx="1791084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sz="1633" b="1" dirty="0">
                <a:solidFill>
                  <a:schemeClr val="tx1"/>
                </a:solidFill>
                <a:latin typeface="Comic Sans MS" panose="030F0702030302020204" pitchFamily="66" charset="0"/>
              </a:rPr>
              <a:t>Sales-statistics</a:t>
            </a:r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>
            <a:off x="5353074" y="3310819"/>
            <a:ext cx="1432230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>
            <a:off x="5353074" y="3727742"/>
            <a:ext cx="1432230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4294563" y="1024218"/>
            <a:ext cx="1306937" cy="33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sz="1633" b="1">
                <a:solidFill>
                  <a:schemeClr val="tx1"/>
                </a:solidFill>
                <a:latin typeface="Comic Sans MS" panose="030F0702030302020204" pitchFamily="66" charset="0"/>
              </a:rPr>
              <a:t>inventory</a:t>
            </a:r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>
            <a:off x="3983490" y="1024218"/>
            <a:ext cx="1431151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80915" name="Line 19"/>
          <p:cNvSpPr>
            <a:spLocks noChangeShapeType="1"/>
          </p:cNvSpPr>
          <p:nvPr/>
        </p:nvSpPr>
        <p:spPr bwMode="auto">
          <a:xfrm>
            <a:off x="3983490" y="1441142"/>
            <a:ext cx="1431151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1305889" y="2620075"/>
            <a:ext cx="1305857" cy="33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sz="1633" b="1" dirty="0">
                <a:solidFill>
                  <a:schemeClr val="tx1"/>
                </a:solidFill>
                <a:latin typeface="Comic Sans MS" panose="030F0702030302020204" pitchFamily="66" charset="0"/>
              </a:rPr>
              <a:t>Vendor-list</a:t>
            </a:r>
          </a:p>
        </p:txBody>
      </p:sp>
      <p:sp>
        <p:nvSpPr>
          <p:cNvPr id="80917" name="Line 21"/>
          <p:cNvSpPr>
            <a:spLocks noChangeShapeType="1"/>
          </p:cNvSpPr>
          <p:nvPr/>
        </p:nvSpPr>
        <p:spPr bwMode="auto">
          <a:xfrm>
            <a:off x="1119030" y="2549338"/>
            <a:ext cx="1432230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80918" name="Line 22"/>
          <p:cNvSpPr>
            <a:spLocks noChangeShapeType="1"/>
          </p:cNvSpPr>
          <p:nvPr/>
        </p:nvSpPr>
        <p:spPr bwMode="auto">
          <a:xfrm>
            <a:off x="1119030" y="2965182"/>
            <a:ext cx="1432230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838200" y="1271565"/>
            <a:ext cx="1634212" cy="33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sz="1633" b="1">
                <a:solidFill>
                  <a:schemeClr val="tx1"/>
                </a:solidFill>
                <a:latin typeface="Comic Sans MS" panose="030F0702030302020204" pitchFamily="66" charset="0"/>
              </a:rPr>
              <a:t>Customer-file</a:t>
            </a:r>
          </a:p>
        </p:txBody>
      </p:sp>
      <p:sp>
        <p:nvSpPr>
          <p:cNvPr id="80920" name="Line 24"/>
          <p:cNvSpPr>
            <a:spLocks noChangeShapeType="1"/>
          </p:cNvSpPr>
          <p:nvPr/>
        </p:nvSpPr>
        <p:spPr bwMode="auto">
          <a:xfrm>
            <a:off x="869524" y="1232680"/>
            <a:ext cx="1432230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80921" name="Line 25"/>
          <p:cNvSpPr>
            <a:spLocks noChangeShapeType="1"/>
          </p:cNvSpPr>
          <p:nvPr/>
        </p:nvSpPr>
        <p:spPr bwMode="auto">
          <a:xfrm>
            <a:off x="869524" y="1648524"/>
            <a:ext cx="1432230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80922" name="Text Box 26"/>
          <p:cNvSpPr txBox="1">
            <a:spLocks noChangeArrowheads="1"/>
          </p:cNvSpPr>
          <p:nvPr/>
        </p:nvSpPr>
        <p:spPr bwMode="auto">
          <a:xfrm>
            <a:off x="3609771" y="344827"/>
            <a:ext cx="1306937" cy="33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sz="1633" b="1">
                <a:solidFill>
                  <a:schemeClr val="tx1"/>
                </a:solidFill>
                <a:latin typeface="Comic Sans MS" panose="030F0702030302020204" pitchFamily="66" charset="0"/>
              </a:rPr>
              <a:t>Item-file</a:t>
            </a:r>
          </a:p>
        </p:txBody>
      </p:sp>
      <p:sp>
        <p:nvSpPr>
          <p:cNvPr id="80923" name="Line 27"/>
          <p:cNvSpPr>
            <a:spLocks noChangeShapeType="1"/>
          </p:cNvSpPr>
          <p:nvPr/>
        </p:nvSpPr>
        <p:spPr bwMode="auto">
          <a:xfrm>
            <a:off x="3298698" y="331866"/>
            <a:ext cx="1431151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80924" name="Line 28"/>
          <p:cNvSpPr>
            <a:spLocks noChangeShapeType="1"/>
          </p:cNvSpPr>
          <p:nvPr/>
        </p:nvSpPr>
        <p:spPr bwMode="auto">
          <a:xfrm>
            <a:off x="3298698" y="748790"/>
            <a:ext cx="1431151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80925" name="Text Box 29"/>
          <p:cNvSpPr txBox="1">
            <a:spLocks noChangeArrowheads="1"/>
          </p:cNvSpPr>
          <p:nvPr/>
        </p:nvSpPr>
        <p:spPr bwMode="auto">
          <a:xfrm>
            <a:off x="1126591" y="380471"/>
            <a:ext cx="1985248" cy="33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sz="1633" b="1">
                <a:solidFill>
                  <a:schemeClr val="tx1"/>
                </a:solidFill>
                <a:latin typeface="Comic Sans MS" panose="030F0702030302020204" pitchFamily="66" charset="0"/>
              </a:rPr>
              <a:t>Customer-history</a:t>
            </a:r>
          </a:p>
        </p:txBody>
      </p:sp>
      <p:sp>
        <p:nvSpPr>
          <p:cNvPr id="80926" name="Line 30"/>
          <p:cNvSpPr>
            <a:spLocks noChangeShapeType="1"/>
          </p:cNvSpPr>
          <p:nvPr/>
        </p:nvSpPr>
        <p:spPr bwMode="auto">
          <a:xfrm>
            <a:off x="1305890" y="331866"/>
            <a:ext cx="1432230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1305890" y="748790"/>
            <a:ext cx="1432230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80928" name="Freeform 32"/>
          <p:cNvSpPr>
            <a:spLocks/>
          </p:cNvSpPr>
          <p:nvPr/>
        </p:nvSpPr>
        <p:spPr bwMode="auto">
          <a:xfrm>
            <a:off x="1305889" y="3658615"/>
            <a:ext cx="1118997" cy="274349"/>
          </a:xfrm>
          <a:custGeom>
            <a:avLst/>
            <a:gdLst>
              <a:gd name="T0" fmla="*/ 0 w 3811"/>
              <a:gd name="T1" fmla="*/ 402749 h 848"/>
              <a:gd name="T2" fmla="*/ 822109 w 3811"/>
              <a:gd name="T3" fmla="*/ 100806 h 848"/>
              <a:gd name="T4" fmla="*/ 1644218 w 3811"/>
              <a:gd name="T5" fmla="*/ 0 h 848"/>
              <a:gd name="T6" fmla="*/ 0 60000 65536"/>
              <a:gd name="T7" fmla="*/ 0 60000 65536"/>
              <a:gd name="T8" fmla="*/ 0 60000 65536"/>
              <a:gd name="T9" fmla="*/ 0 w 3811"/>
              <a:gd name="T10" fmla="*/ 0 h 848"/>
              <a:gd name="T11" fmla="*/ 3811 w 3811"/>
              <a:gd name="T12" fmla="*/ 848 h 8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1" h="848">
                <a:moveTo>
                  <a:pt x="0" y="847"/>
                </a:moveTo>
                <a:cubicBezTo>
                  <a:pt x="635" y="600"/>
                  <a:pt x="1270" y="353"/>
                  <a:pt x="1905" y="212"/>
                </a:cubicBezTo>
                <a:cubicBezTo>
                  <a:pt x="2540" y="71"/>
                  <a:pt x="3175" y="35"/>
                  <a:pt x="3810" y="0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80929" name="Freeform 33"/>
          <p:cNvSpPr>
            <a:spLocks/>
          </p:cNvSpPr>
          <p:nvPr/>
        </p:nvSpPr>
        <p:spPr bwMode="auto">
          <a:xfrm>
            <a:off x="1368536" y="4073379"/>
            <a:ext cx="1368503" cy="207382"/>
          </a:xfrm>
          <a:custGeom>
            <a:avLst/>
            <a:gdLst>
              <a:gd name="T0" fmla="*/ 2010930 w 4658"/>
              <a:gd name="T1" fmla="*/ 0 h 635"/>
              <a:gd name="T2" fmla="*/ 1573508 w 4658"/>
              <a:gd name="T3" fmla="*/ 152640 h 635"/>
              <a:gd name="T4" fmla="*/ 1136519 w 4658"/>
              <a:gd name="T5" fmla="*/ 304320 h 635"/>
              <a:gd name="T6" fmla="*/ 0 w 4658"/>
              <a:gd name="T7" fmla="*/ 15264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4658"/>
              <a:gd name="T13" fmla="*/ 0 h 635"/>
              <a:gd name="T14" fmla="*/ 4658 w 4658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58" h="635">
                <a:moveTo>
                  <a:pt x="4657" y="0"/>
                </a:moveTo>
                <a:cubicBezTo>
                  <a:pt x="4320" y="106"/>
                  <a:pt x="3982" y="211"/>
                  <a:pt x="3644" y="318"/>
                </a:cubicBezTo>
                <a:cubicBezTo>
                  <a:pt x="3307" y="423"/>
                  <a:pt x="3240" y="634"/>
                  <a:pt x="2632" y="634"/>
                </a:cubicBezTo>
                <a:cubicBezTo>
                  <a:pt x="2025" y="634"/>
                  <a:pt x="1012" y="477"/>
                  <a:pt x="0" y="318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80930" name="Freeform 34"/>
          <p:cNvSpPr>
            <a:spLocks/>
          </p:cNvSpPr>
          <p:nvPr/>
        </p:nvSpPr>
        <p:spPr bwMode="auto">
          <a:xfrm>
            <a:off x="1803821" y="2965182"/>
            <a:ext cx="621066" cy="483891"/>
          </a:xfrm>
          <a:custGeom>
            <a:avLst/>
            <a:gdLst>
              <a:gd name="T0" fmla="*/ 0 w 2117"/>
              <a:gd name="T1" fmla="*/ 0 h 1483"/>
              <a:gd name="T2" fmla="*/ 273370 w 2117"/>
              <a:gd name="T3" fmla="*/ 406194 h 1483"/>
              <a:gd name="T4" fmla="*/ 912382 w 2117"/>
              <a:gd name="T5" fmla="*/ 710720 h 1483"/>
              <a:gd name="T6" fmla="*/ 0 60000 65536"/>
              <a:gd name="T7" fmla="*/ 0 60000 65536"/>
              <a:gd name="T8" fmla="*/ 0 60000 65536"/>
              <a:gd name="T9" fmla="*/ 0 w 2117"/>
              <a:gd name="T10" fmla="*/ 0 h 1483"/>
              <a:gd name="T11" fmla="*/ 2117 w 2117"/>
              <a:gd name="T12" fmla="*/ 1483 h 14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7" h="1483">
                <a:moveTo>
                  <a:pt x="0" y="0"/>
                </a:moveTo>
                <a:cubicBezTo>
                  <a:pt x="140" y="300"/>
                  <a:pt x="281" y="600"/>
                  <a:pt x="634" y="847"/>
                </a:cubicBezTo>
                <a:cubicBezTo>
                  <a:pt x="987" y="1094"/>
                  <a:pt x="1551" y="1288"/>
                  <a:pt x="2116" y="1482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80931" name="Freeform 35"/>
          <p:cNvSpPr>
            <a:spLocks/>
          </p:cNvSpPr>
          <p:nvPr/>
        </p:nvSpPr>
        <p:spPr bwMode="auto">
          <a:xfrm>
            <a:off x="3548205" y="3577606"/>
            <a:ext cx="806844" cy="355358"/>
          </a:xfrm>
          <a:custGeom>
            <a:avLst/>
            <a:gdLst>
              <a:gd name="T0" fmla="*/ 1185431 w 2753"/>
              <a:gd name="T1" fmla="*/ 521811 h 1095"/>
              <a:gd name="T2" fmla="*/ 740894 w 2753"/>
              <a:gd name="T3" fmla="*/ 84902 h 1095"/>
              <a:gd name="T4" fmla="*/ 0 w 2753"/>
              <a:gd name="T5" fmla="*/ 11924 h 1095"/>
              <a:gd name="T6" fmla="*/ 0 60000 65536"/>
              <a:gd name="T7" fmla="*/ 0 60000 65536"/>
              <a:gd name="T8" fmla="*/ 0 60000 65536"/>
              <a:gd name="T9" fmla="*/ 0 w 2753"/>
              <a:gd name="T10" fmla="*/ 0 h 1095"/>
              <a:gd name="T11" fmla="*/ 2753 w 2753"/>
              <a:gd name="T12" fmla="*/ 1095 h 10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53" h="1095">
                <a:moveTo>
                  <a:pt x="2752" y="1094"/>
                </a:moveTo>
                <a:cubicBezTo>
                  <a:pt x="2465" y="724"/>
                  <a:pt x="2178" y="356"/>
                  <a:pt x="1720" y="178"/>
                </a:cubicBezTo>
                <a:cubicBezTo>
                  <a:pt x="1261" y="0"/>
                  <a:pt x="630" y="12"/>
                  <a:pt x="0" y="25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80932" name="Freeform 36"/>
          <p:cNvSpPr>
            <a:spLocks/>
          </p:cNvSpPr>
          <p:nvPr/>
        </p:nvSpPr>
        <p:spPr bwMode="auto">
          <a:xfrm>
            <a:off x="4357209" y="2965182"/>
            <a:ext cx="351037" cy="967782"/>
          </a:xfrm>
          <a:custGeom>
            <a:avLst/>
            <a:gdLst>
              <a:gd name="T0" fmla="*/ 0 w 1200"/>
              <a:gd name="T1" fmla="*/ 0 h 2965"/>
              <a:gd name="T2" fmla="*/ 454885 w 1200"/>
              <a:gd name="T3" fmla="*/ 532980 h 2965"/>
              <a:gd name="T4" fmla="*/ 364166 w 1200"/>
              <a:gd name="T5" fmla="*/ 1421920 h 2965"/>
              <a:gd name="T6" fmla="*/ 0 60000 65536"/>
              <a:gd name="T7" fmla="*/ 0 60000 65536"/>
              <a:gd name="T8" fmla="*/ 0 60000 65536"/>
              <a:gd name="T9" fmla="*/ 0 w 1200"/>
              <a:gd name="T10" fmla="*/ 0 h 2965"/>
              <a:gd name="T11" fmla="*/ 1200 w 1200"/>
              <a:gd name="T12" fmla="*/ 2965 h 29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2965">
                <a:moveTo>
                  <a:pt x="0" y="0"/>
                </a:moveTo>
                <a:cubicBezTo>
                  <a:pt x="459" y="308"/>
                  <a:pt x="917" y="617"/>
                  <a:pt x="1058" y="1111"/>
                </a:cubicBezTo>
                <a:cubicBezTo>
                  <a:pt x="1199" y="1605"/>
                  <a:pt x="1023" y="2285"/>
                  <a:pt x="847" y="2964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80933" name="Freeform 37"/>
          <p:cNvSpPr>
            <a:spLocks/>
          </p:cNvSpPr>
          <p:nvPr/>
        </p:nvSpPr>
        <p:spPr bwMode="auto">
          <a:xfrm>
            <a:off x="4855142" y="2410004"/>
            <a:ext cx="1056351" cy="899734"/>
          </a:xfrm>
          <a:custGeom>
            <a:avLst/>
            <a:gdLst>
              <a:gd name="T0" fmla="*/ 0 w 3599"/>
              <a:gd name="T1" fmla="*/ 0 h 2753"/>
              <a:gd name="T2" fmla="*/ 1278211 w 3599"/>
              <a:gd name="T3" fmla="*/ 508204 h 2753"/>
              <a:gd name="T4" fmla="*/ 1552144 w 3599"/>
              <a:gd name="T5" fmla="*/ 1321907 h 2753"/>
              <a:gd name="T6" fmla="*/ 0 60000 65536"/>
              <a:gd name="T7" fmla="*/ 0 60000 65536"/>
              <a:gd name="T8" fmla="*/ 0 60000 65536"/>
              <a:gd name="T9" fmla="*/ 0 w 3599"/>
              <a:gd name="T10" fmla="*/ 0 h 2753"/>
              <a:gd name="T11" fmla="*/ 3599 w 3599"/>
              <a:gd name="T12" fmla="*/ 2753 h 27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9" h="2753">
                <a:moveTo>
                  <a:pt x="0" y="0"/>
                </a:moveTo>
                <a:cubicBezTo>
                  <a:pt x="1182" y="300"/>
                  <a:pt x="2364" y="600"/>
                  <a:pt x="2963" y="1058"/>
                </a:cubicBezTo>
                <a:cubicBezTo>
                  <a:pt x="3563" y="1517"/>
                  <a:pt x="3581" y="2134"/>
                  <a:pt x="3598" y="2752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80934" name="Line 38"/>
          <p:cNvSpPr>
            <a:spLocks noChangeShapeType="1"/>
          </p:cNvSpPr>
          <p:nvPr/>
        </p:nvSpPr>
        <p:spPr bwMode="auto">
          <a:xfrm flipV="1">
            <a:off x="4480342" y="1441142"/>
            <a:ext cx="187940" cy="345636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80935" name="Freeform 39"/>
          <p:cNvSpPr>
            <a:spLocks/>
          </p:cNvSpPr>
          <p:nvPr/>
        </p:nvSpPr>
        <p:spPr bwMode="auto">
          <a:xfrm>
            <a:off x="2986545" y="1995241"/>
            <a:ext cx="746358" cy="413683"/>
          </a:xfrm>
          <a:custGeom>
            <a:avLst/>
            <a:gdLst>
              <a:gd name="T0" fmla="*/ 0 w 2541"/>
              <a:gd name="T1" fmla="*/ 0 h 1271"/>
              <a:gd name="T2" fmla="*/ 365654 w 2541"/>
              <a:gd name="T3" fmla="*/ 506119 h 1271"/>
              <a:gd name="T4" fmla="*/ 1096530 w 2541"/>
              <a:gd name="T5" fmla="*/ 607534 h 1271"/>
              <a:gd name="T6" fmla="*/ 0 60000 65536"/>
              <a:gd name="T7" fmla="*/ 0 60000 65536"/>
              <a:gd name="T8" fmla="*/ 0 60000 65536"/>
              <a:gd name="T9" fmla="*/ 0 w 2541"/>
              <a:gd name="T10" fmla="*/ 0 h 1271"/>
              <a:gd name="T11" fmla="*/ 2541 w 2541"/>
              <a:gd name="T12" fmla="*/ 1271 h 12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1" h="1271">
                <a:moveTo>
                  <a:pt x="0" y="0"/>
                </a:moveTo>
                <a:cubicBezTo>
                  <a:pt x="212" y="423"/>
                  <a:pt x="423" y="847"/>
                  <a:pt x="847" y="1058"/>
                </a:cubicBezTo>
                <a:cubicBezTo>
                  <a:pt x="1270" y="1270"/>
                  <a:pt x="1905" y="1270"/>
                  <a:pt x="2540" y="1270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80936" name="Freeform 40"/>
          <p:cNvSpPr>
            <a:spLocks/>
          </p:cNvSpPr>
          <p:nvPr/>
        </p:nvSpPr>
        <p:spPr bwMode="auto">
          <a:xfrm>
            <a:off x="1554315" y="1648524"/>
            <a:ext cx="1057431" cy="368319"/>
          </a:xfrm>
          <a:custGeom>
            <a:avLst/>
            <a:gdLst>
              <a:gd name="T0" fmla="*/ 0 w 3599"/>
              <a:gd name="T1" fmla="*/ 0 h 1130"/>
              <a:gd name="T2" fmla="*/ 822639 w 3599"/>
              <a:gd name="T3" fmla="*/ 506846 h 1130"/>
              <a:gd name="T4" fmla="*/ 1553730 w 3599"/>
              <a:gd name="T5" fmla="*/ 202642 h 1130"/>
              <a:gd name="T6" fmla="*/ 0 60000 65536"/>
              <a:gd name="T7" fmla="*/ 0 60000 65536"/>
              <a:gd name="T8" fmla="*/ 0 60000 65536"/>
              <a:gd name="T9" fmla="*/ 0 w 3599"/>
              <a:gd name="T10" fmla="*/ 0 h 1130"/>
              <a:gd name="T11" fmla="*/ 3599 w 3599"/>
              <a:gd name="T12" fmla="*/ 1130 h 11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9" h="1130">
                <a:moveTo>
                  <a:pt x="0" y="0"/>
                </a:moveTo>
                <a:cubicBezTo>
                  <a:pt x="653" y="494"/>
                  <a:pt x="1305" y="988"/>
                  <a:pt x="1905" y="1058"/>
                </a:cubicBezTo>
                <a:cubicBezTo>
                  <a:pt x="2505" y="1129"/>
                  <a:pt x="3052" y="776"/>
                  <a:pt x="3598" y="423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80937" name="Freeform 41"/>
          <p:cNvSpPr>
            <a:spLocks/>
          </p:cNvSpPr>
          <p:nvPr/>
        </p:nvSpPr>
        <p:spPr bwMode="auto">
          <a:xfrm>
            <a:off x="1990681" y="748790"/>
            <a:ext cx="496852" cy="343476"/>
          </a:xfrm>
          <a:custGeom>
            <a:avLst/>
            <a:gdLst>
              <a:gd name="T0" fmla="*/ 0 w 1694"/>
              <a:gd name="T1" fmla="*/ 0 h 1059"/>
              <a:gd name="T2" fmla="*/ 273736 w 1694"/>
              <a:gd name="T3" fmla="*/ 302704 h 1059"/>
              <a:gd name="T4" fmla="*/ 729819 w 1694"/>
              <a:gd name="T5" fmla="*/ 504348 h 1059"/>
              <a:gd name="T6" fmla="*/ 0 60000 65536"/>
              <a:gd name="T7" fmla="*/ 0 60000 65536"/>
              <a:gd name="T8" fmla="*/ 0 60000 65536"/>
              <a:gd name="T9" fmla="*/ 0 w 1694"/>
              <a:gd name="T10" fmla="*/ 0 h 1059"/>
              <a:gd name="T11" fmla="*/ 1694 w 1694"/>
              <a:gd name="T12" fmla="*/ 1059 h 10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94" h="1059">
                <a:moveTo>
                  <a:pt x="0" y="0"/>
                </a:moveTo>
                <a:cubicBezTo>
                  <a:pt x="176" y="229"/>
                  <a:pt x="353" y="459"/>
                  <a:pt x="635" y="635"/>
                </a:cubicBezTo>
                <a:cubicBezTo>
                  <a:pt x="917" y="811"/>
                  <a:pt x="1305" y="935"/>
                  <a:pt x="1693" y="1058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80938" name="Line 42"/>
          <p:cNvSpPr>
            <a:spLocks noChangeShapeType="1"/>
          </p:cNvSpPr>
          <p:nvPr/>
        </p:nvSpPr>
        <p:spPr bwMode="auto">
          <a:xfrm flipH="1">
            <a:off x="3485558" y="748790"/>
            <a:ext cx="497932" cy="345636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80939" name="Line 43"/>
          <p:cNvSpPr>
            <a:spLocks noChangeShapeType="1"/>
          </p:cNvSpPr>
          <p:nvPr/>
        </p:nvSpPr>
        <p:spPr bwMode="auto">
          <a:xfrm flipV="1">
            <a:off x="6162079" y="2410004"/>
            <a:ext cx="0" cy="900815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80940" name="Freeform 44"/>
          <p:cNvSpPr>
            <a:spLocks/>
          </p:cNvSpPr>
          <p:nvPr/>
        </p:nvSpPr>
        <p:spPr bwMode="auto">
          <a:xfrm>
            <a:off x="6100512" y="331866"/>
            <a:ext cx="309993" cy="899734"/>
          </a:xfrm>
          <a:custGeom>
            <a:avLst/>
            <a:gdLst>
              <a:gd name="T0" fmla="*/ 455183 w 1059"/>
              <a:gd name="T1" fmla="*/ 0 h 2753"/>
              <a:gd name="T2" fmla="*/ 181987 w 1059"/>
              <a:gd name="T3" fmla="*/ 508204 h 2753"/>
              <a:gd name="T4" fmla="*/ 0 w 1059"/>
              <a:gd name="T5" fmla="*/ 1321907 h 2753"/>
              <a:gd name="T6" fmla="*/ 0 60000 65536"/>
              <a:gd name="T7" fmla="*/ 0 60000 65536"/>
              <a:gd name="T8" fmla="*/ 0 60000 65536"/>
              <a:gd name="T9" fmla="*/ 0 w 1059"/>
              <a:gd name="T10" fmla="*/ 0 h 2753"/>
              <a:gd name="T11" fmla="*/ 1059 w 1059"/>
              <a:gd name="T12" fmla="*/ 2753 h 27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9" h="2753">
                <a:moveTo>
                  <a:pt x="1058" y="0"/>
                </a:moveTo>
                <a:cubicBezTo>
                  <a:pt x="829" y="300"/>
                  <a:pt x="600" y="600"/>
                  <a:pt x="423" y="1058"/>
                </a:cubicBezTo>
                <a:cubicBezTo>
                  <a:pt x="247" y="1517"/>
                  <a:pt x="123" y="2134"/>
                  <a:pt x="0" y="2752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80941" name="Freeform 45"/>
          <p:cNvSpPr>
            <a:spLocks/>
          </p:cNvSpPr>
          <p:nvPr/>
        </p:nvSpPr>
        <p:spPr bwMode="auto">
          <a:xfrm>
            <a:off x="3422912" y="1441142"/>
            <a:ext cx="994784" cy="401802"/>
          </a:xfrm>
          <a:custGeom>
            <a:avLst/>
            <a:gdLst>
              <a:gd name="T0" fmla="*/ 1461655 w 3388"/>
              <a:gd name="T1" fmla="*/ 0 h 1235"/>
              <a:gd name="T2" fmla="*/ 548067 w 3388"/>
              <a:gd name="T3" fmla="*/ 505434 h 1235"/>
              <a:gd name="T4" fmla="*/ 0 w 3388"/>
              <a:gd name="T5" fmla="*/ 505434 h 1235"/>
              <a:gd name="T6" fmla="*/ 0 60000 65536"/>
              <a:gd name="T7" fmla="*/ 0 60000 65536"/>
              <a:gd name="T8" fmla="*/ 0 60000 65536"/>
              <a:gd name="T9" fmla="*/ 0 w 3388"/>
              <a:gd name="T10" fmla="*/ 0 h 1235"/>
              <a:gd name="T11" fmla="*/ 3388 w 3388"/>
              <a:gd name="T12" fmla="*/ 1235 h 1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8" h="1235">
                <a:moveTo>
                  <a:pt x="3387" y="0"/>
                </a:moveTo>
                <a:cubicBezTo>
                  <a:pt x="2611" y="440"/>
                  <a:pt x="1834" y="881"/>
                  <a:pt x="1270" y="1057"/>
                </a:cubicBezTo>
                <a:cubicBezTo>
                  <a:pt x="706" y="1234"/>
                  <a:pt x="353" y="1146"/>
                  <a:pt x="0" y="1057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80942" name="Text Box 46"/>
          <p:cNvSpPr txBox="1">
            <a:spLocks noChangeArrowheads="1"/>
          </p:cNvSpPr>
          <p:nvPr/>
        </p:nvSpPr>
        <p:spPr bwMode="auto">
          <a:xfrm>
            <a:off x="1165474" y="3382106"/>
            <a:ext cx="1492717" cy="33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sz="1633" b="1">
                <a:solidFill>
                  <a:schemeClr val="tx1"/>
                </a:solidFill>
                <a:latin typeface="Comic Sans MS" panose="030F0702030302020204" pitchFamily="66" charset="0"/>
              </a:rPr>
              <a:t>Indent-request</a:t>
            </a:r>
          </a:p>
        </p:txBody>
      </p:sp>
      <p:sp>
        <p:nvSpPr>
          <p:cNvPr id="80943" name="Text Box 47"/>
          <p:cNvSpPr txBox="1">
            <a:spLocks noChangeArrowheads="1"/>
          </p:cNvSpPr>
          <p:nvPr/>
        </p:nvSpPr>
        <p:spPr bwMode="auto">
          <a:xfrm>
            <a:off x="1554315" y="3936204"/>
            <a:ext cx="1493796" cy="33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sz="1633" b="1">
                <a:solidFill>
                  <a:schemeClr val="tx1"/>
                </a:solidFill>
                <a:latin typeface="Comic Sans MS" panose="030F0702030302020204" pitchFamily="66" charset="0"/>
              </a:rPr>
              <a:t>Indents</a:t>
            </a:r>
          </a:p>
        </p:txBody>
      </p:sp>
      <p:sp>
        <p:nvSpPr>
          <p:cNvPr id="80944" name="Text Box 48"/>
          <p:cNvSpPr txBox="1">
            <a:spLocks noChangeArrowheads="1"/>
          </p:cNvSpPr>
          <p:nvPr/>
        </p:nvSpPr>
        <p:spPr bwMode="auto">
          <a:xfrm>
            <a:off x="2429207" y="2104332"/>
            <a:ext cx="1492717" cy="56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sz="1633" b="1">
                <a:solidFill>
                  <a:schemeClr val="tx1"/>
                </a:solidFill>
                <a:latin typeface="Comic Sans MS" panose="030F0702030302020204" pitchFamily="66" charset="0"/>
              </a:rPr>
              <a:t>Accepted-orders</a:t>
            </a:r>
          </a:p>
        </p:txBody>
      </p:sp>
      <p:sp>
        <p:nvSpPr>
          <p:cNvPr id="80945" name="Text Box 49"/>
          <p:cNvSpPr txBox="1">
            <a:spLocks noChangeArrowheads="1"/>
          </p:cNvSpPr>
          <p:nvPr/>
        </p:nvSpPr>
        <p:spPr bwMode="auto">
          <a:xfrm>
            <a:off x="5726793" y="540328"/>
            <a:ext cx="1493797" cy="33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sz="1633" b="1">
                <a:solidFill>
                  <a:schemeClr val="tx1"/>
                </a:solidFill>
                <a:latin typeface="Comic Sans MS" panose="030F0702030302020204" pitchFamily="66" charset="0"/>
              </a:rPr>
              <a:t>query</a:t>
            </a:r>
          </a:p>
        </p:txBody>
      </p:sp>
      <p:sp>
        <p:nvSpPr>
          <p:cNvPr id="80946" name="Freeform 50"/>
          <p:cNvSpPr>
            <a:spLocks/>
          </p:cNvSpPr>
          <p:nvPr/>
        </p:nvSpPr>
        <p:spPr bwMode="auto">
          <a:xfrm>
            <a:off x="6474231" y="1208918"/>
            <a:ext cx="621066" cy="162017"/>
          </a:xfrm>
          <a:custGeom>
            <a:avLst/>
            <a:gdLst>
              <a:gd name="T0" fmla="*/ 0 w 2117"/>
              <a:gd name="T1" fmla="*/ 237644 h 495"/>
              <a:gd name="T2" fmla="*/ 547170 w 2117"/>
              <a:gd name="T3" fmla="*/ 34155 h 495"/>
              <a:gd name="T4" fmla="*/ 912382 w 2117"/>
              <a:gd name="T5" fmla="*/ 34155 h 495"/>
              <a:gd name="T6" fmla="*/ 0 60000 65536"/>
              <a:gd name="T7" fmla="*/ 0 60000 65536"/>
              <a:gd name="T8" fmla="*/ 0 60000 65536"/>
              <a:gd name="T9" fmla="*/ 0 w 2117"/>
              <a:gd name="T10" fmla="*/ 0 h 495"/>
              <a:gd name="T11" fmla="*/ 2117 w 2117"/>
              <a:gd name="T12" fmla="*/ 495 h 4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7" h="495">
                <a:moveTo>
                  <a:pt x="0" y="494"/>
                </a:moveTo>
                <a:cubicBezTo>
                  <a:pt x="458" y="318"/>
                  <a:pt x="916" y="141"/>
                  <a:pt x="1269" y="71"/>
                </a:cubicBezTo>
                <a:cubicBezTo>
                  <a:pt x="1622" y="0"/>
                  <a:pt x="1869" y="35"/>
                  <a:pt x="2116" y="71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80947" name="Text Box 51"/>
          <p:cNvSpPr txBox="1">
            <a:spLocks noChangeArrowheads="1"/>
          </p:cNvSpPr>
          <p:nvPr/>
        </p:nvSpPr>
        <p:spPr bwMode="auto">
          <a:xfrm>
            <a:off x="6790554" y="1358783"/>
            <a:ext cx="1492717" cy="33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sz="1633" b="1">
                <a:solidFill>
                  <a:schemeClr val="tx1"/>
                </a:solidFill>
                <a:latin typeface="Comic Sans MS" panose="030F0702030302020204" pitchFamily="66" charset="0"/>
              </a:rPr>
              <a:t>statistics</a:t>
            </a:r>
          </a:p>
        </p:txBody>
      </p:sp>
      <p:sp>
        <p:nvSpPr>
          <p:cNvPr id="80948" name="Freeform 52"/>
          <p:cNvSpPr>
            <a:spLocks/>
          </p:cNvSpPr>
          <p:nvPr/>
        </p:nvSpPr>
        <p:spPr bwMode="auto">
          <a:xfrm>
            <a:off x="932170" y="1926113"/>
            <a:ext cx="1866436" cy="345636"/>
          </a:xfrm>
          <a:custGeom>
            <a:avLst/>
            <a:gdLst>
              <a:gd name="T0" fmla="*/ 0 w 6351"/>
              <a:gd name="T1" fmla="*/ 507520 h 1059"/>
              <a:gd name="T2" fmla="*/ 1462954 w 6351"/>
              <a:gd name="T3" fmla="*/ 406304 h 1059"/>
              <a:gd name="T4" fmla="*/ 2742768 w 6351"/>
              <a:gd name="T5" fmla="*/ 0 h 1059"/>
              <a:gd name="T6" fmla="*/ 0 60000 65536"/>
              <a:gd name="T7" fmla="*/ 0 60000 65536"/>
              <a:gd name="T8" fmla="*/ 0 60000 65536"/>
              <a:gd name="T9" fmla="*/ 0 w 6351"/>
              <a:gd name="T10" fmla="*/ 0 h 1059"/>
              <a:gd name="T11" fmla="*/ 6351 w 6351"/>
              <a:gd name="T12" fmla="*/ 1059 h 10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51" h="1059">
                <a:moveTo>
                  <a:pt x="0" y="1058"/>
                </a:moveTo>
                <a:cubicBezTo>
                  <a:pt x="1164" y="1041"/>
                  <a:pt x="2328" y="1023"/>
                  <a:pt x="3387" y="847"/>
                </a:cubicBezTo>
                <a:cubicBezTo>
                  <a:pt x="4445" y="670"/>
                  <a:pt x="5398" y="335"/>
                  <a:pt x="6350" y="0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80949" name="Text Box 53"/>
          <p:cNvSpPr txBox="1">
            <a:spLocks noChangeArrowheads="1"/>
          </p:cNvSpPr>
          <p:nvPr/>
        </p:nvSpPr>
        <p:spPr bwMode="auto">
          <a:xfrm>
            <a:off x="1119029" y="1995241"/>
            <a:ext cx="1492717" cy="33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sz="1633" b="1">
                <a:solidFill>
                  <a:schemeClr val="tx1"/>
                </a:solidFill>
                <a:latin typeface="Comic Sans MS" panose="030F0702030302020204" pitchFamily="66" charset="0"/>
              </a:rPr>
              <a:t>order</a:t>
            </a:r>
          </a:p>
        </p:txBody>
      </p:sp>
      <p:sp>
        <p:nvSpPr>
          <p:cNvPr id="80950" name="Freeform 54"/>
          <p:cNvSpPr>
            <a:spLocks/>
          </p:cNvSpPr>
          <p:nvPr/>
        </p:nvSpPr>
        <p:spPr bwMode="auto">
          <a:xfrm>
            <a:off x="4605635" y="2826928"/>
            <a:ext cx="1742223" cy="1383625"/>
          </a:xfrm>
          <a:custGeom>
            <a:avLst/>
            <a:gdLst>
              <a:gd name="T0" fmla="*/ 0 w 5927"/>
              <a:gd name="T1" fmla="*/ 0 h 4234"/>
              <a:gd name="T2" fmla="*/ 1005332 w 5927"/>
              <a:gd name="T3" fmla="*/ 1524950 h 4234"/>
              <a:gd name="T4" fmla="*/ 2560206 w 5927"/>
              <a:gd name="T5" fmla="*/ 2033107 h 4234"/>
              <a:gd name="T6" fmla="*/ 0 60000 65536"/>
              <a:gd name="T7" fmla="*/ 0 60000 65536"/>
              <a:gd name="T8" fmla="*/ 0 60000 65536"/>
              <a:gd name="T9" fmla="*/ 0 w 5927"/>
              <a:gd name="T10" fmla="*/ 0 h 4234"/>
              <a:gd name="T11" fmla="*/ 5927 w 5927"/>
              <a:gd name="T12" fmla="*/ 4234 h 42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27" h="4234">
                <a:moveTo>
                  <a:pt x="0" y="0"/>
                </a:moveTo>
                <a:cubicBezTo>
                  <a:pt x="669" y="1235"/>
                  <a:pt x="1340" y="2469"/>
                  <a:pt x="2327" y="3175"/>
                </a:cubicBezTo>
                <a:cubicBezTo>
                  <a:pt x="3315" y="3881"/>
                  <a:pt x="4620" y="4057"/>
                  <a:pt x="5926" y="4233"/>
                </a:cubicBezTo>
              </a:path>
            </a:pathLst>
          </a:custGeom>
          <a:noFill/>
          <a:ln w="2844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80951" name="Text Box 55"/>
          <p:cNvSpPr txBox="1">
            <a:spLocks noChangeArrowheads="1"/>
          </p:cNvSpPr>
          <p:nvPr/>
        </p:nvSpPr>
        <p:spPr bwMode="auto">
          <a:xfrm>
            <a:off x="5166214" y="3867077"/>
            <a:ext cx="1866436" cy="58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905000" algn="l"/>
                <a:tab pos="23939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905000" algn="l"/>
                <a:tab pos="23939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905000" algn="l"/>
                <a:tab pos="23939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905000" algn="l"/>
                <a:tab pos="23939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905000" algn="l"/>
                <a:tab pos="23939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3939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3939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3939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3939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774"/>
              </a:spcBef>
            </a:pPr>
            <a:r>
              <a:rPr lang="en-GB" altLang="en-US" sz="1633" b="1">
                <a:solidFill>
                  <a:schemeClr val="tx1"/>
                </a:solidFill>
                <a:latin typeface="Comic Sans MS" panose="030F0702030302020204" pitchFamily="66" charset="0"/>
              </a:rPr>
              <a:t>Material-issue-slip + bill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9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791944" y="1809750"/>
            <a:ext cx="2138001" cy="853290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2722" b="1" dirty="0"/>
              <a:t>Example: Data Dictionary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799" y="361950"/>
            <a:ext cx="7556145" cy="5570137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05000"/>
              </a:lnSpc>
              <a:spcBef>
                <a:spcPts val="0"/>
              </a:spcBef>
              <a:spcAft>
                <a:spcPct val="10000"/>
              </a:spcAft>
            </a:pPr>
            <a:r>
              <a:rPr lang="en-GB" altLang="en-US" sz="1905" b="1" dirty="0"/>
              <a:t>response: [bill + material-issue-slip, reject-message]</a:t>
            </a:r>
          </a:p>
          <a:p>
            <a:pPr marL="233309" indent="-233309" defTabSz="622158">
              <a:lnSpc>
                <a:spcPct val="105000"/>
              </a:lnSpc>
              <a:spcBef>
                <a:spcPts val="0"/>
              </a:spcBef>
              <a:spcAft>
                <a:spcPct val="10000"/>
              </a:spcAft>
            </a:pPr>
            <a:r>
              <a:rPr lang="en-GB" altLang="en-US" sz="1905" b="1" dirty="0"/>
              <a:t>query: period </a:t>
            </a:r>
            <a:r>
              <a:rPr lang="en-GB" altLang="en-US" sz="1361" b="1" dirty="0"/>
              <a:t>/* query from manager regarding sales statistics*/</a:t>
            </a:r>
          </a:p>
          <a:p>
            <a:pPr marL="233309" indent="-233309" defTabSz="622158">
              <a:lnSpc>
                <a:spcPct val="105000"/>
              </a:lnSpc>
              <a:spcBef>
                <a:spcPts val="0"/>
              </a:spcBef>
              <a:spcAft>
                <a:spcPct val="10000"/>
              </a:spcAft>
            </a:pPr>
            <a:r>
              <a:rPr lang="en-GB" altLang="en-US" sz="1905" b="1" dirty="0"/>
              <a:t>period: [</a:t>
            </a:r>
            <a:r>
              <a:rPr lang="en-GB" altLang="en-US" sz="1905" b="1" dirty="0" err="1"/>
              <a:t>date+date,month,year,day</a:t>
            </a:r>
            <a:r>
              <a:rPr lang="en-GB" altLang="en-US" sz="1905" b="1" dirty="0"/>
              <a:t>]</a:t>
            </a:r>
          </a:p>
          <a:p>
            <a:pPr marL="233309" indent="-233309" defTabSz="622158">
              <a:lnSpc>
                <a:spcPct val="105000"/>
              </a:lnSpc>
              <a:spcBef>
                <a:spcPts val="0"/>
              </a:spcBef>
              <a:spcAft>
                <a:spcPct val="10000"/>
              </a:spcAft>
            </a:pPr>
            <a:r>
              <a:rPr lang="en-GB" altLang="en-US" sz="1905" b="1" dirty="0"/>
              <a:t>date: year + month + day</a:t>
            </a:r>
          </a:p>
          <a:p>
            <a:pPr marL="233309" indent="-233309" defTabSz="622158">
              <a:lnSpc>
                <a:spcPct val="105000"/>
              </a:lnSpc>
              <a:spcBef>
                <a:spcPts val="0"/>
              </a:spcBef>
              <a:spcAft>
                <a:spcPct val="10000"/>
              </a:spcAft>
            </a:pPr>
            <a:r>
              <a:rPr lang="en-GB" altLang="en-US" sz="1905" b="1" dirty="0"/>
              <a:t>year: integer</a:t>
            </a:r>
          </a:p>
          <a:p>
            <a:pPr marL="233309" indent="-233309" defTabSz="622158">
              <a:lnSpc>
                <a:spcPct val="105000"/>
              </a:lnSpc>
              <a:spcBef>
                <a:spcPts val="0"/>
              </a:spcBef>
              <a:spcAft>
                <a:spcPct val="10000"/>
              </a:spcAft>
            </a:pPr>
            <a:r>
              <a:rPr lang="en-GB" altLang="en-US" sz="1905" b="1" dirty="0"/>
              <a:t>month: integer</a:t>
            </a:r>
          </a:p>
          <a:p>
            <a:pPr marL="233309" indent="-233309" defTabSz="622158">
              <a:lnSpc>
                <a:spcPct val="105000"/>
              </a:lnSpc>
              <a:spcBef>
                <a:spcPts val="0"/>
              </a:spcBef>
              <a:spcAft>
                <a:spcPct val="10000"/>
              </a:spcAft>
            </a:pPr>
            <a:r>
              <a:rPr lang="en-GB" altLang="en-US" sz="1905" b="1" dirty="0"/>
              <a:t>day: integer</a:t>
            </a:r>
          </a:p>
          <a:p>
            <a:pPr marL="233309" indent="-233309" defTabSz="622158">
              <a:lnSpc>
                <a:spcPct val="105000"/>
              </a:lnSpc>
              <a:spcBef>
                <a:spcPts val="0"/>
              </a:spcBef>
              <a:spcAft>
                <a:spcPct val="10000"/>
              </a:spcAft>
            </a:pPr>
            <a:r>
              <a:rPr lang="en-GB" altLang="en-US" sz="1905" b="1" dirty="0"/>
              <a:t>order: customer-id + {items + quantity}* </a:t>
            </a:r>
          </a:p>
          <a:p>
            <a:pPr marL="233309" indent="-233309" defTabSz="622158">
              <a:lnSpc>
                <a:spcPct val="105000"/>
              </a:lnSpc>
              <a:spcBef>
                <a:spcPts val="0"/>
              </a:spcBef>
              <a:spcAft>
                <a:spcPct val="10000"/>
              </a:spcAft>
            </a:pPr>
            <a:r>
              <a:rPr lang="en-GB" altLang="en-US" sz="1905" b="1" dirty="0"/>
              <a:t>accepted-order:  order  </a:t>
            </a:r>
            <a:r>
              <a:rPr lang="en-GB" altLang="en-US" sz="1600" b="1" dirty="0"/>
              <a:t>/* ordered items available in inventory */</a:t>
            </a:r>
          </a:p>
          <a:p>
            <a:pPr marL="233309" indent="-233309" defTabSz="622158">
              <a:lnSpc>
                <a:spcPct val="105000"/>
              </a:lnSpc>
              <a:spcBef>
                <a:spcPts val="0"/>
              </a:spcBef>
              <a:spcAft>
                <a:spcPct val="10000"/>
              </a:spcAft>
            </a:pPr>
            <a:r>
              <a:rPr lang="en-GB" altLang="en-US" sz="1905" b="1" dirty="0"/>
              <a:t>reject-message:  order + message </a:t>
            </a:r>
            <a:r>
              <a:rPr lang="en-GB" altLang="en-US" sz="1633" b="1" dirty="0"/>
              <a:t>/* rejection message */</a:t>
            </a:r>
          </a:p>
          <a:p>
            <a:pPr marL="233309" indent="-233309" defTabSz="622158">
              <a:lnSpc>
                <a:spcPct val="105000"/>
              </a:lnSpc>
              <a:spcBef>
                <a:spcPts val="0"/>
              </a:spcBef>
              <a:spcAft>
                <a:spcPct val="10000"/>
              </a:spcAft>
            </a:pPr>
            <a:r>
              <a:rPr lang="en-GB" altLang="en-US" sz="1905" b="1" dirty="0"/>
              <a:t>pending-orders:  customer-id + {</a:t>
            </a:r>
            <a:r>
              <a:rPr lang="en-GB" altLang="en-US" sz="1905" b="1" dirty="0" err="1"/>
              <a:t>items+quantity</a:t>
            </a:r>
            <a:r>
              <a:rPr lang="en-GB" altLang="en-US" sz="1905" b="1" dirty="0"/>
              <a:t>}* </a:t>
            </a:r>
          </a:p>
          <a:p>
            <a:pPr marL="233309" indent="-233309" defTabSz="622158">
              <a:lnSpc>
                <a:spcPct val="105000"/>
              </a:lnSpc>
              <a:spcBef>
                <a:spcPts val="0"/>
              </a:spcBef>
              <a:spcAft>
                <a:spcPct val="10000"/>
              </a:spcAft>
            </a:pPr>
            <a:r>
              <a:rPr lang="en-GB" altLang="en-US" sz="1905" b="1" dirty="0"/>
              <a:t>customer-address: </a:t>
            </a:r>
            <a:r>
              <a:rPr lang="en-GB" altLang="en-US" sz="1905" b="1" dirty="0" err="1"/>
              <a:t>name+house</a:t>
            </a:r>
            <a:r>
              <a:rPr lang="en-GB" altLang="en-US" sz="1905" b="1" dirty="0"/>
              <a:t>#+street#+</a:t>
            </a:r>
            <a:r>
              <a:rPr lang="en-GB" altLang="en-US" sz="1905" b="1" dirty="0" err="1"/>
              <a:t>city+pin</a:t>
            </a:r>
            <a:endParaRPr lang="en-GB" altLang="en-US" sz="1905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29400" y="514350"/>
            <a:ext cx="2315348" cy="853290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2722" b="1" dirty="0"/>
              <a:t>Example: Data Dictionary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17554"/>
            <a:ext cx="8077200" cy="5513979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spcBef>
                <a:spcPts val="281"/>
              </a:spcBef>
            </a:pPr>
            <a:r>
              <a:rPr lang="en-GB" altLang="en-US" sz="2000" b="1" dirty="0"/>
              <a:t>item-name: string</a:t>
            </a:r>
          </a:p>
          <a:p>
            <a:pPr marL="233309" indent="-233309" defTabSz="622158">
              <a:spcBef>
                <a:spcPts val="281"/>
              </a:spcBef>
            </a:pPr>
            <a:r>
              <a:rPr lang="en-GB" altLang="en-US" sz="2000" b="1" dirty="0"/>
              <a:t>house#: string</a:t>
            </a:r>
          </a:p>
          <a:p>
            <a:pPr marL="233309" indent="-233309" defTabSz="622158">
              <a:spcBef>
                <a:spcPts val="281"/>
              </a:spcBef>
            </a:pPr>
            <a:r>
              <a:rPr lang="en-GB" altLang="en-US" sz="2000" b="1" dirty="0"/>
              <a:t>street#: string</a:t>
            </a:r>
          </a:p>
          <a:p>
            <a:pPr marL="233309" indent="-233309" defTabSz="622158">
              <a:spcBef>
                <a:spcPts val="281"/>
              </a:spcBef>
            </a:pPr>
            <a:r>
              <a:rPr lang="en-GB" altLang="en-US" sz="2000" b="1" dirty="0"/>
              <a:t>city: string</a:t>
            </a:r>
          </a:p>
          <a:p>
            <a:pPr marL="233309" indent="-233309" defTabSz="622158">
              <a:spcBef>
                <a:spcPts val="281"/>
              </a:spcBef>
            </a:pPr>
            <a:r>
              <a:rPr lang="en-GB" altLang="en-US" sz="2000" b="1" dirty="0"/>
              <a:t>pin: integer</a:t>
            </a:r>
          </a:p>
          <a:p>
            <a:pPr marL="233309" indent="-233309" defTabSz="622158">
              <a:spcBef>
                <a:spcPts val="281"/>
              </a:spcBef>
            </a:pPr>
            <a:r>
              <a:rPr lang="en-GB" altLang="en-US" sz="2000" b="1" dirty="0"/>
              <a:t>customer-id: integer</a:t>
            </a:r>
          </a:p>
          <a:p>
            <a:pPr marL="233309" indent="-233309" defTabSz="622158">
              <a:spcBef>
                <a:spcPts val="281"/>
              </a:spcBef>
            </a:pPr>
            <a:r>
              <a:rPr lang="en-GB" altLang="en-US" sz="2000" b="1" dirty="0"/>
              <a:t>bill: {item + quantity + price}* + total-amount + customer-address</a:t>
            </a:r>
          </a:p>
          <a:p>
            <a:pPr marL="233309" indent="-233309" defTabSz="622158">
              <a:spcBef>
                <a:spcPts val="281"/>
              </a:spcBef>
            </a:pPr>
            <a:r>
              <a:rPr lang="en-GB" altLang="en-US" sz="2000" b="1" dirty="0"/>
              <a:t>material-issue-slip:  message + item + quantity + customer-address</a:t>
            </a:r>
          </a:p>
          <a:p>
            <a:pPr marL="233309" indent="-233309" defTabSz="622158">
              <a:spcBef>
                <a:spcPts val="281"/>
              </a:spcBef>
            </a:pPr>
            <a:r>
              <a:rPr lang="en-GB" altLang="en-US" sz="2000" b="1" dirty="0"/>
              <a:t>message: string</a:t>
            </a:r>
          </a:p>
          <a:p>
            <a:pPr marL="233309" indent="-233309" defTabSz="622158">
              <a:spcBef>
                <a:spcPts val="281"/>
              </a:spcBef>
            </a:pPr>
            <a:r>
              <a:rPr lang="en-GB" altLang="en-US" sz="2000" b="1" dirty="0"/>
              <a:t>statistics: {item + quantity + price }*</a:t>
            </a:r>
          </a:p>
          <a:p>
            <a:pPr marL="233309" indent="-233309" defTabSz="622158">
              <a:spcBef>
                <a:spcPts val="281"/>
              </a:spcBef>
            </a:pPr>
            <a:r>
              <a:rPr lang="en-GB" altLang="en-US" sz="2000" b="1" dirty="0"/>
              <a:t>sales-statistics: {statistics}*</a:t>
            </a:r>
          </a:p>
          <a:p>
            <a:pPr marL="233309" indent="-233309" defTabSz="622158">
              <a:spcBef>
                <a:spcPts val="281"/>
              </a:spcBef>
            </a:pPr>
            <a:r>
              <a:rPr lang="en-GB" altLang="en-US" sz="2000" b="1" dirty="0"/>
              <a:t>quantity: integer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18260"/>
            <a:ext cx="5850975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842"/>
              </a:spcBef>
            </a:pPr>
            <a:r>
              <a:rPr lang="en-GB" altLang="en-US" sz="3674" b="1" dirty="0"/>
              <a:t>Observation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95350"/>
            <a:ext cx="8991600" cy="3084804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5000"/>
              </a:lnSpc>
              <a:spcBef>
                <a:spcPts val="748"/>
              </a:spcBef>
              <a:spcAft>
                <a:spcPts val="600"/>
              </a:spcAft>
            </a:pPr>
            <a:r>
              <a:rPr lang="en-GB" altLang="en-US" sz="3674" dirty="0"/>
              <a:t>From the </a:t>
            </a:r>
            <a:r>
              <a:rPr lang="en-GB" altLang="en-US" sz="3674" dirty="0" smtClean="0"/>
              <a:t>discussed examples</a:t>
            </a:r>
            <a:r>
              <a:rPr lang="en-GB" altLang="en-US" sz="3674" dirty="0"/>
              <a:t>,</a:t>
            </a:r>
          </a:p>
          <a:p>
            <a:pPr marL="505503" lvl="1" defTabSz="622158">
              <a:lnSpc>
                <a:spcPct val="125000"/>
              </a:lnSpc>
              <a:spcBef>
                <a:spcPts val="680"/>
              </a:spcBef>
              <a:spcAft>
                <a:spcPts val="600"/>
              </a:spcAft>
            </a:pPr>
            <a:r>
              <a:rPr lang="en-GB" altLang="en-US" sz="3266" dirty="0"/>
              <a:t>Observe that  DFDs help create:</a:t>
            </a:r>
          </a:p>
          <a:p>
            <a:pPr marL="777697" lvl="2" indent="-155539" defTabSz="622158">
              <a:lnSpc>
                <a:spcPct val="125000"/>
              </a:lnSpc>
              <a:spcBef>
                <a:spcPts val="621"/>
              </a:spcBef>
              <a:spcAft>
                <a:spcPts val="600"/>
              </a:spcAft>
            </a:pPr>
            <a:r>
              <a:rPr lang="en-GB" altLang="en-US" sz="2994" b="1" dirty="0">
                <a:solidFill>
                  <a:srgbClr val="0000CC"/>
                </a:solidFill>
              </a:rPr>
              <a:t>Data  model </a:t>
            </a:r>
          </a:p>
          <a:p>
            <a:pPr marL="777697" lvl="2" indent="-155539" defTabSz="622158">
              <a:lnSpc>
                <a:spcPct val="125000"/>
              </a:lnSpc>
              <a:spcBef>
                <a:spcPts val="621"/>
              </a:spcBef>
              <a:spcAft>
                <a:spcPts val="600"/>
              </a:spcAft>
            </a:pPr>
            <a:r>
              <a:rPr lang="en-GB" altLang="en-US" sz="2994" b="1" dirty="0">
                <a:solidFill>
                  <a:srgbClr val="0000CC"/>
                </a:solidFill>
              </a:rPr>
              <a:t>Function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093"/>
            <a:ext cx="5850974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842"/>
              </a:spcBef>
            </a:pPr>
            <a:r>
              <a:rPr lang="en-GB" altLang="en-US" sz="3674" b="1" dirty="0"/>
              <a:t>Observation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95350"/>
            <a:ext cx="8915400" cy="3241421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3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dirty="0"/>
              <a:t>As a DFD is refined into greater levels of detail:</a:t>
            </a:r>
          </a:p>
          <a:p>
            <a:pPr marL="505503" lvl="1" defTabSz="622158">
              <a:lnSpc>
                <a:spcPct val="13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722" b="1" dirty="0">
                <a:solidFill>
                  <a:srgbClr val="0000CC"/>
                </a:solidFill>
              </a:rPr>
              <a:t>The analyst performs an implicit functional decomposition. </a:t>
            </a:r>
          </a:p>
          <a:p>
            <a:pPr marL="505503" lvl="1" defTabSz="622158">
              <a:lnSpc>
                <a:spcPct val="13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sz="2722" b="1" dirty="0">
                <a:solidFill>
                  <a:srgbClr val="0000CC"/>
                </a:solidFill>
              </a:rPr>
              <a:t>At the same time, refinements of data takes place.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925161" cy="1010986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600" b="1" dirty="0" smtClean="0"/>
              <a:t>Guidelines For Constructing DFDs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95350"/>
            <a:ext cx="8839199" cy="3829659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3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dirty="0"/>
              <a:t>Context diagram should represent the system as a single bubble:</a:t>
            </a:r>
          </a:p>
          <a:p>
            <a:pPr marL="505503" lvl="1" defTabSz="622158">
              <a:lnSpc>
                <a:spcPct val="13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GB" altLang="en-US" b="1" dirty="0">
                <a:solidFill>
                  <a:srgbClr val="0000CC"/>
                </a:solidFill>
              </a:rPr>
              <a:t>Many beginners commit the mistake of drawing more than one bubble in the context diagram.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1030" y="0"/>
            <a:ext cx="8077561" cy="976423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200" b="1" dirty="0" smtClean="0"/>
              <a:t>Guidelines For Constructing DFDs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19150"/>
            <a:ext cx="8991600" cy="3449945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spcBef>
                <a:spcPts val="816"/>
              </a:spcBef>
              <a:spcAft>
                <a:spcPts val="816"/>
              </a:spcAft>
            </a:pPr>
            <a:r>
              <a:rPr lang="en-GB" altLang="en-US" dirty="0"/>
              <a:t>All external entities should be represented  in the context diagram:</a:t>
            </a:r>
          </a:p>
          <a:p>
            <a:pPr marL="505503" lvl="1" defTabSz="622158">
              <a:spcBef>
                <a:spcPts val="816"/>
              </a:spcBef>
              <a:spcAft>
                <a:spcPts val="816"/>
              </a:spcAft>
            </a:pPr>
            <a:r>
              <a:rPr lang="en-GB" altLang="en-US" dirty="0">
                <a:solidFill>
                  <a:srgbClr val="0000CC"/>
                </a:solidFill>
              </a:rPr>
              <a:t>External entities should not appear at any other </a:t>
            </a:r>
            <a:r>
              <a:rPr lang="en-GB" altLang="en-US" dirty="0" smtClean="0">
                <a:solidFill>
                  <a:srgbClr val="0000CC"/>
                </a:solidFill>
              </a:rPr>
              <a:t>level </a:t>
            </a:r>
            <a:r>
              <a:rPr lang="en-GB" altLang="en-US" dirty="0">
                <a:solidFill>
                  <a:srgbClr val="0000CC"/>
                </a:solidFill>
              </a:rPr>
              <a:t>DFD. </a:t>
            </a:r>
          </a:p>
          <a:p>
            <a:pPr marL="233309" indent="-233309" defTabSz="622158">
              <a:spcBef>
                <a:spcPts val="816"/>
              </a:spcBef>
              <a:spcAft>
                <a:spcPts val="816"/>
              </a:spcAft>
            </a:pPr>
            <a:r>
              <a:rPr lang="en-GB" altLang="en-US" dirty="0"/>
              <a:t>Only 3 to 7 bubbles per diagram should be allowed:</a:t>
            </a:r>
          </a:p>
          <a:p>
            <a:pPr marL="505503" lvl="1" defTabSz="622158">
              <a:spcBef>
                <a:spcPts val="816"/>
              </a:spcBef>
              <a:spcAft>
                <a:spcPts val="816"/>
              </a:spcAft>
            </a:pPr>
            <a:r>
              <a:rPr lang="en-GB" altLang="en-US" dirty="0">
                <a:solidFill>
                  <a:srgbClr val="0000CC"/>
                </a:solidFill>
              </a:rPr>
              <a:t>Each bubble should be decomposed to between 3 and 7 bubbles</a:t>
            </a:r>
            <a:r>
              <a:rPr lang="en-GB" altLang="en-US" sz="3600" dirty="0" smtClean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2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33350"/>
            <a:ext cx="6858720" cy="1068232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lnSpc>
                <a:spcPct val="75000"/>
              </a:lnSpc>
              <a:spcBef>
                <a:spcPts val="680"/>
              </a:spcBef>
            </a:pPr>
            <a:r>
              <a:rPr lang="en-GB" altLang="en-US" sz="3600" b="1" dirty="0" smtClean="0"/>
              <a:t>Guidelines For Constructing DFDs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71550"/>
            <a:ext cx="9144000" cy="4023422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25000"/>
              </a:lnSpc>
              <a:spcBef>
                <a:spcPts val="816"/>
              </a:spcBef>
              <a:spcAft>
                <a:spcPts val="1200"/>
              </a:spcAft>
            </a:pPr>
            <a:r>
              <a:rPr lang="en-GB" altLang="en-US" dirty="0"/>
              <a:t>A common mistake committed by many beginners: </a:t>
            </a:r>
          </a:p>
          <a:p>
            <a:pPr marL="505503" lvl="1" defTabSz="622158">
              <a:lnSpc>
                <a:spcPct val="125000"/>
              </a:lnSpc>
              <a:spcBef>
                <a:spcPts val="816"/>
              </a:spcBef>
              <a:spcAft>
                <a:spcPts val="1200"/>
              </a:spcAft>
            </a:pPr>
            <a:r>
              <a:rPr lang="en-GB" altLang="en-US" dirty="0">
                <a:solidFill>
                  <a:srgbClr val="0000CC"/>
                </a:solidFill>
              </a:rPr>
              <a:t>Attempting to represent control information in a DFD. </a:t>
            </a:r>
          </a:p>
          <a:p>
            <a:pPr marL="505503" lvl="1" defTabSz="622158">
              <a:lnSpc>
                <a:spcPct val="125000"/>
              </a:lnSpc>
              <a:spcBef>
                <a:spcPts val="816"/>
              </a:spcBef>
              <a:spcAft>
                <a:spcPts val="1200"/>
              </a:spcAft>
            </a:pPr>
            <a:r>
              <a:rPr lang="en-GB" altLang="en-US" dirty="0">
                <a:solidFill>
                  <a:srgbClr val="0000CC"/>
                </a:solidFill>
              </a:rPr>
              <a:t>e.g.  trying to represent the order in which different functions are  executed.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0895" y="0"/>
            <a:ext cx="6587612" cy="1068232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lnSpc>
                <a:spcPct val="80000"/>
              </a:lnSpc>
              <a:spcBef>
                <a:spcPts val="680"/>
              </a:spcBef>
            </a:pPr>
            <a:r>
              <a:rPr lang="en-GB" altLang="en-US" sz="2994" b="1" dirty="0"/>
              <a:t>Guidelines For Constructing DFDs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01" y="705495"/>
            <a:ext cx="9067800" cy="4465189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0000"/>
              </a:lnSpc>
              <a:spcAft>
                <a:spcPct val="10000"/>
              </a:spcAft>
            </a:pPr>
            <a:r>
              <a:rPr lang="en-GB" altLang="en-US" sz="2449" dirty="0"/>
              <a:t>A DFD model does not represent control information:</a:t>
            </a:r>
          </a:p>
          <a:p>
            <a:pPr marL="505503" lvl="1" defTabSz="622158">
              <a:lnSpc>
                <a:spcPct val="120000"/>
              </a:lnSpc>
              <a:spcAft>
                <a:spcPct val="10000"/>
              </a:spcAft>
            </a:pPr>
            <a:r>
              <a:rPr lang="en-GB" altLang="en-US" sz="2177" dirty="0"/>
              <a:t>When or in what order different functions (processes) are invoked </a:t>
            </a:r>
          </a:p>
          <a:p>
            <a:pPr marL="505503" lvl="1" defTabSz="622158">
              <a:lnSpc>
                <a:spcPct val="120000"/>
              </a:lnSpc>
              <a:spcAft>
                <a:spcPct val="10000"/>
              </a:spcAft>
            </a:pPr>
            <a:r>
              <a:rPr lang="en-GB" altLang="en-US" sz="2177" dirty="0"/>
              <a:t>The conditions under which different functions are invoked are not represented. </a:t>
            </a:r>
          </a:p>
          <a:p>
            <a:pPr marL="505503" lvl="1" defTabSz="622158">
              <a:lnSpc>
                <a:spcPct val="120000"/>
              </a:lnSpc>
              <a:spcAft>
                <a:spcPct val="10000"/>
              </a:spcAft>
            </a:pPr>
            <a:r>
              <a:rPr lang="en-GB" altLang="en-US" sz="2177" dirty="0"/>
              <a:t>For example, a function might invoke one function or another depending on some condition.</a:t>
            </a:r>
          </a:p>
          <a:p>
            <a:pPr marL="505503" lvl="1" defTabSz="622158">
              <a:lnSpc>
                <a:spcPct val="120000"/>
              </a:lnSpc>
              <a:spcAft>
                <a:spcPct val="10000"/>
              </a:spcAft>
            </a:pPr>
            <a:r>
              <a:rPr lang="en-GB" altLang="en-US" sz="2177" b="1" dirty="0">
                <a:solidFill>
                  <a:srgbClr val="0000CC"/>
                </a:solidFill>
              </a:rPr>
              <a:t>Many beginners try to represent this aspect by drawing an arrow between the corresponding bubbles.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89461" y="51305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740"/>
              </a:spcBef>
            </a:pPr>
            <a:r>
              <a:rPr lang="en-GB" altLang="en-US" sz="3674" b="1" dirty="0"/>
              <a:t>Balancing a DFD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590550"/>
            <a:ext cx="7162800" cy="4343400"/>
            <a:chOff x="533400" y="590550"/>
            <a:chExt cx="6657819" cy="3765275"/>
          </a:xfrm>
        </p:grpSpPr>
        <p:sp>
          <p:nvSpPr>
            <p:cNvPr id="62467" name="Oval 3"/>
            <p:cNvSpPr>
              <a:spLocks noChangeArrowheads="1"/>
            </p:cNvSpPr>
            <p:nvPr/>
          </p:nvSpPr>
          <p:spPr bwMode="auto">
            <a:xfrm>
              <a:off x="786146" y="1622058"/>
              <a:ext cx="691273" cy="753919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sp>
          <p:nvSpPr>
            <p:cNvPr id="62468" name="Oval 4"/>
            <p:cNvSpPr>
              <a:spLocks noChangeArrowheads="1"/>
            </p:cNvSpPr>
            <p:nvPr/>
          </p:nvSpPr>
          <p:spPr bwMode="auto">
            <a:xfrm>
              <a:off x="1669679" y="728804"/>
              <a:ext cx="690193" cy="752839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sp>
          <p:nvSpPr>
            <p:cNvPr id="62469" name="Oval 5"/>
            <p:cNvSpPr>
              <a:spLocks noChangeArrowheads="1"/>
            </p:cNvSpPr>
            <p:nvPr/>
          </p:nvSpPr>
          <p:spPr bwMode="auto">
            <a:xfrm>
              <a:off x="2489485" y="1622058"/>
              <a:ext cx="690192" cy="753919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sp>
          <p:nvSpPr>
            <p:cNvPr id="62470" name="Oval 6"/>
            <p:cNvSpPr>
              <a:spLocks noChangeArrowheads="1"/>
            </p:cNvSpPr>
            <p:nvPr/>
          </p:nvSpPr>
          <p:spPr bwMode="auto">
            <a:xfrm>
              <a:off x="5108760" y="1141407"/>
              <a:ext cx="691273" cy="752839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sp>
          <p:nvSpPr>
            <p:cNvPr id="62471" name="Oval 7"/>
            <p:cNvSpPr>
              <a:spLocks noChangeArrowheads="1"/>
            </p:cNvSpPr>
            <p:nvPr/>
          </p:nvSpPr>
          <p:spPr bwMode="auto">
            <a:xfrm>
              <a:off x="4415327" y="2447265"/>
              <a:ext cx="691273" cy="753919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sp>
          <p:nvSpPr>
            <p:cNvPr id="62472" name="Oval 8"/>
            <p:cNvSpPr>
              <a:spLocks noChangeArrowheads="1"/>
            </p:cNvSpPr>
            <p:nvPr/>
          </p:nvSpPr>
          <p:spPr bwMode="auto">
            <a:xfrm>
              <a:off x="5928566" y="2378138"/>
              <a:ext cx="691273" cy="753919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grpSp>
          <p:nvGrpSpPr>
            <p:cNvPr id="62473" name="Group 9"/>
            <p:cNvGrpSpPr>
              <a:grpSpLocks/>
            </p:cNvGrpSpPr>
            <p:nvPr/>
          </p:nvGrpSpPr>
          <p:grpSpPr bwMode="auto">
            <a:xfrm>
              <a:off x="912519" y="1828360"/>
              <a:ext cx="388841" cy="370479"/>
              <a:chOff x="816" y="1824"/>
              <a:chExt cx="296" cy="259"/>
            </a:xfrm>
          </p:grpSpPr>
          <p:sp>
            <p:nvSpPr>
              <p:cNvPr id="1508362" name="Freeform 10"/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167" cy="259"/>
              </a:xfrm>
              <a:custGeom>
                <a:avLst/>
                <a:gdLst/>
                <a:ahLst/>
                <a:cxnLst>
                  <a:cxn ang="0">
                    <a:pos x="231" y="75"/>
                  </a:cxn>
                  <a:cxn ang="0">
                    <a:pos x="510" y="75"/>
                  </a:cxn>
                  <a:cxn ang="0">
                    <a:pos x="510" y="134"/>
                  </a:cxn>
                  <a:cxn ang="0">
                    <a:pos x="519" y="145"/>
                  </a:cxn>
                  <a:cxn ang="0">
                    <a:pos x="568" y="145"/>
                  </a:cxn>
                  <a:cxn ang="0">
                    <a:pos x="568" y="204"/>
                  </a:cxn>
                  <a:cxn ang="0">
                    <a:pos x="577" y="213"/>
                  </a:cxn>
                  <a:cxn ang="0">
                    <a:pos x="616" y="213"/>
                  </a:cxn>
                  <a:cxn ang="0">
                    <a:pos x="616" y="398"/>
                  </a:cxn>
                  <a:cxn ang="0">
                    <a:pos x="577" y="398"/>
                  </a:cxn>
                  <a:cxn ang="0">
                    <a:pos x="568" y="406"/>
                  </a:cxn>
                  <a:cxn ang="0">
                    <a:pos x="568" y="466"/>
                  </a:cxn>
                  <a:cxn ang="0">
                    <a:pos x="519" y="466"/>
                  </a:cxn>
                  <a:cxn ang="0">
                    <a:pos x="510" y="476"/>
                  </a:cxn>
                  <a:cxn ang="0">
                    <a:pos x="510" y="533"/>
                  </a:cxn>
                  <a:cxn ang="0">
                    <a:pos x="231" y="533"/>
                  </a:cxn>
                  <a:cxn ang="0">
                    <a:pos x="231" y="75"/>
                  </a:cxn>
                  <a:cxn ang="0">
                    <a:pos x="9" y="0"/>
                  </a:cxn>
                  <a:cxn ang="0">
                    <a:pos x="568" y="0"/>
                  </a:cxn>
                  <a:cxn ang="0">
                    <a:pos x="577" y="7"/>
                  </a:cxn>
                  <a:cxn ang="0">
                    <a:pos x="577" y="65"/>
                  </a:cxn>
                  <a:cxn ang="0">
                    <a:pos x="674" y="65"/>
                  </a:cxn>
                  <a:cxn ang="0">
                    <a:pos x="682" y="75"/>
                  </a:cxn>
                  <a:cxn ang="0">
                    <a:pos x="682" y="204"/>
                  </a:cxn>
                  <a:cxn ang="0">
                    <a:pos x="732" y="204"/>
                  </a:cxn>
                  <a:cxn ang="0">
                    <a:pos x="741" y="213"/>
                  </a:cxn>
                  <a:cxn ang="0">
                    <a:pos x="741" y="398"/>
                  </a:cxn>
                  <a:cxn ang="0">
                    <a:pos x="732" y="406"/>
                  </a:cxn>
                  <a:cxn ang="0">
                    <a:pos x="682" y="406"/>
                  </a:cxn>
                  <a:cxn ang="0">
                    <a:pos x="682" y="533"/>
                  </a:cxn>
                  <a:cxn ang="0">
                    <a:pos x="674" y="544"/>
                  </a:cxn>
                  <a:cxn ang="0">
                    <a:pos x="577" y="544"/>
                  </a:cxn>
                  <a:cxn ang="0">
                    <a:pos x="577" y="603"/>
                  </a:cxn>
                  <a:cxn ang="0">
                    <a:pos x="568" y="614"/>
                  </a:cxn>
                  <a:cxn ang="0">
                    <a:pos x="231" y="614"/>
                  </a:cxn>
                  <a:cxn ang="0">
                    <a:pos x="231" y="1071"/>
                  </a:cxn>
                  <a:cxn ang="0">
                    <a:pos x="337" y="1071"/>
                  </a:cxn>
                  <a:cxn ang="0">
                    <a:pos x="345" y="1079"/>
                  </a:cxn>
                  <a:cxn ang="0">
                    <a:pos x="345" y="1139"/>
                  </a:cxn>
                  <a:cxn ang="0">
                    <a:pos x="337" y="1147"/>
                  </a:cxn>
                  <a:cxn ang="0">
                    <a:pos x="9" y="1147"/>
                  </a:cxn>
                  <a:cxn ang="0">
                    <a:pos x="0" y="1139"/>
                  </a:cxn>
                  <a:cxn ang="0">
                    <a:pos x="0" y="1079"/>
                  </a:cxn>
                  <a:cxn ang="0">
                    <a:pos x="9" y="1071"/>
                  </a:cxn>
                  <a:cxn ang="0">
                    <a:pos x="116" y="1071"/>
                  </a:cxn>
                  <a:cxn ang="0">
                    <a:pos x="116" y="75"/>
                  </a:cxn>
                  <a:cxn ang="0">
                    <a:pos x="9" y="75"/>
                  </a:cxn>
                  <a:cxn ang="0">
                    <a:pos x="0" y="65"/>
                  </a:cxn>
                  <a:cxn ang="0">
                    <a:pos x="0" y="7"/>
                  </a:cxn>
                  <a:cxn ang="0">
                    <a:pos x="9" y="0"/>
                  </a:cxn>
                </a:cxnLst>
                <a:rect l="0" t="0" r="r" b="b"/>
                <a:pathLst>
                  <a:path w="742" h="1148">
                    <a:moveTo>
                      <a:pt x="231" y="75"/>
                    </a:moveTo>
                    <a:lnTo>
                      <a:pt x="510" y="75"/>
                    </a:lnTo>
                    <a:lnTo>
                      <a:pt x="510" y="134"/>
                    </a:lnTo>
                    <a:lnTo>
                      <a:pt x="519" y="145"/>
                    </a:lnTo>
                    <a:lnTo>
                      <a:pt x="568" y="145"/>
                    </a:lnTo>
                    <a:lnTo>
                      <a:pt x="568" y="204"/>
                    </a:lnTo>
                    <a:lnTo>
                      <a:pt x="577" y="213"/>
                    </a:lnTo>
                    <a:lnTo>
                      <a:pt x="616" y="213"/>
                    </a:lnTo>
                    <a:lnTo>
                      <a:pt x="616" y="398"/>
                    </a:lnTo>
                    <a:lnTo>
                      <a:pt x="577" y="398"/>
                    </a:lnTo>
                    <a:lnTo>
                      <a:pt x="568" y="406"/>
                    </a:lnTo>
                    <a:lnTo>
                      <a:pt x="568" y="466"/>
                    </a:lnTo>
                    <a:lnTo>
                      <a:pt x="519" y="466"/>
                    </a:lnTo>
                    <a:lnTo>
                      <a:pt x="510" y="476"/>
                    </a:lnTo>
                    <a:lnTo>
                      <a:pt x="510" y="533"/>
                    </a:lnTo>
                    <a:lnTo>
                      <a:pt x="231" y="533"/>
                    </a:lnTo>
                    <a:lnTo>
                      <a:pt x="231" y="75"/>
                    </a:lnTo>
                    <a:close/>
                    <a:moveTo>
                      <a:pt x="9" y="0"/>
                    </a:moveTo>
                    <a:lnTo>
                      <a:pt x="568" y="0"/>
                    </a:lnTo>
                    <a:lnTo>
                      <a:pt x="577" y="7"/>
                    </a:lnTo>
                    <a:lnTo>
                      <a:pt x="577" y="65"/>
                    </a:lnTo>
                    <a:lnTo>
                      <a:pt x="674" y="65"/>
                    </a:lnTo>
                    <a:lnTo>
                      <a:pt x="682" y="75"/>
                    </a:lnTo>
                    <a:lnTo>
                      <a:pt x="682" y="204"/>
                    </a:lnTo>
                    <a:lnTo>
                      <a:pt x="732" y="204"/>
                    </a:lnTo>
                    <a:lnTo>
                      <a:pt x="741" y="213"/>
                    </a:lnTo>
                    <a:lnTo>
                      <a:pt x="741" y="398"/>
                    </a:lnTo>
                    <a:lnTo>
                      <a:pt x="732" y="406"/>
                    </a:lnTo>
                    <a:lnTo>
                      <a:pt x="682" y="406"/>
                    </a:lnTo>
                    <a:lnTo>
                      <a:pt x="682" y="533"/>
                    </a:lnTo>
                    <a:lnTo>
                      <a:pt x="674" y="544"/>
                    </a:lnTo>
                    <a:lnTo>
                      <a:pt x="577" y="544"/>
                    </a:lnTo>
                    <a:lnTo>
                      <a:pt x="577" y="603"/>
                    </a:lnTo>
                    <a:lnTo>
                      <a:pt x="568" y="614"/>
                    </a:lnTo>
                    <a:lnTo>
                      <a:pt x="231" y="614"/>
                    </a:lnTo>
                    <a:lnTo>
                      <a:pt x="231" y="1071"/>
                    </a:lnTo>
                    <a:lnTo>
                      <a:pt x="337" y="1071"/>
                    </a:lnTo>
                    <a:lnTo>
                      <a:pt x="345" y="1079"/>
                    </a:lnTo>
                    <a:lnTo>
                      <a:pt x="345" y="1139"/>
                    </a:lnTo>
                    <a:lnTo>
                      <a:pt x="337" y="1147"/>
                    </a:lnTo>
                    <a:lnTo>
                      <a:pt x="9" y="1147"/>
                    </a:lnTo>
                    <a:lnTo>
                      <a:pt x="0" y="1139"/>
                    </a:lnTo>
                    <a:lnTo>
                      <a:pt x="0" y="1079"/>
                    </a:lnTo>
                    <a:lnTo>
                      <a:pt x="9" y="1071"/>
                    </a:lnTo>
                    <a:lnTo>
                      <a:pt x="116" y="1071"/>
                    </a:lnTo>
                    <a:lnTo>
                      <a:pt x="116" y="75"/>
                    </a:lnTo>
                    <a:lnTo>
                      <a:pt x="9" y="75"/>
                    </a:lnTo>
                    <a:lnTo>
                      <a:pt x="0" y="65"/>
                    </a:lnTo>
                    <a:lnTo>
                      <a:pt x="0" y="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177">
                  <a:latin typeface="Comic Sans MS" pitchFamily="66" charset="0"/>
                </a:endParaRPr>
              </a:p>
            </p:txBody>
          </p:sp>
          <p:sp>
            <p:nvSpPr>
              <p:cNvPr id="1508363" name="Freeform 11"/>
              <p:cNvSpPr>
                <a:spLocks noChangeArrowheads="1"/>
              </p:cNvSpPr>
              <p:nvPr/>
            </p:nvSpPr>
            <p:spPr bwMode="auto">
              <a:xfrm>
                <a:off x="1010" y="1824"/>
                <a:ext cx="102" cy="259"/>
              </a:xfrm>
              <a:custGeom>
                <a:avLst/>
                <a:gdLst/>
                <a:ahLst/>
                <a:cxnLst>
                  <a:cxn ang="0">
                    <a:pos x="226" y="0"/>
                  </a:cxn>
                  <a:cxn ang="0">
                    <a:pos x="277" y="0"/>
                  </a:cxn>
                  <a:cxn ang="0">
                    <a:pos x="284" y="7"/>
                  </a:cxn>
                  <a:cxn ang="0">
                    <a:pos x="284" y="1071"/>
                  </a:cxn>
                  <a:cxn ang="0">
                    <a:pos x="447" y="1071"/>
                  </a:cxn>
                  <a:cxn ang="0">
                    <a:pos x="454" y="1079"/>
                  </a:cxn>
                  <a:cxn ang="0">
                    <a:pos x="454" y="1139"/>
                  </a:cxn>
                  <a:cxn ang="0">
                    <a:pos x="447" y="1147"/>
                  </a:cxn>
                  <a:cxn ang="0">
                    <a:pos x="9" y="1147"/>
                  </a:cxn>
                  <a:cxn ang="0">
                    <a:pos x="0" y="1139"/>
                  </a:cxn>
                  <a:cxn ang="0">
                    <a:pos x="0" y="1079"/>
                  </a:cxn>
                  <a:cxn ang="0">
                    <a:pos x="9" y="1071"/>
                  </a:cxn>
                  <a:cxn ang="0">
                    <a:pos x="162" y="1071"/>
                  </a:cxn>
                  <a:cxn ang="0">
                    <a:pos x="162" y="213"/>
                  </a:cxn>
                  <a:cxn ang="0">
                    <a:pos x="66" y="213"/>
                  </a:cxn>
                  <a:cxn ang="0">
                    <a:pos x="56" y="204"/>
                  </a:cxn>
                  <a:cxn ang="0">
                    <a:pos x="56" y="145"/>
                  </a:cxn>
                  <a:cxn ang="0">
                    <a:pos x="66" y="134"/>
                  </a:cxn>
                  <a:cxn ang="0">
                    <a:pos x="162" y="134"/>
                  </a:cxn>
                  <a:cxn ang="0">
                    <a:pos x="162" y="75"/>
                  </a:cxn>
                  <a:cxn ang="0">
                    <a:pos x="172" y="65"/>
                  </a:cxn>
                  <a:cxn ang="0">
                    <a:pos x="220" y="65"/>
                  </a:cxn>
                  <a:cxn ang="0">
                    <a:pos x="220" y="7"/>
                  </a:cxn>
                  <a:cxn ang="0">
                    <a:pos x="226" y="0"/>
                  </a:cxn>
                </a:cxnLst>
                <a:rect l="0" t="0" r="r" b="b"/>
                <a:pathLst>
                  <a:path w="455" h="1148">
                    <a:moveTo>
                      <a:pt x="226" y="0"/>
                    </a:moveTo>
                    <a:lnTo>
                      <a:pt x="277" y="0"/>
                    </a:lnTo>
                    <a:lnTo>
                      <a:pt x="284" y="7"/>
                    </a:lnTo>
                    <a:lnTo>
                      <a:pt x="284" y="1071"/>
                    </a:lnTo>
                    <a:lnTo>
                      <a:pt x="447" y="1071"/>
                    </a:lnTo>
                    <a:lnTo>
                      <a:pt x="454" y="1079"/>
                    </a:lnTo>
                    <a:lnTo>
                      <a:pt x="454" y="1139"/>
                    </a:lnTo>
                    <a:lnTo>
                      <a:pt x="447" y="1147"/>
                    </a:lnTo>
                    <a:lnTo>
                      <a:pt x="9" y="1147"/>
                    </a:lnTo>
                    <a:lnTo>
                      <a:pt x="0" y="1139"/>
                    </a:lnTo>
                    <a:lnTo>
                      <a:pt x="0" y="1079"/>
                    </a:lnTo>
                    <a:lnTo>
                      <a:pt x="9" y="1071"/>
                    </a:lnTo>
                    <a:lnTo>
                      <a:pt x="162" y="1071"/>
                    </a:lnTo>
                    <a:lnTo>
                      <a:pt x="162" y="213"/>
                    </a:lnTo>
                    <a:lnTo>
                      <a:pt x="66" y="213"/>
                    </a:lnTo>
                    <a:lnTo>
                      <a:pt x="56" y="204"/>
                    </a:lnTo>
                    <a:lnTo>
                      <a:pt x="56" y="145"/>
                    </a:lnTo>
                    <a:lnTo>
                      <a:pt x="66" y="134"/>
                    </a:lnTo>
                    <a:lnTo>
                      <a:pt x="162" y="134"/>
                    </a:lnTo>
                    <a:lnTo>
                      <a:pt x="162" y="75"/>
                    </a:lnTo>
                    <a:lnTo>
                      <a:pt x="172" y="65"/>
                    </a:lnTo>
                    <a:lnTo>
                      <a:pt x="220" y="65"/>
                    </a:lnTo>
                    <a:lnTo>
                      <a:pt x="220" y="7"/>
                    </a:lnTo>
                    <a:lnTo>
                      <a:pt x="226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177">
                  <a:latin typeface="Comic Sans MS" pitchFamily="66" charset="0"/>
                </a:endParaRPr>
              </a:p>
            </p:txBody>
          </p:sp>
        </p:grpSp>
        <p:grpSp>
          <p:nvGrpSpPr>
            <p:cNvPr id="62474" name="Group 12"/>
            <p:cNvGrpSpPr>
              <a:grpSpLocks/>
            </p:cNvGrpSpPr>
            <p:nvPr/>
          </p:nvGrpSpPr>
          <p:grpSpPr bwMode="auto">
            <a:xfrm>
              <a:off x="1782010" y="935106"/>
              <a:ext cx="388841" cy="370479"/>
              <a:chOff x="1478" y="1200"/>
              <a:chExt cx="296" cy="259"/>
            </a:xfrm>
          </p:grpSpPr>
          <p:sp>
            <p:nvSpPr>
              <p:cNvPr id="1508365" name="Freeform 13"/>
              <p:cNvSpPr>
                <a:spLocks noChangeArrowheads="1"/>
              </p:cNvSpPr>
              <p:nvPr/>
            </p:nvSpPr>
            <p:spPr bwMode="auto">
              <a:xfrm>
                <a:off x="1478" y="1200"/>
                <a:ext cx="160" cy="259"/>
              </a:xfrm>
              <a:custGeom>
                <a:avLst/>
                <a:gdLst/>
                <a:ahLst/>
                <a:cxnLst>
                  <a:cxn ang="0">
                    <a:pos x="222" y="75"/>
                  </a:cxn>
                  <a:cxn ang="0">
                    <a:pos x="489" y="75"/>
                  </a:cxn>
                  <a:cxn ang="0">
                    <a:pos x="489" y="134"/>
                  </a:cxn>
                  <a:cxn ang="0">
                    <a:pos x="497" y="145"/>
                  </a:cxn>
                  <a:cxn ang="0">
                    <a:pos x="543" y="145"/>
                  </a:cxn>
                  <a:cxn ang="0">
                    <a:pos x="543" y="204"/>
                  </a:cxn>
                  <a:cxn ang="0">
                    <a:pos x="552" y="213"/>
                  </a:cxn>
                  <a:cxn ang="0">
                    <a:pos x="589" y="213"/>
                  </a:cxn>
                  <a:cxn ang="0">
                    <a:pos x="589" y="398"/>
                  </a:cxn>
                  <a:cxn ang="0">
                    <a:pos x="552" y="398"/>
                  </a:cxn>
                  <a:cxn ang="0">
                    <a:pos x="543" y="406"/>
                  </a:cxn>
                  <a:cxn ang="0">
                    <a:pos x="543" y="466"/>
                  </a:cxn>
                  <a:cxn ang="0">
                    <a:pos x="497" y="466"/>
                  </a:cxn>
                  <a:cxn ang="0">
                    <a:pos x="489" y="476"/>
                  </a:cxn>
                  <a:cxn ang="0">
                    <a:pos x="489" y="532"/>
                  </a:cxn>
                  <a:cxn ang="0">
                    <a:pos x="222" y="532"/>
                  </a:cxn>
                  <a:cxn ang="0">
                    <a:pos x="222" y="75"/>
                  </a:cxn>
                  <a:cxn ang="0">
                    <a:pos x="9" y="0"/>
                  </a:cxn>
                  <a:cxn ang="0">
                    <a:pos x="543" y="0"/>
                  </a:cxn>
                  <a:cxn ang="0">
                    <a:pos x="552" y="7"/>
                  </a:cxn>
                  <a:cxn ang="0">
                    <a:pos x="552" y="65"/>
                  </a:cxn>
                  <a:cxn ang="0">
                    <a:pos x="644" y="65"/>
                  </a:cxn>
                  <a:cxn ang="0">
                    <a:pos x="653" y="75"/>
                  </a:cxn>
                  <a:cxn ang="0">
                    <a:pos x="653" y="204"/>
                  </a:cxn>
                  <a:cxn ang="0">
                    <a:pos x="701" y="204"/>
                  </a:cxn>
                  <a:cxn ang="0">
                    <a:pos x="710" y="213"/>
                  </a:cxn>
                  <a:cxn ang="0">
                    <a:pos x="710" y="398"/>
                  </a:cxn>
                  <a:cxn ang="0">
                    <a:pos x="701" y="406"/>
                  </a:cxn>
                  <a:cxn ang="0">
                    <a:pos x="653" y="406"/>
                  </a:cxn>
                  <a:cxn ang="0">
                    <a:pos x="653" y="532"/>
                  </a:cxn>
                  <a:cxn ang="0">
                    <a:pos x="644" y="544"/>
                  </a:cxn>
                  <a:cxn ang="0">
                    <a:pos x="552" y="544"/>
                  </a:cxn>
                  <a:cxn ang="0">
                    <a:pos x="552" y="602"/>
                  </a:cxn>
                  <a:cxn ang="0">
                    <a:pos x="543" y="613"/>
                  </a:cxn>
                  <a:cxn ang="0">
                    <a:pos x="222" y="613"/>
                  </a:cxn>
                  <a:cxn ang="0">
                    <a:pos x="222" y="1070"/>
                  </a:cxn>
                  <a:cxn ang="0">
                    <a:pos x="323" y="1070"/>
                  </a:cxn>
                  <a:cxn ang="0">
                    <a:pos x="330" y="1078"/>
                  </a:cxn>
                  <a:cxn ang="0">
                    <a:pos x="330" y="1138"/>
                  </a:cxn>
                  <a:cxn ang="0">
                    <a:pos x="323" y="1146"/>
                  </a:cxn>
                  <a:cxn ang="0">
                    <a:pos x="9" y="1146"/>
                  </a:cxn>
                  <a:cxn ang="0">
                    <a:pos x="0" y="1138"/>
                  </a:cxn>
                  <a:cxn ang="0">
                    <a:pos x="0" y="1078"/>
                  </a:cxn>
                  <a:cxn ang="0">
                    <a:pos x="9" y="1070"/>
                  </a:cxn>
                  <a:cxn ang="0">
                    <a:pos x="111" y="1070"/>
                  </a:cxn>
                  <a:cxn ang="0">
                    <a:pos x="111" y="75"/>
                  </a:cxn>
                  <a:cxn ang="0">
                    <a:pos x="9" y="75"/>
                  </a:cxn>
                  <a:cxn ang="0">
                    <a:pos x="0" y="65"/>
                  </a:cxn>
                  <a:cxn ang="0">
                    <a:pos x="0" y="7"/>
                  </a:cxn>
                  <a:cxn ang="0">
                    <a:pos x="9" y="0"/>
                  </a:cxn>
                </a:cxnLst>
                <a:rect l="0" t="0" r="r" b="b"/>
                <a:pathLst>
                  <a:path w="711" h="1147">
                    <a:moveTo>
                      <a:pt x="222" y="75"/>
                    </a:moveTo>
                    <a:lnTo>
                      <a:pt x="489" y="75"/>
                    </a:lnTo>
                    <a:lnTo>
                      <a:pt x="489" y="134"/>
                    </a:lnTo>
                    <a:lnTo>
                      <a:pt x="497" y="145"/>
                    </a:lnTo>
                    <a:lnTo>
                      <a:pt x="543" y="145"/>
                    </a:lnTo>
                    <a:lnTo>
                      <a:pt x="543" y="204"/>
                    </a:lnTo>
                    <a:lnTo>
                      <a:pt x="552" y="213"/>
                    </a:lnTo>
                    <a:lnTo>
                      <a:pt x="589" y="213"/>
                    </a:lnTo>
                    <a:lnTo>
                      <a:pt x="589" y="398"/>
                    </a:lnTo>
                    <a:lnTo>
                      <a:pt x="552" y="398"/>
                    </a:lnTo>
                    <a:lnTo>
                      <a:pt x="543" y="406"/>
                    </a:lnTo>
                    <a:lnTo>
                      <a:pt x="543" y="466"/>
                    </a:lnTo>
                    <a:lnTo>
                      <a:pt x="497" y="466"/>
                    </a:lnTo>
                    <a:lnTo>
                      <a:pt x="489" y="476"/>
                    </a:lnTo>
                    <a:lnTo>
                      <a:pt x="489" y="532"/>
                    </a:lnTo>
                    <a:lnTo>
                      <a:pt x="222" y="532"/>
                    </a:lnTo>
                    <a:lnTo>
                      <a:pt x="222" y="75"/>
                    </a:lnTo>
                    <a:close/>
                    <a:moveTo>
                      <a:pt x="9" y="0"/>
                    </a:moveTo>
                    <a:lnTo>
                      <a:pt x="543" y="0"/>
                    </a:lnTo>
                    <a:lnTo>
                      <a:pt x="552" y="7"/>
                    </a:lnTo>
                    <a:lnTo>
                      <a:pt x="552" y="65"/>
                    </a:lnTo>
                    <a:lnTo>
                      <a:pt x="644" y="65"/>
                    </a:lnTo>
                    <a:lnTo>
                      <a:pt x="653" y="75"/>
                    </a:lnTo>
                    <a:lnTo>
                      <a:pt x="653" y="204"/>
                    </a:lnTo>
                    <a:lnTo>
                      <a:pt x="701" y="204"/>
                    </a:lnTo>
                    <a:lnTo>
                      <a:pt x="710" y="213"/>
                    </a:lnTo>
                    <a:lnTo>
                      <a:pt x="710" y="398"/>
                    </a:lnTo>
                    <a:lnTo>
                      <a:pt x="701" y="406"/>
                    </a:lnTo>
                    <a:lnTo>
                      <a:pt x="653" y="406"/>
                    </a:lnTo>
                    <a:lnTo>
                      <a:pt x="653" y="532"/>
                    </a:lnTo>
                    <a:lnTo>
                      <a:pt x="644" y="544"/>
                    </a:lnTo>
                    <a:lnTo>
                      <a:pt x="552" y="544"/>
                    </a:lnTo>
                    <a:lnTo>
                      <a:pt x="552" y="602"/>
                    </a:lnTo>
                    <a:lnTo>
                      <a:pt x="543" y="613"/>
                    </a:lnTo>
                    <a:lnTo>
                      <a:pt x="222" y="613"/>
                    </a:lnTo>
                    <a:lnTo>
                      <a:pt x="222" y="1070"/>
                    </a:lnTo>
                    <a:lnTo>
                      <a:pt x="323" y="1070"/>
                    </a:lnTo>
                    <a:lnTo>
                      <a:pt x="330" y="1078"/>
                    </a:lnTo>
                    <a:lnTo>
                      <a:pt x="330" y="1138"/>
                    </a:lnTo>
                    <a:lnTo>
                      <a:pt x="323" y="1146"/>
                    </a:lnTo>
                    <a:lnTo>
                      <a:pt x="9" y="1146"/>
                    </a:lnTo>
                    <a:lnTo>
                      <a:pt x="0" y="1138"/>
                    </a:lnTo>
                    <a:lnTo>
                      <a:pt x="0" y="1078"/>
                    </a:lnTo>
                    <a:lnTo>
                      <a:pt x="9" y="1070"/>
                    </a:lnTo>
                    <a:lnTo>
                      <a:pt x="111" y="1070"/>
                    </a:lnTo>
                    <a:lnTo>
                      <a:pt x="111" y="75"/>
                    </a:lnTo>
                    <a:lnTo>
                      <a:pt x="9" y="75"/>
                    </a:lnTo>
                    <a:lnTo>
                      <a:pt x="0" y="65"/>
                    </a:lnTo>
                    <a:lnTo>
                      <a:pt x="0" y="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177">
                  <a:latin typeface="Comic Sans MS" pitchFamily="66" charset="0"/>
                </a:endParaRPr>
              </a:p>
            </p:txBody>
          </p:sp>
          <p:sp>
            <p:nvSpPr>
              <p:cNvPr id="1508366" name="Freeform 14"/>
              <p:cNvSpPr>
                <a:spLocks noChangeArrowheads="1"/>
              </p:cNvSpPr>
              <p:nvPr/>
            </p:nvSpPr>
            <p:spPr bwMode="auto">
              <a:xfrm>
                <a:off x="1652" y="1200"/>
                <a:ext cx="122" cy="259"/>
              </a:xfrm>
              <a:custGeom>
                <a:avLst/>
                <a:gdLst/>
                <a:ahLst/>
                <a:cxnLst>
                  <a:cxn ang="0">
                    <a:pos x="318" y="0"/>
                  </a:cxn>
                  <a:cxn ang="0">
                    <a:pos x="325" y="65"/>
                  </a:cxn>
                  <a:cxn ang="0">
                    <a:pos x="433" y="75"/>
                  </a:cxn>
                  <a:cxn ang="0">
                    <a:pos x="481" y="134"/>
                  </a:cxn>
                  <a:cxn ang="0">
                    <a:pos x="488" y="466"/>
                  </a:cxn>
                  <a:cxn ang="0">
                    <a:pos x="433" y="476"/>
                  </a:cxn>
                  <a:cxn ang="0">
                    <a:pos x="425" y="613"/>
                  </a:cxn>
                  <a:cxn ang="0">
                    <a:pos x="380" y="670"/>
                  </a:cxn>
                  <a:cxn ang="0">
                    <a:pos x="325" y="678"/>
                  </a:cxn>
                  <a:cxn ang="0">
                    <a:pos x="318" y="816"/>
                  </a:cxn>
                  <a:cxn ang="0">
                    <a:pos x="271" y="874"/>
                  </a:cxn>
                  <a:cxn ang="0">
                    <a:pos x="217" y="885"/>
                  </a:cxn>
                  <a:cxn ang="0">
                    <a:pos x="208" y="944"/>
                  </a:cxn>
                  <a:cxn ang="0">
                    <a:pos x="163" y="1001"/>
                  </a:cxn>
                  <a:cxn ang="0">
                    <a:pos x="481" y="944"/>
                  </a:cxn>
                  <a:cxn ang="0">
                    <a:pos x="535" y="933"/>
                  </a:cxn>
                  <a:cxn ang="0">
                    <a:pos x="542" y="1070"/>
                  </a:cxn>
                  <a:cxn ang="0">
                    <a:pos x="488" y="1078"/>
                  </a:cxn>
                  <a:cxn ang="0">
                    <a:pos x="481" y="1146"/>
                  </a:cxn>
                  <a:cxn ang="0">
                    <a:pos x="0" y="1138"/>
                  </a:cxn>
                  <a:cxn ang="0">
                    <a:pos x="8" y="1001"/>
                  </a:cxn>
                  <a:cxn ang="0">
                    <a:pos x="54" y="944"/>
                  </a:cxn>
                  <a:cxn ang="0">
                    <a:pos x="108" y="933"/>
                  </a:cxn>
                  <a:cxn ang="0">
                    <a:pos x="117" y="874"/>
                  </a:cxn>
                  <a:cxn ang="0">
                    <a:pos x="154" y="816"/>
                  </a:cxn>
                  <a:cxn ang="0">
                    <a:pos x="208" y="804"/>
                  </a:cxn>
                  <a:cxn ang="0">
                    <a:pos x="217" y="740"/>
                  </a:cxn>
                  <a:cxn ang="0">
                    <a:pos x="264" y="613"/>
                  </a:cxn>
                  <a:cxn ang="0">
                    <a:pos x="318" y="602"/>
                  </a:cxn>
                  <a:cxn ang="0">
                    <a:pos x="325" y="466"/>
                  </a:cxn>
                  <a:cxn ang="0">
                    <a:pos x="371" y="213"/>
                  </a:cxn>
                  <a:cxn ang="0">
                    <a:pos x="318" y="204"/>
                  </a:cxn>
                  <a:cxn ang="0">
                    <a:pos x="117" y="145"/>
                  </a:cxn>
                  <a:cxn ang="0">
                    <a:pos x="108" y="213"/>
                  </a:cxn>
                  <a:cxn ang="0">
                    <a:pos x="63" y="339"/>
                  </a:cxn>
                  <a:cxn ang="0">
                    <a:pos x="8" y="349"/>
                  </a:cxn>
                  <a:cxn ang="0">
                    <a:pos x="0" y="213"/>
                  </a:cxn>
                  <a:cxn ang="0">
                    <a:pos x="54" y="204"/>
                  </a:cxn>
                  <a:cxn ang="0">
                    <a:pos x="63" y="65"/>
                  </a:cxn>
                  <a:cxn ang="0">
                    <a:pos x="154" y="7"/>
                  </a:cxn>
                </a:cxnLst>
                <a:rect l="0" t="0" r="r" b="b"/>
                <a:pathLst>
                  <a:path w="543" h="1147">
                    <a:moveTo>
                      <a:pt x="163" y="0"/>
                    </a:moveTo>
                    <a:lnTo>
                      <a:pt x="318" y="0"/>
                    </a:lnTo>
                    <a:lnTo>
                      <a:pt x="325" y="7"/>
                    </a:lnTo>
                    <a:lnTo>
                      <a:pt x="325" y="65"/>
                    </a:lnTo>
                    <a:lnTo>
                      <a:pt x="425" y="65"/>
                    </a:lnTo>
                    <a:lnTo>
                      <a:pt x="433" y="75"/>
                    </a:lnTo>
                    <a:lnTo>
                      <a:pt x="433" y="134"/>
                    </a:lnTo>
                    <a:lnTo>
                      <a:pt x="481" y="134"/>
                    </a:lnTo>
                    <a:lnTo>
                      <a:pt x="488" y="145"/>
                    </a:lnTo>
                    <a:lnTo>
                      <a:pt x="488" y="466"/>
                    </a:lnTo>
                    <a:lnTo>
                      <a:pt x="481" y="476"/>
                    </a:lnTo>
                    <a:lnTo>
                      <a:pt x="433" y="476"/>
                    </a:lnTo>
                    <a:lnTo>
                      <a:pt x="433" y="602"/>
                    </a:lnTo>
                    <a:lnTo>
                      <a:pt x="425" y="613"/>
                    </a:lnTo>
                    <a:lnTo>
                      <a:pt x="380" y="613"/>
                    </a:lnTo>
                    <a:lnTo>
                      <a:pt x="380" y="670"/>
                    </a:lnTo>
                    <a:lnTo>
                      <a:pt x="371" y="678"/>
                    </a:lnTo>
                    <a:lnTo>
                      <a:pt x="325" y="678"/>
                    </a:lnTo>
                    <a:lnTo>
                      <a:pt x="325" y="804"/>
                    </a:lnTo>
                    <a:lnTo>
                      <a:pt x="318" y="816"/>
                    </a:lnTo>
                    <a:lnTo>
                      <a:pt x="271" y="816"/>
                    </a:lnTo>
                    <a:lnTo>
                      <a:pt x="271" y="874"/>
                    </a:lnTo>
                    <a:lnTo>
                      <a:pt x="264" y="885"/>
                    </a:lnTo>
                    <a:lnTo>
                      <a:pt x="217" y="885"/>
                    </a:lnTo>
                    <a:lnTo>
                      <a:pt x="217" y="933"/>
                    </a:lnTo>
                    <a:lnTo>
                      <a:pt x="208" y="944"/>
                    </a:lnTo>
                    <a:lnTo>
                      <a:pt x="163" y="944"/>
                    </a:lnTo>
                    <a:lnTo>
                      <a:pt x="163" y="1001"/>
                    </a:lnTo>
                    <a:lnTo>
                      <a:pt x="481" y="1001"/>
                    </a:lnTo>
                    <a:lnTo>
                      <a:pt x="481" y="944"/>
                    </a:lnTo>
                    <a:lnTo>
                      <a:pt x="488" y="933"/>
                    </a:lnTo>
                    <a:lnTo>
                      <a:pt x="535" y="933"/>
                    </a:lnTo>
                    <a:lnTo>
                      <a:pt x="542" y="944"/>
                    </a:lnTo>
                    <a:lnTo>
                      <a:pt x="542" y="1070"/>
                    </a:lnTo>
                    <a:lnTo>
                      <a:pt x="535" y="1078"/>
                    </a:lnTo>
                    <a:lnTo>
                      <a:pt x="488" y="1078"/>
                    </a:lnTo>
                    <a:lnTo>
                      <a:pt x="488" y="1138"/>
                    </a:lnTo>
                    <a:lnTo>
                      <a:pt x="481" y="1146"/>
                    </a:lnTo>
                    <a:lnTo>
                      <a:pt x="8" y="1146"/>
                    </a:lnTo>
                    <a:lnTo>
                      <a:pt x="0" y="1138"/>
                    </a:lnTo>
                    <a:lnTo>
                      <a:pt x="0" y="1012"/>
                    </a:lnTo>
                    <a:lnTo>
                      <a:pt x="8" y="1001"/>
                    </a:lnTo>
                    <a:lnTo>
                      <a:pt x="54" y="1001"/>
                    </a:lnTo>
                    <a:lnTo>
                      <a:pt x="54" y="944"/>
                    </a:lnTo>
                    <a:lnTo>
                      <a:pt x="63" y="933"/>
                    </a:lnTo>
                    <a:lnTo>
                      <a:pt x="108" y="933"/>
                    </a:lnTo>
                    <a:lnTo>
                      <a:pt x="108" y="885"/>
                    </a:lnTo>
                    <a:lnTo>
                      <a:pt x="117" y="874"/>
                    </a:lnTo>
                    <a:lnTo>
                      <a:pt x="154" y="874"/>
                    </a:lnTo>
                    <a:lnTo>
                      <a:pt x="154" y="816"/>
                    </a:lnTo>
                    <a:lnTo>
                      <a:pt x="163" y="804"/>
                    </a:lnTo>
                    <a:lnTo>
                      <a:pt x="208" y="804"/>
                    </a:lnTo>
                    <a:lnTo>
                      <a:pt x="208" y="748"/>
                    </a:lnTo>
                    <a:lnTo>
                      <a:pt x="217" y="740"/>
                    </a:lnTo>
                    <a:lnTo>
                      <a:pt x="264" y="740"/>
                    </a:lnTo>
                    <a:lnTo>
                      <a:pt x="264" y="613"/>
                    </a:lnTo>
                    <a:lnTo>
                      <a:pt x="271" y="602"/>
                    </a:lnTo>
                    <a:lnTo>
                      <a:pt x="318" y="602"/>
                    </a:lnTo>
                    <a:lnTo>
                      <a:pt x="318" y="476"/>
                    </a:lnTo>
                    <a:lnTo>
                      <a:pt x="325" y="466"/>
                    </a:lnTo>
                    <a:lnTo>
                      <a:pt x="371" y="466"/>
                    </a:lnTo>
                    <a:lnTo>
                      <a:pt x="371" y="213"/>
                    </a:lnTo>
                    <a:lnTo>
                      <a:pt x="325" y="213"/>
                    </a:lnTo>
                    <a:lnTo>
                      <a:pt x="318" y="204"/>
                    </a:lnTo>
                    <a:lnTo>
                      <a:pt x="318" y="145"/>
                    </a:lnTo>
                    <a:lnTo>
                      <a:pt x="117" y="145"/>
                    </a:lnTo>
                    <a:lnTo>
                      <a:pt x="117" y="204"/>
                    </a:lnTo>
                    <a:lnTo>
                      <a:pt x="108" y="213"/>
                    </a:lnTo>
                    <a:lnTo>
                      <a:pt x="63" y="213"/>
                    </a:lnTo>
                    <a:lnTo>
                      <a:pt x="63" y="339"/>
                    </a:lnTo>
                    <a:lnTo>
                      <a:pt x="54" y="349"/>
                    </a:lnTo>
                    <a:lnTo>
                      <a:pt x="8" y="349"/>
                    </a:lnTo>
                    <a:lnTo>
                      <a:pt x="0" y="339"/>
                    </a:lnTo>
                    <a:lnTo>
                      <a:pt x="0" y="213"/>
                    </a:lnTo>
                    <a:lnTo>
                      <a:pt x="8" y="204"/>
                    </a:lnTo>
                    <a:lnTo>
                      <a:pt x="54" y="204"/>
                    </a:lnTo>
                    <a:lnTo>
                      <a:pt x="54" y="75"/>
                    </a:lnTo>
                    <a:lnTo>
                      <a:pt x="63" y="65"/>
                    </a:lnTo>
                    <a:lnTo>
                      <a:pt x="154" y="65"/>
                    </a:lnTo>
                    <a:lnTo>
                      <a:pt x="154" y="7"/>
                    </a:lnTo>
                    <a:lnTo>
                      <a:pt x="163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177">
                  <a:latin typeface="Comic Sans MS" pitchFamily="66" charset="0"/>
                </a:endParaRPr>
              </a:p>
            </p:txBody>
          </p:sp>
        </p:grpSp>
        <p:grpSp>
          <p:nvGrpSpPr>
            <p:cNvPr id="62475" name="Group 15"/>
            <p:cNvGrpSpPr>
              <a:grpSpLocks/>
            </p:cNvGrpSpPr>
            <p:nvPr/>
          </p:nvGrpSpPr>
          <p:grpSpPr bwMode="auto">
            <a:xfrm>
              <a:off x="2664464" y="1828360"/>
              <a:ext cx="389921" cy="370479"/>
              <a:chOff x="2150" y="1824"/>
              <a:chExt cx="296" cy="259"/>
            </a:xfrm>
          </p:grpSpPr>
          <p:sp>
            <p:nvSpPr>
              <p:cNvPr id="1508368" name="Freeform 16"/>
              <p:cNvSpPr>
                <a:spLocks noChangeArrowheads="1"/>
              </p:cNvSpPr>
              <p:nvPr/>
            </p:nvSpPr>
            <p:spPr bwMode="auto">
              <a:xfrm>
                <a:off x="2150" y="1824"/>
                <a:ext cx="167" cy="259"/>
              </a:xfrm>
              <a:custGeom>
                <a:avLst/>
                <a:gdLst/>
                <a:ahLst/>
                <a:cxnLst>
                  <a:cxn ang="0">
                    <a:pos x="231" y="75"/>
                  </a:cxn>
                  <a:cxn ang="0">
                    <a:pos x="510" y="75"/>
                  </a:cxn>
                  <a:cxn ang="0">
                    <a:pos x="510" y="134"/>
                  </a:cxn>
                  <a:cxn ang="0">
                    <a:pos x="519" y="145"/>
                  </a:cxn>
                  <a:cxn ang="0">
                    <a:pos x="568" y="145"/>
                  </a:cxn>
                  <a:cxn ang="0">
                    <a:pos x="568" y="204"/>
                  </a:cxn>
                  <a:cxn ang="0">
                    <a:pos x="577" y="213"/>
                  </a:cxn>
                  <a:cxn ang="0">
                    <a:pos x="616" y="213"/>
                  </a:cxn>
                  <a:cxn ang="0">
                    <a:pos x="616" y="398"/>
                  </a:cxn>
                  <a:cxn ang="0">
                    <a:pos x="577" y="398"/>
                  </a:cxn>
                  <a:cxn ang="0">
                    <a:pos x="568" y="406"/>
                  </a:cxn>
                  <a:cxn ang="0">
                    <a:pos x="568" y="466"/>
                  </a:cxn>
                  <a:cxn ang="0">
                    <a:pos x="519" y="466"/>
                  </a:cxn>
                  <a:cxn ang="0">
                    <a:pos x="510" y="476"/>
                  </a:cxn>
                  <a:cxn ang="0">
                    <a:pos x="510" y="533"/>
                  </a:cxn>
                  <a:cxn ang="0">
                    <a:pos x="231" y="533"/>
                  </a:cxn>
                  <a:cxn ang="0">
                    <a:pos x="231" y="75"/>
                  </a:cxn>
                  <a:cxn ang="0">
                    <a:pos x="9" y="0"/>
                  </a:cxn>
                  <a:cxn ang="0">
                    <a:pos x="568" y="0"/>
                  </a:cxn>
                  <a:cxn ang="0">
                    <a:pos x="577" y="7"/>
                  </a:cxn>
                  <a:cxn ang="0">
                    <a:pos x="577" y="65"/>
                  </a:cxn>
                  <a:cxn ang="0">
                    <a:pos x="674" y="65"/>
                  </a:cxn>
                  <a:cxn ang="0">
                    <a:pos x="682" y="75"/>
                  </a:cxn>
                  <a:cxn ang="0">
                    <a:pos x="682" y="204"/>
                  </a:cxn>
                  <a:cxn ang="0">
                    <a:pos x="732" y="204"/>
                  </a:cxn>
                  <a:cxn ang="0">
                    <a:pos x="741" y="213"/>
                  </a:cxn>
                  <a:cxn ang="0">
                    <a:pos x="741" y="398"/>
                  </a:cxn>
                  <a:cxn ang="0">
                    <a:pos x="732" y="406"/>
                  </a:cxn>
                  <a:cxn ang="0">
                    <a:pos x="682" y="406"/>
                  </a:cxn>
                  <a:cxn ang="0">
                    <a:pos x="682" y="533"/>
                  </a:cxn>
                  <a:cxn ang="0">
                    <a:pos x="674" y="544"/>
                  </a:cxn>
                  <a:cxn ang="0">
                    <a:pos x="577" y="544"/>
                  </a:cxn>
                  <a:cxn ang="0">
                    <a:pos x="577" y="603"/>
                  </a:cxn>
                  <a:cxn ang="0">
                    <a:pos x="568" y="614"/>
                  </a:cxn>
                  <a:cxn ang="0">
                    <a:pos x="231" y="614"/>
                  </a:cxn>
                  <a:cxn ang="0">
                    <a:pos x="231" y="1071"/>
                  </a:cxn>
                  <a:cxn ang="0">
                    <a:pos x="337" y="1071"/>
                  </a:cxn>
                  <a:cxn ang="0">
                    <a:pos x="345" y="1079"/>
                  </a:cxn>
                  <a:cxn ang="0">
                    <a:pos x="345" y="1139"/>
                  </a:cxn>
                  <a:cxn ang="0">
                    <a:pos x="337" y="1147"/>
                  </a:cxn>
                  <a:cxn ang="0">
                    <a:pos x="9" y="1147"/>
                  </a:cxn>
                  <a:cxn ang="0">
                    <a:pos x="0" y="1139"/>
                  </a:cxn>
                  <a:cxn ang="0">
                    <a:pos x="0" y="1079"/>
                  </a:cxn>
                  <a:cxn ang="0">
                    <a:pos x="9" y="1071"/>
                  </a:cxn>
                  <a:cxn ang="0">
                    <a:pos x="116" y="1071"/>
                  </a:cxn>
                  <a:cxn ang="0">
                    <a:pos x="116" y="75"/>
                  </a:cxn>
                  <a:cxn ang="0">
                    <a:pos x="9" y="75"/>
                  </a:cxn>
                  <a:cxn ang="0">
                    <a:pos x="0" y="65"/>
                  </a:cxn>
                  <a:cxn ang="0">
                    <a:pos x="0" y="7"/>
                  </a:cxn>
                  <a:cxn ang="0">
                    <a:pos x="9" y="0"/>
                  </a:cxn>
                </a:cxnLst>
                <a:rect l="0" t="0" r="r" b="b"/>
                <a:pathLst>
                  <a:path w="742" h="1148">
                    <a:moveTo>
                      <a:pt x="231" y="75"/>
                    </a:moveTo>
                    <a:lnTo>
                      <a:pt x="510" y="75"/>
                    </a:lnTo>
                    <a:lnTo>
                      <a:pt x="510" y="134"/>
                    </a:lnTo>
                    <a:lnTo>
                      <a:pt x="519" y="145"/>
                    </a:lnTo>
                    <a:lnTo>
                      <a:pt x="568" y="145"/>
                    </a:lnTo>
                    <a:lnTo>
                      <a:pt x="568" y="204"/>
                    </a:lnTo>
                    <a:lnTo>
                      <a:pt x="577" y="213"/>
                    </a:lnTo>
                    <a:lnTo>
                      <a:pt x="616" y="213"/>
                    </a:lnTo>
                    <a:lnTo>
                      <a:pt x="616" y="398"/>
                    </a:lnTo>
                    <a:lnTo>
                      <a:pt x="577" y="398"/>
                    </a:lnTo>
                    <a:lnTo>
                      <a:pt x="568" y="406"/>
                    </a:lnTo>
                    <a:lnTo>
                      <a:pt x="568" y="466"/>
                    </a:lnTo>
                    <a:lnTo>
                      <a:pt x="519" y="466"/>
                    </a:lnTo>
                    <a:lnTo>
                      <a:pt x="510" y="476"/>
                    </a:lnTo>
                    <a:lnTo>
                      <a:pt x="510" y="533"/>
                    </a:lnTo>
                    <a:lnTo>
                      <a:pt x="231" y="533"/>
                    </a:lnTo>
                    <a:lnTo>
                      <a:pt x="231" y="75"/>
                    </a:lnTo>
                    <a:close/>
                    <a:moveTo>
                      <a:pt x="9" y="0"/>
                    </a:moveTo>
                    <a:lnTo>
                      <a:pt x="568" y="0"/>
                    </a:lnTo>
                    <a:lnTo>
                      <a:pt x="577" y="7"/>
                    </a:lnTo>
                    <a:lnTo>
                      <a:pt x="577" y="65"/>
                    </a:lnTo>
                    <a:lnTo>
                      <a:pt x="674" y="65"/>
                    </a:lnTo>
                    <a:lnTo>
                      <a:pt x="682" y="75"/>
                    </a:lnTo>
                    <a:lnTo>
                      <a:pt x="682" y="204"/>
                    </a:lnTo>
                    <a:lnTo>
                      <a:pt x="732" y="204"/>
                    </a:lnTo>
                    <a:lnTo>
                      <a:pt x="741" y="213"/>
                    </a:lnTo>
                    <a:lnTo>
                      <a:pt x="741" y="398"/>
                    </a:lnTo>
                    <a:lnTo>
                      <a:pt x="732" y="406"/>
                    </a:lnTo>
                    <a:lnTo>
                      <a:pt x="682" y="406"/>
                    </a:lnTo>
                    <a:lnTo>
                      <a:pt x="682" y="533"/>
                    </a:lnTo>
                    <a:lnTo>
                      <a:pt x="674" y="544"/>
                    </a:lnTo>
                    <a:lnTo>
                      <a:pt x="577" y="544"/>
                    </a:lnTo>
                    <a:lnTo>
                      <a:pt x="577" y="603"/>
                    </a:lnTo>
                    <a:lnTo>
                      <a:pt x="568" y="614"/>
                    </a:lnTo>
                    <a:lnTo>
                      <a:pt x="231" y="614"/>
                    </a:lnTo>
                    <a:lnTo>
                      <a:pt x="231" y="1071"/>
                    </a:lnTo>
                    <a:lnTo>
                      <a:pt x="337" y="1071"/>
                    </a:lnTo>
                    <a:lnTo>
                      <a:pt x="345" y="1079"/>
                    </a:lnTo>
                    <a:lnTo>
                      <a:pt x="345" y="1139"/>
                    </a:lnTo>
                    <a:lnTo>
                      <a:pt x="337" y="1147"/>
                    </a:lnTo>
                    <a:lnTo>
                      <a:pt x="9" y="1147"/>
                    </a:lnTo>
                    <a:lnTo>
                      <a:pt x="0" y="1139"/>
                    </a:lnTo>
                    <a:lnTo>
                      <a:pt x="0" y="1079"/>
                    </a:lnTo>
                    <a:lnTo>
                      <a:pt x="9" y="1071"/>
                    </a:lnTo>
                    <a:lnTo>
                      <a:pt x="116" y="1071"/>
                    </a:lnTo>
                    <a:lnTo>
                      <a:pt x="116" y="75"/>
                    </a:lnTo>
                    <a:lnTo>
                      <a:pt x="9" y="75"/>
                    </a:lnTo>
                    <a:lnTo>
                      <a:pt x="0" y="65"/>
                    </a:lnTo>
                    <a:lnTo>
                      <a:pt x="0" y="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177">
                  <a:latin typeface="Comic Sans MS" pitchFamily="66" charset="0"/>
                </a:endParaRPr>
              </a:p>
            </p:txBody>
          </p:sp>
          <p:sp>
            <p:nvSpPr>
              <p:cNvPr id="1508369" name="Freeform 17"/>
              <p:cNvSpPr>
                <a:spLocks noChangeArrowheads="1"/>
              </p:cNvSpPr>
              <p:nvPr/>
            </p:nvSpPr>
            <p:spPr bwMode="auto">
              <a:xfrm>
                <a:off x="2331" y="1824"/>
                <a:ext cx="115" cy="259"/>
              </a:xfrm>
              <a:custGeom>
                <a:avLst/>
                <a:gdLst/>
                <a:ahLst/>
                <a:cxnLst>
                  <a:cxn ang="0">
                    <a:pos x="335" y="0"/>
                  </a:cxn>
                  <a:cxn ang="0">
                    <a:pos x="342" y="65"/>
                  </a:cxn>
                  <a:cxn ang="0">
                    <a:pos x="400" y="75"/>
                  </a:cxn>
                  <a:cxn ang="0">
                    <a:pos x="447" y="134"/>
                  </a:cxn>
                  <a:cxn ang="0">
                    <a:pos x="454" y="340"/>
                  </a:cxn>
                  <a:cxn ang="0">
                    <a:pos x="400" y="350"/>
                  </a:cxn>
                  <a:cxn ang="0">
                    <a:pos x="390" y="406"/>
                  </a:cxn>
                  <a:cxn ang="0">
                    <a:pos x="342" y="466"/>
                  </a:cxn>
                  <a:cxn ang="0">
                    <a:pos x="400" y="476"/>
                  </a:cxn>
                  <a:cxn ang="0">
                    <a:pos x="447" y="533"/>
                  </a:cxn>
                  <a:cxn ang="0">
                    <a:pos x="454" y="603"/>
                  </a:cxn>
                  <a:cxn ang="0">
                    <a:pos x="512" y="614"/>
                  </a:cxn>
                  <a:cxn ang="0">
                    <a:pos x="505" y="886"/>
                  </a:cxn>
                  <a:cxn ang="0">
                    <a:pos x="454" y="1002"/>
                  </a:cxn>
                  <a:cxn ang="0">
                    <a:pos x="400" y="1013"/>
                  </a:cxn>
                  <a:cxn ang="0">
                    <a:pos x="390" y="1079"/>
                  </a:cxn>
                  <a:cxn ang="0">
                    <a:pos x="284" y="1139"/>
                  </a:cxn>
                  <a:cxn ang="0">
                    <a:pos x="66" y="1147"/>
                  </a:cxn>
                  <a:cxn ang="0">
                    <a:pos x="57" y="1079"/>
                  </a:cxn>
                  <a:cxn ang="0">
                    <a:pos x="0" y="1071"/>
                  </a:cxn>
                  <a:cxn ang="0">
                    <a:pos x="9" y="934"/>
                  </a:cxn>
                  <a:cxn ang="0">
                    <a:pos x="124" y="945"/>
                  </a:cxn>
                  <a:cxn ang="0">
                    <a:pos x="163" y="1002"/>
                  </a:cxn>
                  <a:cxn ang="0">
                    <a:pos x="172" y="1071"/>
                  </a:cxn>
                  <a:cxn ang="0">
                    <a:pos x="277" y="1013"/>
                  </a:cxn>
                  <a:cxn ang="0">
                    <a:pos x="335" y="1002"/>
                  </a:cxn>
                  <a:cxn ang="0">
                    <a:pos x="342" y="934"/>
                  </a:cxn>
                  <a:cxn ang="0">
                    <a:pos x="390" y="679"/>
                  </a:cxn>
                  <a:cxn ang="0">
                    <a:pos x="335" y="671"/>
                  </a:cxn>
                  <a:cxn ang="0">
                    <a:pos x="284" y="614"/>
                  </a:cxn>
                  <a:cxn ang="0">
                    <a:pos x="277" y="544"/>
                  </a:cxn>
                  <a:cxn ang="0">
                    <a:pos x="163" y="533"/>
                  </a:cxn>
                  <a:cxn ang="0">
                    <a:pos x="172" y="466"/>
                  </a:cxn>
                  <a:cxn ang="0">
                    <a:pos x="220" y="406"/>
                  </a:cxn>
                  <a:cxn ang="0">
                    <a:pos x="277" y="398"/>
                  </a:cxn>
                  <a:cxn ang="0">
                    <a:pos x="284" y="340"/>
                  </a:cxn>
                  <a:cxn ang="0">
                    <a:pos x="335" y="213"/>
                  </a:cxn>
                  <a:cxn ang="0">
                    <a:pos x="277" y="204"/>
                  </a:cxn>
                  <a:cxn ang="0">
                    <a:pos x="124" y="145"/>
                  </a:cxn>
                  <a:cxn ang="0">
                    <a:pos x="114" y="213"/>
                  </a:cxn>
                  <a:cxn ang="0">
                    <a:pos x="66" y="340"/>
                  </a:cxn>
                  <a:cxn ang="0">
                    <a:pos x="9" y="350"/>
                  </a:cxn>
                  <a:cxn ang="0">
                    <a:pos x="0" y="213"/>
                  </a:cxn>
                  <a:cxn ang="0">
                    <a:pos x="57" y="204"/>
                  </a:cxn>
                  <a:cxn ang="0">
                    <a:pos x="66" y="65"/>
                  </a:cxn>
                  <a:cxn ang="0">
                    <a:pos x="163" y="7"/>
                  </a:cxn>
                </a:cxnLst>
                <a:rect l="0" t="0" r="r" b="b"/>
                <a:pathLst>
                  <a:path w="513" h="1148">
                    <a:moveTo>
                      <a:pt x="172" y="0"/>
                    </a:moveTo>
                    <a:lnTo>
                      <a:pt x="335" y="0"/>
                    </a:lnTo>
                    <a:lnTo>
                      <a:pt x="342" y="7"/>
                    </a:lnTo>
                    <a:lnTo>
                      <a:pt x="342" y="65"/>
                    </a:lnTo>
                    <a:lnTo>
                      <a:pt x="390" y="65"/>
                    </a:lnTo>
                    <a:lnTo>
                      <a:pt x="400" y="75"/>
                    </a:lnTo>
                    <a:lnTo>
                      <a:pt x="400" y="134"/>
                    </a:lnTo>
                    <a:lnTo>
                      <a:pt x="447" y="134"/>
                    </a:lnTo>
                    <a:lnTo>
                      <a:pt x="454" y="145"/>
                    </a:lnTo>
                    <a:lnTo>
                      <a:pt x="454" y="340"/>
                    </a:lnTo>
                    <a:lnTo>
                      <a:pt x="447" y="350"/>
                    </a:lnTo>
                    <a:lnTo>
                      <a:pt x="400" y="350"/>
                    </a:lnTo>
                    <a:lnTo>
                      <a:pt x="400" y="398"/>
                    </a:lnTo>
                    <a:lnTo>
                      <a:pt x="390" y="406"/>
                    </a:lnTo>
                    <a:lnTo>
                      <a:pt x="342" y="406"/>
                    </a:lnTo>
                    <a:lnTo>
                      <a:pt x="342" y="466"/>
                    </a:lnTo>
                    <a:lnTo>
                      <a:pt x="390" y="466"/>
                    </a:lnTo>
                    <a:lnTo>
                      <a:pt x="400" y="476"/>
                    </a:lnTo>
                    <a:lnTo>
                      <a:pt x="400" y="533"/>
                    </a:lnTo>
                    <a:lnTo>
                      <a:pt x="447" y="533"/>
                    </a:lnTo>
                    <a:lnTo>
                      <a:pt x="454" y="544"/>
                    </a:lnTo>
                    <a:lnTo>
                      <a:pt x="454" y="603"/>
                    </a:lnTo>
                    <a:lnTo>
                      <a:pt x="505" y="603"/>
                    </a:lnTo>
                    <a:lnTo>
                      <a:pt x="512" y="614"/>
                    </a:lnTo>
                    <a:lnTo>
                      <a:pt x="512" y="875"/>
                    </a:lnTo>
                    <a:lnTo>
                      <a:pt x="505" y="886"/>
                    </a:lnTo>
                    <a:lnTo>
                      <a:pt x="454" y="886"/>
                    </a:lnTo>
                    <a:lnTo>
                      <a:pt x="454" y="1002"/>
                    </a:lnTo>
                    <a:lnTo>
                      <a:pt x="447" y="1013"/>
                    </a:lnTo>
                    <a:lnTo>
                      <a:pt x="400" y="1013"/>
                    </a:lnTo>
                    <a:lnTo>
                      <a:pt x="400" y="1071"/>
                    </a:lnTo>
                    <a:lnTo>
                      <a:pt x="390" y="1079"/>
                    </a:lnTo>
                    <a:lnTo>
                      <a:pt x="284" y="1079"/>
                    </a:lnTo>
                    <a:lnTo>
                      <a:pt x="284" y="1139"/>
                    </a:lnTo>
                    <a:lnTo>
                      <a:pt x="277" y="1147"/>
                    </a:lnTo>
                    <a:lnTo>
                      <a:pt x="66" y="1147"/>
                    </a:lnTo>
                    <a:lnTo>
                      <a:pt x="57" y="1139"/>
                    </a:lnTo>
                    <a:lnTo>
                      <a:pt x="57" y="1079"/>
                    </a:lnTo>
                    <a:lnTo>
                      <a:pt x="9" y="1079"/>
                    </a:lnTo>
                    <a:lnTo>
                      <a:pt x="0" y="1071"/>
                    </a:lnTo>
                    <a:lnTo>
                      <a:pt x="0" y="945"/>
                    </a:lnTo>
                    <a:lnTo>
                      <a:pt x="9" y="934"/>
                    </a:lnTo>
                    <a:lnTo>
                      <a:pt x="114" y="934"/>
                    </a:lnTo>
                    <a:lnTo>
                      <a:pt x="124" y="945"/>
                    </a:lnTo>
                    <a:lnTo>
                      <a:pt x="124" y="1002"/>
                    </a:lnTo>
                    <a:lnTo>
                      <a:pt x="163" y="1002"/>
                    </a:lnTo>
                    <a:lnTo>
                      <a:pt x="172" y="1013"/>
                    </a:lnTo>
                    <a:lnTo>
                      <a:pt x="172" y="1071"/>
                    </a:lnTo>
                    <a:lnTo>
                      <a:pt x="277" y="1071"/>
                    </a:lnTo>
                    <a:lnTo>
                      <a:pt x="277" y="1013"/>
                    </a:lnTo>
                    <a:lnTo>
                      <a:pt x="284" y="1002"/>
                    </a:lnTo>
                    <a:lnTo>
                      <a:pt x="335" y="1002"/>
                    </a:lnTo>
                    <a:lnTo>
                      <a:pt x="335" y="945"/>
                    </a:lnTo>
                    <a:lnTo>
                      <a:pt x="342" y="934"/>
                    </a:lnTo>
                    <a:lnTo>
                      <a:pt x="390" y="934"/>
                    </a:lnTo>
                    <a:lnTo>
                      <a:pt x="390" y="679"/>
                    </a:lnTo>
                    <a:lnTo>
                      <a:pt x="342" y="679"/>
                    </a:lnTo>
                    <a:lnTo>
                      <a:pt x="335" y="671"/>
                    </a:lnTo>
                    <a:lnTo>
                      <a:pt x="335" y="614"/>
                    </a:lnTo>
                    <a:lnTo>
                      <a:pt x="284" y="614"/>
                    </a:lnTo>
                    <a:lnTo>
                      <a:pt x="277" y="603"/>
                    </a:lnTo>
                    <a:lnTo>
                      <a:pt x="277" y="544"/>
                    </a:lnTo>
                    <a:lnTo>
                      <a:pt x="172" y="544"/>
                    </a:lnTo>
                    <a:lnTo>
                      <a:pt x="163" y="533"/>
                    </a:lnTo>
                    <a:lnTo>
                      <a:pt x="163" y="476"/>
                    </a:lnTo>
                    <a:lnTo>
                      <a:pt x="172" y="466"/>
                    </a:lnTo>
                    <a:lnTo>
                      <a:pt x="220" y="466"/>
                    </a:lnTo>
                    <a:lnTo>
                      <a:pt x="220" y="406"/>
                    </a:lnTo>
                    <a:lnTo>
                      <a:pt x="230" y="398"/>
                    </a:lnTo>
                    <a:lnTo>
                      <a:pt x="277" y="398"/>
                    </a:lnTo>
                    <a:lnTo>
                      <a:pt x="277" y="350"/>
                    </a:lnTo>
                    <a:lnTo>
                      <a:pt x="284" y="340"/>
                    </a:lnTo>
                    <a:lnTo>
                      <a:pt x="335" y="340"/>
                    </a:lnTo>
                    <a:lnTo>
                      <a:pt x="335" y="213"/>
                    </a:lnTo>
                    <a:lnTo>
                      <a:pt x="284" y="213"/>
                    </a:lnTo>
                    <a:lnTo>
                      <a:pt x="277" y="204"/>
                    </a:lnTo>
                    <a:lnTo>
                      <a:pt x="277" y="145"/>
                    </a:lnTo>
                    <a:lnTo>
                      <a:pt x="124" y="145"/>
                    </a:lnTo>
                    <a:lnTo>
                      <a:pt x="124" y="204"/>
                    </a:lnTo>
                    <a:lnTo>
                      <a:pt x="114" y="213"/>
                    </a:lnTo>
                    <a:lnTo>
                      <a:pt x="66" y="213"/>
                    </a:lnTo>
                    <a:lnTo>
                      <a:pt x="66" y="340"/>
                    </a:lnTo>
                    <a:lnTo>
                      <a:pt x="57" y="350"/>
                    </a:lnTo>
                    <a:lnTo>
                      <a:pt x="9" y="350"/>
                    </a:lnTo>
                    <a:lnTo>
                      <a:pt x="0" y="340"/>
                    </a:lnTo>
                    <a:lnTo>
                      <a:pt x="0" y="213"/>
                    </a:lnTo>
                    <a:lnTo>
                      <a:pt x="9" y="204"/>
                    </a:lnTo>
                    <a:lnTo>
                      <a:pt x="57" y="204"/>
                    </a:lnTo>
                    <a:lnTo>
                      <a:pt x="57" y="75"/>
                    </a:lnTo>
                    <a:lnTo>
                      <a:pt x="66" y="65"/>
                    </a:lnTo>
                    <a:lnTo>
                      <a:pt x="163" y="65"/>
                    </a:lnTo>
                    <a:lnTo>
                      <a:pt x="163" y="7"/>
                    </a:lnTo>
                    <a:lnTo>
                      <a:pt x="172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177">
                  <a:latin typeface="Comic Sans MS" pitchFamily="66" charset="0"/>
                </a:endParaRPr>
              </a:p>
            </p:txBody>
          </p:sp>
        </p:grpSp>
        <p:grpSp>
          <p:nvGrpSpPr>
            <p:cNvPr id="62476" name="Group 18"/>
            <p:cNvGrpSpPr>
              <a:grpSpLocks/>
            </p:cNvGrpSpPr>
            <p:nvPr/>
          </p:nvGrpSpPr>
          <p:grpSpPr bwMode="auto">
            <a:xfrm>
              <a:off x="4477974" y="2584439"/>
              <a:ext cx="564900" cy="409363"/>
              <a:chOff x="3072" y="2352"/>
              <a:chExt cx="430" cy="286"/>
            </a:xfrm>
          </p:grpSpPr>
          <p:sp>
            <p:nvSpPr>
              <p:cNvPr id="1508371" name="Freeform 19"/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129" cy="285"/>
              </a:xfrm>
              <a:custGeom>
                <a:avLst/>
                <a:gdLst/>
                <a:ahLst/>
                <a:cxnLst>
                  <a:cxn ang="0">
                    <a:pos x="177" y="83"/>
                  </a:cxn>
                  <a:cxn ang="0">
                    <a:pos x="394" y="83"/>
                  </a:cxn>
                  <a:cxn ang="0">
                    <a:pos x="394" y="148"/>
                  </a:cxn>
                  <a:cxn ang="0">
                    <a:pos x="402" y="159"/>
                  </a:cxn>
                  <a:cxn ang="0">
                    <a:pos x="439" y="159"/>
                  </a:cxn>
                  <a:cxn ang="0">
                    <a:pos x="439" y="224"/>
                  </a:cxn>
                  <a:cxn ang="0">
                    <a:pos x="445" y="235"/>
                  </a:cxn>
                  <a:cxn ang="0">
                    <a:pos x="477" y="235"/>
                  </a:cxn>
                  <a:cxn ang="0">
                    <a:pos x="477" y="436"/>
                  </a:cxn>
                  <a:cxn ang="0">
                    <a:pos x="445" y="436"/>
                  </a:cxn>
                  <a:cxn ang="0">
                    <a:pos x="439" y="449"/>
                  </a:cxn>
                  <a:cxn ang="0">
                    <a:pos x="439" y="513"/>
                  </a:cxn>
                  <a:cxn ang="0">
                    <a:pos x="402" y="513"/>
                  </a:cxn>
                  <a:cxn ang="0">
                    <a:pos x="394" y="525"/>
                  </a:cxn>
                  <a:cxn ang="0">
                    <a:pos x="394" y="587"/>
                  </a:cxn>
                  <a:cxn ang="0">
                    <a:pos x="177" y="587"/>
                  </a:cxn>
                  <a:cxn ang="0">
                    <a:pos x="177" y="83"/>
                  </a:cxn>
                  <a:cxn ang="0">
                    <a:pos x="5" y="0"/>
                  </a:cxn>
                  <a:cxn ang="0">
                    <a:pos x="439" y="0"/>
                  </a:cxn>
                  <a:cxn ang="0">
                    <a:pos x="445" y="9"/>
                  </a:cxn>
                  <a:cxn ang="0">
                    <a:pos x="445" y="73"/>
                  </a:cxn>
                  <a:cxn ang="0">
                    <a:pos x="521" y="73"/>
                  </a:cxn>
                  <a:cxn ang="0">
                    <a:pos x="528" y="83"/>
                  </a:cxn>
                  <a:cxn ang="0">
                    <a:pos x="528" y="224"/>
                  </a:cxn>
                  <a:cxn ang="0">
                    <a:pos x="567" y="224"/>
                  </a:cxn>
                  <a:cxn ang="0">
                    <a:pos x="573" y="235"/>
                  </a:cxn>
                  <a:cxn ang="0">
                    <a:pos x="573" y="436"/>
                  </a:cxn>
                  <a:cxn ang="0">
                    <a:pos x="567" y="449"/>
                  </a:cxn>
                  <a:cxn ang="0">
                    <a:pos x="528" y="449"/>
                  </a:cxn>
                  <a:cxn ang="0">
                    <a:pos x="528" y="587"/>
                  </a:cxn>
                  <a:cxn ang="0">
                    <a:pos x="521" y="599"/>
                  </a:cxn>
                  <a:cxn ang="0">
                    <a:pos x="445" y="599"/>
                  </a:cxn>
                  <a:cxn ang="0">
                    <a:pos x="445" y="663"/>
                  </a:cxn>
                  <a:cxn ang="0">
                    <a:pos x="439" y="673"/>
                  </a:cxn>
                  <a:cxn ang="0">
                    <a:pos x="177" y="673"/>
                  </a:cxn>
                  <a:cxn ang="0">
                    <a:pos x="177" y="1177"/>
                  </a:cxn>
                  <a:cxn ang="0">
                    <a:pos x="261" y="1177"/>
                  </a:cxn>
                  <a:cxn ang="0">
                    <a:pos x="268" y="1187"/>
                  </a:cxn>
                  <a:cxn ang="0">
                    <a:pos x="268" y="1250"/>
                  </a:cxn>
                  <a:cxn ang="0">
                    <a:pos x="261" y="1260"/>
                  </a:cxn>
                  <a:cxn ang="0">
                    <a:pos x="5" y="1260"/>
                  </a:cxn>
                  <a:cxn ang="0">
                    <a:pos x="0" y="1250"/>
                  </a:cxn>
                  <a:cxn ang="0">
                    <a:pos x="0" y="1187"/>
                  </a:cxn>
                  <a:cxn ang="0">
                    <a:pos x="5" y="1177"/>
                  </a:cxn>
                  <a:cxn ang="0">
                    <a:pos x="89" y="1177"/>
                  </a:cxn>
                  <a:cxn ang="0">
                    <a:pos x="89" y="83"/>
                  </a:cxn>
                  <a:cxn ang="0">
                    <a:pos x="5" y="83"/>
                  </a:cxn>
                  <a:cxn ang="0">
                    <a:pos x="0" y="73"/>
                  </a:cxn>
                  <a:cxn ang="0">
                    <a:pos x="0" y="9"/>
                  </a:cxn>
                  <a:cxn ang="0">
                    <a:pos x="5" y="0"/>
                  </a:cxn>
                </a:cxnLst>
                <a:rect l="0" t="0" r="r" b="b"/>
                <a:pathLst>
                  <a:path w="574" h="1261">
                    <a:moveTo>
                      <a:pt x="177" y="83"/>
                    </a:moveTo>
                    <a:lnTo>
                      <a:pt x="394" y="83"/>
                    </a:lnTo>
                    <a:lnTo>
                      <a:pt x="394" y="148"/>
                    </a:lnTo>
                    <a:lnTo>
                      <a:pt x="402" y="159"/>
                    </a:lnTo>
                    <a:lnTo>
                      <a:pt x="439" y="159"/>
                    </a:lnTo>
                    <a:lnTo>
                      <a:pt x="439" y="224"/>
                    </a:lnTo>
                    <a:lnTo>
                      <a:pt x="445" y="235"/>
                    </a:lnTo>
                    <a:lnTo>
                      <a:pt x="477" y="235"/>
                    </a:lnTo>
                    <a:lnTo>
                      <a:pt x="477" y="436"/>
                    </a:lnTo>
                    <a:lnTo>
                      <a:pt x="445" y="436"/>
                    </a:lnTo>
                    <a:lnTo>
                      <a:pt x="439" y="449"/>
                    </a:lnTo>
                    <a:lnTo>
                      <a:pt x="439" y="513"/>
                    </a:lnTo>
                    <a:lnTo>
                      <a:pt x="402" y="513"/>
                    </a:lnTo>
                    <a:lnTo>
                      <a:pt x="394" y="525"/>
                    </a:lnTo>
                    <a:lnTo>
                      <a:pt x="394" y="587"/>
                    </a:lnTo>
                    <a:lnTo>
                      <a:pt x="177" y="587"/>
                    </a:lnTo>
                    <a:lnTo>
                      <a:pt x="177" y="83"/>
                    </a:lnTo>
                    <a:close/>
                    <a:moveTo>
                      <a:pt x="5" y="0"/>
                    </a:moveTo>
                    <a:lnTo>
                      <a:pt x="439" y="0"/>
                    </a:lnTo>
                    <a:lnTo>
                      <a:pt x="445" y="9"/>
                    </a:lnTo>
                    <a:lnTo>
                      <a:pt x="445" y="73"/>
                    </a:lnTo>
                    <a:lnTo>
                      <a:pt x="521" y="73"/>
                    </a:lnTo>
                    <a:lnTo>
                      <a:pt x="528" y="83"/>
                    </a:lnTo>
                    <a:lnTo>
                      <a:pt x="528" y="224"/>
                    </a:lnTo>
                    <a:lnTo>
                      <a:pt x="567" y="224"/>
                    </a:lnTo>
                    <a:lnTo>
                      <a:pt x="573" y="235"/>
                    </a:lnTo>
                    <a:lnTo>
                      <a:pt x="573" y="436"/>
                    </a:lnTo>
                    <a:lnTo>
                      <a:pt x="567" y="449"/>
                    </a:lnTo>
                    <a:lnTo>
                      <a:pt x="528" y="449"/>
                    </a:lnTo>
                    <a:lnTo>
                      <a:pt x="528" y="587"/>
                    </a:lnTo>
                    <a:lnTo>
                      <a:pt x="521" y="599"/>
                    </a:lnTo>
                    <a:lnTo>
                      <a:pt x="445" y="599"/>
                    </a:lnTo>
                    <a:lnTo>
                      <a:pt x="445" y="663"/>
                    </a:lnTo>
                    <a:lnTo>
                      <a:pt x="439" y="673"/>
                    </a:lnTo>
                    <a:lnTo>
                      <a:pt x="177" y="673"/>
                    </a:lnTo>
                    <a:lnTo>
                      <a:pt x="177" y="1177"/>
                    </a:lnTo>
                    <a:lnTo>
                      <a:pt x="261" y="1177"/>
                    </a:lnTo>
                    <a:lnTo>
                      <a:pt x="268" y="1187"/>
                    </a:lnTo>
                    <a:lnTo>
                      <a:pt x="268" y="1250"/>
                    </a:lnTo>
                    <a:lnTo>
                      <a:pt x="261" y="1260"/>
                    </a:lnTo>
                    <a:lnTo>
                      <a:pt x="5" y="1260"/>
                    </a:lnTo>
                    <a:lnTo>
                      <a:pt x="0" y="1250"/>
                    </a:lnTo>
                    <a:lnTo>
                      <a:pt x="0" y="1187"/>
                    </a:lnTo>
                    <a:lnTo>
                      <a:pt x="5" y="1177"/>
                    </a:lnTo>
                    <a:lnTo>
                      <a:pt x="89" y="1177"/>
                    </a:lnTo>
                    <a:lnTo>
                      <a:pt x="89" y="83"/>
                    </a:lnTo>
                    <a:lnTo>
                      <a:pt x="5" y="83"/>
                    </a:lnTo>
                    <a:lnTo>
                      <a:pt x="0" y="73"/>
                    </a:lnTo>
                    <a:lnTo>
                      <a:pt x="0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177">
                  <a:latin typeface="Comic Sans MS" pitchFamily="66" charset="0"/>
                </a:endParaRPr>
              </a:p>
            </p:txBody>
          </p:sp>
          <p:sp>
            <p:nvSpPr>
              <p:cNvPr id="1508372" name="Freeform 20"/>
              <p:cNvSpPr>
                <a:spLocks noChangeArrowheads="1"/>
              </p:cNvSpPr>
              <p:nvPr/>
            </p:nvSpPr>
            <p:spPr bwMode="auto">
              <a:xfrm>
                <a:off x="3213" y="2352"/>
                <a:ext cx="91" cy="285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263" y="73"/>
                  </a:cxn>
                  <a:cxn ang="0">
                    <a:pos x="309" y="83"/>
                  </a:cxn>
                  <a:cxn ang="0">
                    <a:pos x="347" y="148"/>
                  </a:cxn>
                  <a:cxn ang="0">
                    <a:pos x="354" y="374"/>
                  </a:cxn>
                  <a:cxn ang="0">
                    <a:pos x="309" y="385"/>
                  </a:cxn>
                  <a:cxn ang="0">
                    <a:pos x="302" y="449"/>
                  </a:cxn>
                  <a:cxn ang="0">
                    <a:pos x="263" y="513"/>
                  </a:cxn>
                  <a:cxn ang="0">
                    <a:pos x="309" y="525"/>
                  </a:cxn>
                  <a:cxn ang="0">
                    <a:pos x="347" y="587"/>
                  </a:cxn>
                  <a:cxn ang="0">
                    <a:pos x="354" y="663"/>
                  </a:cxn>
                  <a:cxn ang="0">
                    <a:pos x="397" y="673"/>
                  </a:cxn>
                  <a:cxn ang="0">
                    <a:pos x="390" y="972"/>
                  </a:cxn>
                  <a:cxn ang="0">
                    <a:pos x="354" y="1101"/>
                  </a:cxn>
                  <a:cxn ang="0">
                    <a:pos x="309" y="1112"/>
                  </a:cxn>
                  <a:cxn ang="0">
                    <a:pos x="302" y="1187"/>
                  </a:cxn>
                  <a:cxn ang="0">
                    <a:pos x="220" y="1250"/>
                  </a:cxn>
                  <a:cxn ang="0">
                    <a:pos x="50" y="1260"/>
                  </a:cxn>
                  <a:cxn ang="0">
                    <a:pos x="43" y="1187"/>
                  </a:cxn>
                  <a:cxn ang="0">
                    <a:pos x="0" y="1177"/>
                  </a:cxn>
                  <a:cxn ang="0">
                    <a:pos x="6" y="1027"/>
                  </a:cxn>
                  <a:cxn ang="0">
                    <a:pos x="95" y="1038"/>
                  </a:cxn>
                  <a:cxn ang="0">
                    <a:pos x="125" y="1101"/>
                  </a:cxn>
                  <a:cxn ang="0">
                    <a:pos x="132" y="1177"/>
                  </a:cxn>
                  <a:cxn ang="0">
                    <a:pos x="216" y="1112"/>
                  </a:cxn>
                  <a:cxn ang="0">
                    <a:pos x="259" y="1101"/>
                  </a:cxn>
                  <a:cxn ang="0">
                    <a:pos x="263" y="1027"/>
                  </a:cxn>
                  <a:cxn ang="0">
                    <a:pos x="302" y="747"/>
                  </a:cxn>
                  <a:cxn ang="0">
                    <a:pos x="259" y="737"/>
                  </a:cxn>
                  <a:cxn ang="0">
                    <a:pos x="220" y="673"/>
                  </a:cxn>
                  <a:cxn ang="0">
                    <a:pos x="216" y="599"/>
                  </a:cxn>
                  <a:cxn ang="0">
                    <a:pos x="125" y="587"/>
                  </a:cxn>
                  <a:cxn ang="0">
                    <a:pos x="132" y="513"/>
                  </a:cxn>
                  <a:cxn ang="0">
                    <a:pos x="170" y="449"/>
                  </a:cxn>
                  <a:cxn ang="0">
                    <a:pos x="216" y="436"/>
                  </a:cxn>
                  <a:cxn ang="0">
                    <a:pos x="220" y="374"/>
                  </a:cxn>
                  <a:cxn ang="0">
                    <a:pos x="259" y="235"/>
                  </a:cxn>
                  <a:cxn ang="0">
                    <a:pos x="216" y="224"/>
                  </a:cxn>
                  <a:cxn ang="0">
                    <a:pos x="95" y="159"/>
                  </a:cxn>
                  <a:cxn ang="0">
                    <a:pos x="89" y="235"/>
                  </a:cxn>
                  <a:cxn ang="0">
                    <a:pos x="50" y="374"/>
                  </a:cxn>
                  <a:cxn ang="0">
                    <a:pos x="6" y="385"/>
                  </a:cxn>
                  <a:cxn ang="0">
                    <a:pos x="0" y="235"/>
                  </a:cxn>
                  <a:cxn ang="0">
                    <a:pos x="43" y="224"/>
                  </a:cxn>
                  <a:cxn ang="0">
                    <a:pos x="50" y="73"/>
                  </a:cxn>
                  <a:cxn ang="0">
                    <a:pos x="125" y="9"/>
                  </a:cxn>
                </a:cxnLst>
                <a:rect l="0" t="0" r="r" b="b"/>
                <a:pathLst>
                  <a:path w="398" h="1261">
                    <a:moveTo>
                      <a:pt x="132" y="0"/>
                    </a:moveTo>
                    <a:lnTo>
                      <a:pt x="259" y="0"/>
                    </a:lnTo>
                    <a:lnTo>
                      <a:pt x="263" y="9"/>
                    </a:lnTo>
                    <a:lnTo>
                      <a:pt x="263" y="73"/>
                    </a:lnTo>
                    <a:lnTo>
                      <a:pt x="302" y="73"/>
                    </a:lnTo>
                    <a:lnTo>
                      <a:pt x="309" y="83"/>
                    </a:lnTo>
                    <a:lnTo>
                      <a:pt x="309" y="148"/>
                    </a:lnTo>
                    <a:lnTo>
                      <a:pt x="347" y="148"/>
                    </a:lnTo>
                    <a:lnTo>
                      <a:pt x="354" y="159"/>
                    </a:lnTo>
                    <a:lnTo>
                      <a:pt x="354" y="374"/>
                    </a:lnTo>
                    <a:lnTo>
                      <a:pt x="347" y="385"/>
                    </a:lnTo>
                    <a:lnTo>
                      <a:pt x="309" y="385"/>
                    </a:lnTo>
                    <a:lnTo>
                      <a:pt x="309" y="436"/>
                    </a:lnTo>
                    <a:lnTo>
                      <a:pt x="302" y="449"/>
                    </a:lnTo>
                    <a:lnTo>
                      <a:pt x="263" y="449"/>
                    </a:lnTo>
                    <a:lnTo>
                      <a:pt x="263" y="513"/>
                    </a:lnTo>
                    <a:lnTo>
                      <a:pt x="302" y="513"/>
                    </a:lnTo>
                    <a:lnTo>
                      <a:pt x="309" y="525"/>
                    </a:lnTo>
                    <a:lnTo>
                      <a:pt x="309" y="587"/>
                    </a:lnTo>
                    <a:lnTo>
                      <a:pt x="347" y="587"/>
                    </a:lnTo>
                    <a:lnTo>
                      <a:pt x="354" y="599"/>
                    </a:lnTo>
                    <a:lnTo>
                      <a:pt x="354" y="663"/>
                    </a:lnTo>
                    <a:lnTo>
                      <a:pt x="390" y="663"/>
                    </a:lnTo>
                    <a:lnTo>
                      <a:pt x="397" y="673"/>
                    </a:lnTo>
                    <a:lnTo>
                      <a:pt x="397" y="961"/>
                    </a:lnTo>
                    <a:lnTo>
                      <a:pt x="390" y="972"/>
                    </a:lnTo>
                    <a:lnTo>
                      <a:pt x="354" y="972"/>
                    </a:lnTo>
                    <a:lnTo>
                      <a:pt x="354" y="1101"/>
                    </a:lnTo>
                    <a:lnTo>
                      <a:pt x="347" y="1112"/>
                    </a:lnTo>
                    <a:lnTo>
                      <a:pt x="309" y="1112"/>
                    </a:lnTo>
                    <a:lnTo>
                      <a:pt x="309" y="1177"/>
                    </a:lnTo>
                    <a:lnTo>
                      <a:pt x="302" y="1187"/>
                    </a:lnTo>
                    <a:lnTo>
                      <a:pt x="220" y="1187"/>
                    </a:lnTo>
                    <a:lnTo>
                      <a:pt x="220" y="1250"/>
                    </a:lnTo>
                    <a:lnTo>
                      <a:pt x="216" y="1260"/>
                    </a:lnTo>
                    <a:lnTo>
                      <a:pt x="50" y="1260"/>
                    </a:lnTo>
                    <a:lnTo>
                      <a:pt x="43" y="1250"/>
                    </a:lnTo>
                    <a:lnTo>
                      <a:pt x="43" y="1187"/>
                    </a:lnTo>
                    <a:lnTo>
                      <a:pt x="6" y="1187"/>
                    </a:lnTo>
                    <a:lnTo>
                      <a:pt x="0" y="1177"/>
                    </a:lnTo>
                    <a:lnTo>
                      <a:pt x="0" y="1038"/>
                    </a:lnTo>
                    <a:lnTo>
                      <a:pt x="6" y="1027"/>
                    </a:lnTo>
                    <a:lnTo>
                      <a:pt x="89" y="1027"/>
                    </a:lnTo>
                    <a:lnTo>
                      <a:pt x="95" y="1038"/>
                    </a:lnTo>
                    <a:lnTo>
                      <a:pt x="95" y="1101"/>
                    </a:lnTo>
                    <a:lnTo>
                      <a:pt x="125" y="1101"/>
                    </a:lnTo>
                    <a:lnTo>
                      <a:pt x="132" y="1112"/>
                    </a:lnTo>
                    <a:lnTo>
                      <a:pt x="132" y="1177"/>
                    </a:lnTo>
                    <a:lnTo>
                      <a:pt x="216" y="1177"/>
                    </a:lnTo>
                    <a:lnTo>
                      <a:pt x="216" y="1112"/>
                    </a:lnTo>
                    <a:lnTo>
                      <a:pt x="220" y="1101"/>
                    </a:lnTo>
                    <a:lnTo>
                      <a:pt x="259" y="1101"/>
                    </a:lnTo>
                    <a:lnTo>
                      <a:pt x="259" y="1038"/>
                    </a:lnTo>
                    <a:lnTo>
                      <a:pt x="263" y="1027"/>
                    </a:lnTo>
                    <a:lnTo>
                      <a:pt x="302" y="1027"/>
                    </a:lnTo>
                    <a:lnTo>
                      <a:pt x="302" y="747"/>
                    </a:lnTo>
                    <a:lnTo>
                      <a:pt x="263" y="747"/>
                    </a:lnTo>
                    <a:lnTo>
                      <a:pt x="259" y="737"/>
                    </a:lnTo>
                    <a:lnTo>
                      <a:pt x="259" y="673"/>
                    </a:lnTo>
                    <a:lnTo>
                      <a:pt x="220" y="673"/>
                    </a:lnTo>
                    <a:lnTo>
                      <a:pt x="216" y="663"/>
                    </a:lnTo>
                    <a:lnTo>
                      <a:pt x="216" y="599"/>
                    </a:lnTo>
                    <a:lnTo>
                      <a:pt x="132" y="599"/>
                    </a:lnTo>
                    <a:lnTo>
                      <a:pt x="125" y="587"/>
                    </a:lnTo>
                    <a:lnTo>
                      <a:pt x="125" y="525"/>
                    </a:lnTo>
                    <a:lnTo>
                      <a:pt x="132" y="513"/>
                    </a:lnTo>
                    <a:lnTo>
                      <a:pt x="170" y="513"/>
                    </a:lnTo>
                    <a:lnTo>
                      <a:pt x="170" y="449"/>
                    </a:lnTo>
                    <a:lnTo>
                      <a:pt x="177" y="436"/>
                    </a:lnTo>
                    <a:lnTo>
                      <a:pt x="216" y="436"/>
                    </a:lnTo>
                    <a:lnTo>
                      <a:pt x="216" y="385"/>
                    </a:lnTo>
                    <a:lnTo>
                      <a:pt x="220" y="374"/>
                    </a:lnTo>
                    <a:lnTo>
                      <a:pt x="259" y="374"/>
                    </a:lnTo>
                    <a:lnTo>
                      <a:pt x="259" y="235"/>
                    </a:lnTo>
                    <a:lnTo>
                      <a:pt x="220" y="235"/>
                    </a:lnTo>
                    <a:lnTo>
                      <a:pt x="216" y="224"/>
                    </a:lnTo>
                    <a:lnTo>
                      <a:pt x="216" y="159"/>
                    </a:lnTo>
                    <a:lnTo>
                      <a:pt x="95" y="159"/>
                    </a:lnTo>
                    <a:lnTo>
                      <a:pt x="95" y="224"/>
                    </a:lnTo>
                    <a:lnTo>
                      <a:pt x="89" y="235"/>
                    </a:lnTo>
                    <a:lnTo>
                      <a:pt x="50" y="235"/>
                    </a:lnTo>
                    <a:lnTo>
                      <a:pt x="50" y="374"/>
                    </a:lnTo>
                    <a:lnTo>
                      <a:pt x="43" y="385"/>
                    </a:lnTo>
                    <a:lnTo>
                      <a:pt x="6" y="385"/>
                    </a:lnTo>
                    <a:lnTo>
                      <a:pt x="0" y="374"/>
                    </a:lnTo>
                    <a:lnTo>
                      <a:pt x="0" y="235"/>
                    </a:lnTo>
                    <a:lnTo>
                      <a:pt x="6" y="224"/>
                    </a:lnTo>
                    <a:lnTo>
                      <a:pt x="43" y="224"/>
                    </a:lnTo>
                    <a:lnTo>
                      <a:pt x="43" y="83"/>
                    </a:lnTo>
                    <a:lnTo>
                      <a:pt x="50" y="73"/>
                    </a:lnTo>
                    <a:lnTo>
                      <a:pt x="125" y="73"/>
                    </a:lnTo>
                    <a:lnTo>
                      <a:pt x="125" y="9"/>
                    </a:lnTo>
                    <a:lnTo>
                      <a:pt x="132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177">
                  <a:latin typeface="Comic Sans MS" pitchFamily="66" charset="0"/>
                </a:endParaRPr>
              </a:p>
            </p:txBody>
          </p:sp>
          <p:sp>
            <p:nvSpPr>
              <p:cNvPr id="1508373" name="Freeform 21"/>
              <p:cNvSpPr>
                <a:spLocks noChangeArrowheads="1"/>
              </p:cNvSpPr>
              <p:nvPr/>
            </p:nvSpPr>
            <p:spPr bwMode="auto">
              <a:xfrm>
                <a:off x="3351" y="2603"/>
                <a:ext cx="21" cy="3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7" y="0"/>
                  </a:cxn>
                  <a:cxn ang="0">
                    <a:pos x="93" y="11"/>
                  </a:cxn>
                  <a:cxn ang="0">
                    <a:pos x="93" y="148"/>
                  </a:cxn>
                  <a:cxn ang="0">
                    <a:pos x="87" y="158"/>
                  </a:cxn>
                  <a:cxn ang="0">
                    <a:pos x="7" y="158"/>
                  </a:cxn>
                  <a:cxn ang="0">
                    <a:pos x="0" y="148"/>
                  </a:cxn>
                  <a:cxn ang="0">
                    <a:pos x="0" y="11"/>
                  </a:cxn>
                  <a:cxn ang="0">
                    <a:pos x="7" y="0"/>
                  </a:cxn>
                </a:cxnLst>
                <a:rect l="0" t="0" r="r" b="b"/>
                <a:pathLst>
                  <a:path w="94" h="159">
                    <a:moveTo>
                      <a:pt x="7" y="0"/>
                    </a:moveTo>
                    <a:lnTo>
                      <a:pt x="87" y="0"/>
                    </a:lnTo>
                    <a:lnTo>
                      <a:pt x="93" y="11"/>
                    </a:lnTo>
                    <a:lnTo>
                      <a:pt x="93" y="148"/>
                    </a:lnTo>
                    <a:lnTo>
                      <a:pt x="87" y="158"/>
                    </a:lnTo>
                    <a:lnTo>
                      <a:pt x="7" y="158"/>
                    </a:lnTo>
                    <a:lnTo>
                      <a:pt x="0" y="148"/>
                    </a:lnTo>
                    <a:lnTo>
                      <a:pt x="0" y="11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177">
                  <a:latin typeface="Comic Sans MS" pitchFamily="66" charset="0"/>
                </a:endParaRPr>
              </a:p>
            </p:txBody>
          </p:sp>
          <p:sp>
            <p:nvSpPr>
              <p:cNvPr id="1508374" name="Freeform 22"/>
              <p:cNvSpPr>
                <a:spLocks noChangeArrowheads="1"/>
              </p:cNvSpPr>
              <p:nvPr/>
            </p:nvSpPr>
            <p:spPr bwMode="auto">
              <a:xfrm>
                <a:off x="3403" y="2352"/>
                <a:ext cx="99" cy="285"/>
              </a:xfrm>
              <a:custGeom>
                <a:avLst/>
                <a:gdLst/>
                <a:ahLst/>
                <a:cxnLst>
                  <a:cxn ang="0">
                    <a:pos x="258" y="0"/>
                  </a:cxn>
                  <a:cxn ang="0">
                    <a:pos x="264" y="73"/>
                  </a:cxn>
                  <a:cxn ang="0">
                    <a:pos x="352" y="83"/>
                  </a:cxn>
                  <a:cxn ang="0">
                    <a:pos x="390" y="148"/>
                  </a:cxn>
                  <a:cxn ang="0">
                    <a:pos x="396" y="513"/>
                  </a:cxn>
                  <a:cxn ang="0">
                    <a:pos x="352" y="525"/>
                  </a:cxn>
                  <a:cxn ang="0">
                    <a:pos x="346" y="673"/>
                  </a:cxn>
                  <a:cxn ang="0">
                    <a:pos x="307" y="737"/>
                  </a:cxn>
                  <a:cxn ang="0">
                    <a:pos x="264" y="747"/>
                  </a:cxn>
                  <a:cxn ang="0">
                    <a:pos x="258" y="896"/>
                  </a:cxn>
                  <a:cxn ang="0">
                    <a:pos x="219" y="961"/>
                  </a:cxn>
                  <a:cxn ang="0">
                    <a:pos x="176" y="972"/>
                  </a:cxn>
                  <a:cxn ang="0">
                    <a:pos x="170" y="1038"/>
                  </a:cxn>
                  <a:cxn ang="0">
                    <a:pos x="131" y="1101"/>
                  </a:cxn>
                  <a:cxn ang="0">
                    <a:pos x="390" y="1038"/>
                  </a:cxn>
                  <a:cxn ang="0">
                    <a:pos x="434" y="1027"/>
                  </a:cxn>
                  <a:cxn ang="0">
                    <a:pos x="441" y="1177"/>
                  </a:cxn>
                  <a:cxn ang="0">
                    <a:pos x="396" y="1187"/>
                  </a:cxn>
                  <a:cxn ang="0">
                    <a:pos x="390" y="1260"/>
                  </a:cxn>
                  <a:cxn ang="0">
                    <a:pos x="0" y="1250"/>
                  </a:cxn>
                  <a:cxn ang="0">
                    <a:pos x="5" y="1101"/>
                  </a:cxn>
                  <a:cxn ang="0">
                    <a:pos x="43" y="1038"/>
                  </a:cxn>
                  <a:cxn ang="0">
                    <a:pos x="88" y="1027"/>
                  </a:cxn>
                  <a:cxn ang="0">
                    <a:pos x="95" y="961"/>
                  </a:cxn>
                  <a:cxn ang="0">
                    <a:pos x="126" y="896"/>
                  </a:cxn>
                  <a:cxn ang="0">
                    <a:pos x="170" y="886"/>
                  </a:cxn>
                  <a:cxn ang="0">
                    <a:pos x="176" y="813"/>
                  </a:cxn>
                  <a:cxn ang="0">
                    <a:pos x="214" y="673"/>
                  </a:cxn>
                  <a:cxn ang="0">
                    <a:pos x="258" y="663"/>
                  </a:cxn>
                  <a:cxn ang="0">
                    <a:pos x="264" y="513"/>
                  </a:cxn>
                  <a:cxn ang="0">
                    <a:pos x="301" y="235"/>
                  </a:cxn>
                  <a:cxn ang="0">
                    <a:pos x="258" y="224"/>
                  </a:cxn>
                  <a:cxn ang="0">
                    <a:pos x="95" y="159"/>
                  </a:cxn>
                  <a:cxn ang="0">
                    <a:pos x="88" y="235"/>
                  </a:cxn>
                  <a:cxn ang="0">
                    <a:pos x="49" y="374"/>
                  </a:cxn>
                  <a:cxn ang="0">
                    <a:pos x="5" y="385"/>
                  </a:cxn>
                  <a:cxn ang="0">
                    <a:pos x="0" y="235"/>
                  </a:cxn>
                  <a:cxn ang="0">
                    <a:pos x="43" y="224"/>
                  </a:cxn>
                  <a:cxn ang="0">
                    <a:pos x="49" y="73"/>
                  </a:cxn>
                  <a:cxn ang="0">
                    <a:pos x="126" y="9"/>
                  </a:cxn>
                </a:cxnLst>
                <a:rect l="0" t="0" r="r" b="b"/>
                <a:pathLst>
                  <a:path w="442" h="1261">
                    <a:moveTo>
                      <a:pt x="131" y="0"/>
                    </a:moveTo>
                    <a:lnTo>
                      <a:pt x="258" y="0"/>
                    </a:lnTo>
                    <a:lnTo>
                      <a:pt x="264" y="9"/>
                    </a:lnTo>
                    <a:lnTo>
                      <a:pt x="264" y="73"/>
                    </a:lnTo>
                    <a:lnTo>
                      <a:pt x="346" y="73"/>
                    </a:lnTo>
                    <a:lnTo>
                      <a:pt x="352" y="83"/>
                    </a:lnTo>
                    <a:lnTo>
                      <a:pt x="352" y="148"/>
                    </a:lnTo>
                    <a:lnTo>
                      <a:pt x="390" y="148"/>
                    </a:lnTo>
                    <a:lnTo>
                      <a:pt x="396" y="159"/>
                    </a:lnTo>
                    <a:lnTo>
                      <a:pt x="396" y="513"/>
                    </a:lnTo>
                    <a:lnTo>
                      <a:pt x="390" y="525"/>
                    </a:lnTo>
                    <a:lnTo>
                      <a:pt x="352" y="525"/>
                    </a:lnTo>
                    <a:lnTo>
                      <a:pt x="352" y="663"/>
                    </a:lnTo>
                    <a:lnTo>
                      <a:pt x="346" y="673"/>
                    </a:lnTo>
                    <a:lnTo>
                      <a:pt x="307" y="673"/>
                    </a:lnTo>
                    <a:lnTo>
                      <a:pt x="307" y="737"/>
                    </a:lnTo>
                    <a:lnTo>
                      <a:pt x="301" y="747"/>
                    </a:lnTo>
                    <a:lnTo>
                      <a:pt x="264" y="747"/>
                    </a:lnTo>
                    <a:lnTo>
                      <a:pt x="264" y="886"/>
                    </a:lnTo>
                    <a:lnTo>
                      <a:pt x="258" y="896"/>
                    </a:lnTo>
                    <a:lnTo>
                      <a:pt x="219" y="896"/>
                    </a:lnTo>
                    <a:lnTo>
                      <a:pt x="219" y="961"/>
                    </a:lnTo>
                    <a:lnTo>
                      <a:pt x="214" y="972"/>
                    </a:lnTo>
                    <a:lnTo>
                      <a:pt x="176" y="972"/>
                    </a:lnTo>
                    <a:lnTo>
                      <a:pt x="176" y="1027"/>
                    </a:lnTo>
                    <a:lnTo>
                      <a:pt x="170" y="1038"/>
                    </a:lnTo>
                    <a:lnTo>
                      <a:pt x="131" y="1038"/>
                    </a:lnTo>
                    <a:lnTo>
                      <a:pt x="131" y="1101"/>
                    </a:lnTo>
                    <a:lnTo>
                      <a:pt x="390" y="1101"/>
                    </a:lnTo>
                    <a:lnTo>
                      <a:pt x="390" y="1038"/>
                    </a:lnTo>
                    <a:lnTo>
                      <a:pt x="396" y="1027"/>
                    </a:lnTo>
                    <a:lnTo>
                      <a:pt x="434" y="1027"/>
                    </a:lnTo>
                    <a:lnTo>
                      <a:pt x="441" y="1038"/>
                    </a:lnTo>
                    <a:lnTo>
                      <a:pt x="441" y="1177"/>
                    </a:lnTo>
                    <a:lnTo>
                      <a:pt x="434" y="1187"/>
                    </a:lnTo>
                    <a:lnTo>
                      <a:pt x="396" y="1187"/>
                    </a:lnTo>
                    <a:lnTo>
                      <a:pt x="396" y="1250"/>
                    </a:lnTo>
                    <a:lnTo>
                      <a:pt x="390" y="1260"/>
                    </a:lnTo>
                    <a:lnTo>
                      <a:pt x="5" y="1260"/>
                    </a:lnTo>
                    <a:lnTo>
                      <a:pt x="0" y="1250"/>
                    </a:lnTo>
                    <a:lnTo>
                      <a:pt x="0" y="1112"/>
                    </a:lnTo>
                    <a:lnTo>
                      <a:pt x="5" y="1101"/>
                    </a:lnTo>
                    <a:lnTo>
                      <a:pt x="43" y="1101"/>
                    </a:lnTo>
                    <a:lnTo>
                      <a:pt x="43" y="1038"/>
                    </a:lnTo>
                    <a:lnTo>
                      <a:pt x="49" y="1027"/>
                    </a:lnTo>
                    <a:lnTo>
                      <a:pt x="88" y="1027"/>
                    </a:lnTo>
                    <a:lnTo>
                      <a:pt x="88" y="972"/>
                    </a:lnTo>
                    <a:lnTo>
                      <a:pt x="95" y="961"/>
                    </a:lnTo>
                    <a:lnTo>
                      <a:pt x="126" y="961"/>
                    </a:lnTo>
                    <a:lnTo>
                      <a:pt x="126" y="896"/>
                    </a:lnTo>
                    <a:lnTo>
                      <a:pt x="131" y="886"/>
                    </a:lnTo>
                    <a:lnTo>
                      <a:pt x="170" y="886"/>
                    </a:lnTo>
                    <a:lnTo>
                      <a:pt x="170" y="824"/>
                    </a:lnTo>
                    <a:lnTo>
                      <a:pt x="176" y="813"/>
                    </a:lnTo>
                    <a:lnTo>
                      <a:pt x="214" y="813"/>
                    </a:lnTo>
                    <a:lnTo>
                      <a:pt x="214" y="673"/>
                    </a:lnTo>
                    <a:lnTo>
                      <a:pt x="219" y="663"/>
                    </a:lnTo>
                    <a:lnTo>
                      <a:pt x="258" y="663"/>
                    </a:lnTo>
                    <a:lnTo>
                      <a:pt x="258" y="525"/>
                    </a:lnTo>
                    <a:lnTo>
                      <a:pt x="264" y="513"/>
                    </a:lnTo>
                    <a:lnTo>
                      <a:pt x="301" y="513"/>
                    </a:lnTo>
                    <a:lnTo>
                      <a:pt x="301" y="235"/>
                    </a:lnTo>
                    <a:lnTo>
                      <a:pt x="264" y="235"/>
                    </a:lnTo>
                    <a:lnTo>
                      <a:pt x="258" y="224"/>
                    </a:lnTo>
                    <a:lnTo>
                      <a:pt x="258" y="159"/>
                    </a:lnTo>
                    <a:lnTo>
                      <a:pt x="95" y="159"/>
                    </a:lnTo>
                    <a:lnTo>
                      <a:pt x="95" y="224"/>
                    </a:lnTo>
                    <a:lnTo>
                      <a:pt x="88" y="235"/>
                    </a:lnTo>
                    <a:lnTo>
                      <a:pt x="49" y="235"/>
                    </a:lnTo>
                    <a:lnTo>
                      <a:pt x="49" y="374"/>
                    </a:lnTo>
                    <a:lnTo>
                      <a:pt x="43" y="385"/>
                    </a:lnTo>
                    <a:lnTo>
                      <a:pt x="5" y="385"/>
                    </a:lnTo>
                    <a:lnTo>
                      <a:pt x="0" y="374"/>
                    </a:lnTo>
                    <a:lnTo>
                      <a:pt x="0" y="235"/>
                    </a:lnTo>
                    <a:lnTo>
                      <a:pt x="5" y="224"/>
                    </a:lnTo>
                    <a:lnTo>
                      <a:pt x="43" y="224"/>
                    </a:lnTo>
                    <a:lnTo>
                      <a:pt x="43" y="83"/>
                    </a:lnTo>
                    <a:lnTo>
                      <a:pt x="49" y="73"/>
                    </a:lnTo>
                    <a:lnTo>
                      <a:pt x="126" y="73"/>
                    </a:lnTo>
                    <a:lnTo>
                      <a:pt x="126" y="9"/>
                    </a:lnTo>
                    <a:lnTo>
                      <a:pt x="131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177">
                  <a:latin typeface="Comic Sans MS" pitchFamily="66" charset="0"/>
                </a:endParaRPr>
              </a:p>
            </p:txBody>
          </p:sp>
        </p:grpSp>
        <p:grpSp>
          <p:nvGrpSpPr>
            <p:cNvPr id="62477" name="Group 23"/>
            <p:cNvGrpSpPr>
              <a:grpSpLocks/>
            </p:cNvGrpSpPr>
            <p:nvPr/>
          </p:nvGrpSpPr>
          <p:grpSpPr bwMode="auto">
            <a:xfrm>
              <a:off x="5158445" y="1346629"/>
              <a:ext cx="515214" cy="371559"/>
              <a:chOff x="3590" y="1488"/>
              <a:chExt cx="392" cy="259"/>
            </a:xfrm>
          </p:grpSpPr>
          <p:sp>
            <p:nvSpPr>
              <p:cNvPr id="1508376" name="Freeform 24"/>
              <p:cNvSpPr>
                <a:spLocks noChangeArrowheads="1"/>
              </p:cNvSpPr>
              <p:nvPr/>
            </p:nvSpPr>
            <p:spPr bwMode="auto">
              <a:xfrm>
                <a:off x="3590" y="1488"/>
                <a:ext cx="121" cy="259"/>
              </a:xfrm>
              <a:custGeom>
                <a:avLst/>
                <a:gdLst/>
                <a:ahLst/>
                <a:cxnLst>
                  <a:cxn ang="0">
                    <a:pos x="168" y="75"/>
                  </a:cxn>
                  <a:cxn ang="0">
                    <a:pos x="371" y="75"/>
                  </a:cxn>
                  <a:cxn ang="0">
                    <a:pos x="371" y="134"/>
                  </a:cxn>
                  <a:cxn ang="0">
                    <a:pos x="377" y="145"/>
                  </a:cxn>
                  <a:cxn ang="0">
                    <a:pos x="413" y="145"/>
                  </a:cxn>
                  <a:cxn ang="0">
                    <a:pos x="413" y="204"/>
                  </a:cxn>
                  <a:cxn ang="0">
                    <a:pos x="419" y="213"/>
                  </a:cxn>
                  <a:cxn ang="0">
                    <a:pos x="447" y="213"/>
                  </a:cxn>
                  <a:cxn ang="0">
                    <a:pos x="447" y="398"/>
                  </a:cxn>
                  <a:cxn ang="0">
                    <a:pos x="419" y="398"/>
                  </a:cxn>
                  <a:cxn ang="0">
                    <a:pos x="413" y="406"/>
                  </a:cxn>
                  <a:cxn ang="0">
                    <a:pos x="413" y="466"/>
                  </a:cxn>
                  <a:cxn ang="0">
                    <a:pos x="377" y="466"/>
                  </a:cxn>
                  <a:cxn ang="0">
                    <a:pos x="371" y="476"/>
                  </a:cxn>
                  <a:cxn ang="0">
                    <a:pos x="371" y="532"/>
                  </a:cxn>
                  <a:cxn ang="0">
                    <a:pos x="168" y="532"/>
                  </a:cxn>
                  <a:cxn ang="0">
                    <a:pos x="168" y="75"/>
                  </a:cxn>
                  <a:cxn ang="0">
                    <a:pos x="5" y="0"/>
                  </a:cxn>
                  <a:cxn ang="0">
                    <a:pos x="413" y="0"/>
                  </a:cxn>
                  <a:cxn ang="0">
                    <a:pos x="419" y="7"/>
                  </a:cxn>
                  <a:cxn ang="0">
                    <a:pos x="419" y="65"/>
                  </a:cxn>
                  <a:cxn ang="0">
                    <a:pos x="488" y="65"/>
                  </a:cxn>
                  <a:cxn ang="0">
                    <a:pos x="494" y="75"/>
                  </a:cxn>
                  <a:cxn ang="0">
                    <a:pos x="494" y="204"/>
                  </a:cxn>
                  <a:cxn ang="0">
                    <a:pos x="532" y="204"/>
                  </a:cxn>
                  <a:cxn ang="0">
                    <a:pos x="538" y="213"/>
                  </a:cxn>
                  <a:cxn ang="0">
                    <a:pos x="538" y="398"/>
                  </a:cxn>
                  <a:cxn ang="0">
                    <a:pos x="532" y="406"/>
                  </a:cxn>
                  <a:cxn ang="0">
                    <a:pos x="494" y="406"/>
                  </a:cxn>
                  <a:cxn ang="0">
                    <a:pos x="494" y="532"/>
                  </a:cxn>
                  <a:cxn ang="0">
                    <a:pos x="488" y="544"/>
                  </a:cxn>
                  <a:cxn ang="0">
                    <a:pos x="419" y="544"/>
                  </a:cxn>
                  <a:cxn ang="0">
                    <a:pos x="419" y="602"/>
                  </a:cxn>
                  <a:cxn ang="0">
                    <a:pos x="413" y="613"/>
                  </a:cxn>
                  <a:cxn ang="0">
                    <a:pos x="168" y="613"/>
                  </a:cxn>
                  <a:cxn ang="0">
                    <a:pos x="168" y="1070"/>
                  </a:cxn>
                  <a:cxn ang="0">
                    <a:pos x="244" y="1070"/>
                  </a:cxn>
                  <a:cxn ang="0">
                    <a:pos x="250" y="1078"/>
                  </a:cxn>
                  <a:cxn ang="0">
                    <a:pos x="250" y="1138"/>
                  </a:cxn>
                  <a:cxn ang="0">
                    <a:pos x="244" y="1146"/>
                  </a:cxn>
                  <a:cxn ang="0">
                    <a:pos x="5" y="1146"/>
                  </a:cxn>
                  <a:cxn ang="0">
                    <a:pos x="0" y="1138"/>
                  </a:cxn>
                  <a:cxn ang="0">
                    <a:pos x="0" y="1078"/>
                  </a:cxn>
                  <a:cxn ang="0">
                    <a:pos x="5" y="1070"/>
                  </a:cxn>
                  <a:cxn ang="0">
                    <a:pos x="84" y="1070"/>
                  </a:cxn>
                  <a:cxn ang="0">
                    <a:pos x="84" y="75"/>
                  </a:cxn>
                  <a:cxn ang="0">
                    <a:pos x="5" y="75"/>
                  </a:cxn>
                  <a:cxn ang="0">
                    <a:pos x="0" y="65"/>
                  </a:cxn>
                  <a:cxn ang="0">
                    <a:pos x="0" y="7"/>
                  </a:cxn>
                  <a:cxn ang="0">
                    <a:pos x="5" y="0"/>
                  </a:cxn>
                </a:cxnLst>
                <a:rect l="0" t="0" r="r" b="b"/>
                <a:pathLst>
                  <a:path w="539" h="1147">
                    <a:moveTo>
                      <a:pt x="168" y="75"/>
                    </a:moveTo>
                    <a:lnTo>
                      <a:pt x="371" y="75"/>
                    </a:lnTo>
                    <a:lnTo>
                      <a:pt x="371" y="134"/>
                    </a:lnTo>
                    <a:lnTo>
                      <a:pt x="377" y="145"/>
                    </a:lnTo>
                    <a:lnTo>
                      <a:pt x="413" y="145"/>
                    </a:lnTo>
                    <a:lnTo>
                      <a:pt x="413" y="204"/>
                    </a:lnTo>
                    <a:lnTo>
                      <a:pt x="419" y="213"/>
                    </a:lnTo>
                    <a:lnTo>
                      <a:pt x="447" y="213"/>
                    </a:lnTo>
                    <a:lnTo>
                      <a:pt x="447" y="398"/>
                    </a:lnTo>
                    <a:lnTo>
                      <a:pt x="419" y="398"/>
                    </a:lnTo>
                    <a:lnTo>
                      <a:pt x="413" y="406"/>
                    </a:lnTo>
                    <a:lnTo>
                      <a:pt x="413" y="466"/>
                    </a:lnTo>
                    <a:lnTo>
                      <a:pt x="377" y="466"/>
                    </a:lnTo>
                    <a:lnTo>
                      <a:pt x="371" y="476"/>
                    </a:lnTo>
                    <a:lnTo>
                      <a:pt x="371" y="532"/>
                    </a:lnTo>
                    <a:lnTo>
                      <a:pt x="168" y="532"/>
                    </a:lnTo>
                    <a:lnTo>
                      <a:pt x="168" y="75"/>
                    </a:lnTo>
                    <a:close/>
                    <a:moveTo>
                      <a:pt x="5" y="0"/>
                    </a:moveTo>
                    <a:lnTo>
                      <a:pt x="413" y="0"/>
                    </a:lnTo>
                    <a:lnTo>
                      <a:pt x="419" y="7"/>
                    </a:lnTo>
                    <a:lnTo>
                      <a:pt x="419" y="65"/>
                    </a:lnTo>
                    <a:lnTo>
                      <a:pt x="488" y="65"/>
                    </a:lnTo>
                    <a:lnTo>
                      <a:pt x="494" y="75"/>
                    </a:lnTo>
                    <a:lnTo>
                      <a:pt x="494" y="204"/>
                    </a:lnTo>
                    <a:lnTo>
                      <a:pt x="532" y="204"/>
                    </a:lnTo>
                    <a:lnTo>
                      <a:pt x="538" y="213"/>
                    </a:lnTo>
                    <a:lnTo>
                      <a:pt x="538" y="398"/>
                    </a:lnTo>
                    <a:lnTo>
                      <a:pt x="532" y="406"/>
                    </a:lnTo>
                    <a:lnTo>
                      <a:pt x="494" y="406"/>
                    </a:lnTo>
                    <a:lnTo>
                      <a:pt x="494" y="532"/>
                    </a:lnTo>
                    <a:lnTo>
                      <a:pt x="488" y="544"/>
                    </a:lnTo>
                    <a:lnTo>
                      <a:pt x="419" y="544"/>
                    </a:lnTo>
                    <a:lnTo>
                      <a:pt x="419" y="602"/>
                    </a:lnTo>
                    <a:lnTo>
                      <a:pt x="413" y="613"/>
                    </a:lnTo>
                    <a:lnTo>
                      <a:pt x="168" y="613"/>
                    </a:lnTo>
                    <a:lnTo>
                      <a:pt x="168" y="1070"/>
                    </a:lnTo>
                    <a:lnTo>
                      <a:pt x="244" y="1070"/>
                    </a:lnTo>
                    <a:lnTo>
                      <a:pt x="250" y="1078"/>
                    </a:lnTo>
                    <a:lnTo>
                      <a:pt x="250" y="1138"/>
                    </a:lnTo>
                    <a:lnTo>
                      <a:pt x="244" y="1146"/>
                    </a:lnTo>
                    <a:lnTo>
                      <a:pt x="5" y="1146"/>
                    </a:lnTo>
                    <a:lnTo>
                      <a:pt x="0" y="1138"/>
                    </a:lnTo>
                    <a:lnTo>
                      <a:pt x="0" y="1078"/>
                    </a:lnTo>
                    <a:lnTo>
                      <a:pt x="5" y="1070"/>
                    </a:lnTo>
                    <a:lnTo>
                      <a:pt x="84" y="1070"/>
                    </a:lnTo>
                    <a:lnTo>
                      <a:pt x="84" y="75"/>
                    </a:lnTo>
                    <a:lnTo>
                      <a:pt x="5" y="75"/>
                    </a:lnTo>
                    <a:lnTo>
                      <a:pt x="0" y="65"/>
                    </a:lnTo>
                    <a:lnTo>
                      <a:pt x="0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177">
                  <a:latin typeface="Comic Sans MS" pitchFamily="66" charset="0"/>
                </a:endParaRPr>
              </a:p>
            </p:txBody>
          </p:sp>
          <p:sp>
            <p:nvSpPr>
              <p:cNvPr id="1508377" name="Freeform 25"/>
              <p:cNvSpPr>
                <a:spLocks noChangeArrowheads="1"/>
              </p:cNvSpPr>
              <p:nvPr/>
            </p:nvSpPr>
            <p:spPr bwMode="auto">
              <a:xfrm>
                <a:off x="3722" y="1488"/>
                <a:ext cx="83" cy="259"/>
              </a:xfrm>
              <a:custGeom>
                <a:avLst/>
                <a:gdLst/>
                <a:ahLst/>
                <a:cxnLst>
                  <a:cxn ang="0">
                    <a:pos x="241" y="0"/>
                  </a:cxn>
                  <a:cxn ang="0">
                    <a:pos x="246" y="65"/>
                  </a:cxn>
                  <a:cxn ang="0">
                    <a:pos x="289" y="75"/>
                  </a:cxn>
                  <a:cxn ang="0">
                    <a:pos x="324" y="134"/>
                  </a:cxn>
                  <a:cxn ang="0">
                    <a:pos x="330" y="339"/>
                  </a:cxn>
                  <a:cxn ang="0">
                    <a:pos x="289" y="349"/>
                  </a:cxn>
                  <a:cxn ang="0">
                    <a:pos x="281" y="406"/>
                  </a:cxn>
                  <a:cxn ang="0">
                    <a:pos x="246" y="466"/>
                  </a:cxn>
                  <a:cxn ang="0">
                    <a:pos x="289" y="476"/>
                  </a:cxn>
                  <a:cxn ang="0">
                    <a:pos x="324" y="532"/>
                  </a:cxn>
                  <a:cxn ang="0">
                    <a:pos x="330" y="602"/>
                  </a:cxn>
                  <a:cxn ang="0">
                    <a:pos x="370" y="613"/>
                  </a:cxn>
                  <a:cxn ang="0">
                    <a:pos x="364" y="885"/>
                  </a:cxn>
                  <a:cxn ang="0">
                    <a:pos x="330" y="1001"/>
                  </a:cxn>
                  <a:cxn ang="0">
                    <a:pos x="289" y="1012"/>
                  </a:cxn>
                  <a:cxn ang="0">
                    <a:pos x="281" y="1078"/>
                  </a:cxn>
                  <a:cxn ang="0">
                    <a:pos x="206" y="1138"/>
                  </a:cxn>
                  <a:cxn ang="0">
                    <a:pos x="47" y="1146"/>
                  </a:cxn>
                  <a:cxn ang="0">
                    <a:pos x="41" y="1078"/>
                  </a:cxn>
                  <a:cxn ang="0">
                    <a:pos x="0" y="1070"/>
                  </a:cxn>
                  <a:cxn ang="0">
                    <a:pos x="5" y="933"/>
                  </a:cxn>
                  <a:cxn ang="0">
                    <a:pos x="88" y="944"/>
                  </a:cxn>
                  <a:cxn ang="0">
                    <a:pos x="116" y="1001"/>
                  </a:cxn>
                  <a:cxn ang="0">
                    <a:pos x="125" y="1070"/>
                  </a:cxn>
                  <a:cxn ang="0">
                    <a:pos x="200" y="1012"/>
                  </a:cxn>
                  <a:cxn ang="0">
                    <a:pos x="241" y="1001"/>
                  </a:cxn>
                  <a:cxn ang="0">
                    <a:pos x="246" y="933"/>
                  </a:cxn>
                  <a:cxn ang="0">
                    <a:pos x="281" y="678"/>
                  </a:cxn>
                  <a:cxn ang="0">
                    <a:pos x="241" y="670"/>
                  </a:cxn>
                  <a:cxn ang="0">
                    <a:pos x="206" y="613"/>
                  </a:cxn>
                  <a:cxn ang="0">
                    <a:pos x="200" y="544"/>
                  </a:cxn>
                  <a:cxn ang="0">
                    <a:pos x="116" y="532"/>
                  </a:cxn>
                  <a:cxn ang="0">
                    <a:pos x="125" y="466"/>
                  </a:cxn>
                  <a:cxn ang="0">
                    <a:pos x="159" y="406"/>
                  </a:cxn>
                  <a:cxn ang="0">
                    <a:pos x="200" y="398"/>
                  </a:cxn>
                  <a:cxn ang="0">
                    <a:pos x="206" y="339"/>
                  </a:cxn>
                  <a:cxn ang="0">
                    <a:pos x="241" y="213"/>
                  </a:cxn>
                  <a:cxn ang="0">
                    <a:pos x="200" y="204"/>
                  </a:cxn>
                  <a:cxn ang="0">
                    <a:pos x="88" y="145"/>
                  </a:cxn>
                  <a:cxn ang="0">
                    <a:pos x="82" y="213"/>
                  </a:cxn>
                  <a:cxn ang="0">
                    <a:pos x="47" y="339"/>
                  </a:cxn>
                  <a:cxn ang="0">
                    <a:pos x="5" y="349"/>
                  </a:cxn>
                  <a:cxn ang="0">
                    <a:pos x="0" y="213"/>
                  </a:cxn>
                  <a:cxn ang="0">
                    <a:pos x="41" y="204"/>
                  </a:cxn>
                  <a:cxn ang="0">
                    <a:pos x="47" y="65"/>
                  </a:cxn>
                  <a:cxn ang="0">
                    <a:pos x="116" y="7"/>
                  </a:cxn>
                </a:cxnLst>
                <a:rect l="0" t="0" r="r" b="b"/>
                <a:pathLst>
                  <a:path w="371" h="1147">
                    <a:moveTo>
                      <a:pt x="125" y="0"/>
                    </a:moveTo>
                    <a:lnTo>
                      <a:pt x="241" y="0"/>
                    </a:lnTo>
                    <a:lnTo>
                      <a:pt x="246" y="7"/>
                    </a:lnTo>
                    <a:lnTo>
                      <a:pt x="246" y="65"/>
                    </a:lnTo>
                    <a:lnTo>
                      <a:pt x="281" y="65"/>
                    </a:lnTo>
                    <a:lnTo>
                      <a:pt x="289" y="75"/>
                    </a:lnTo>
                    <a:lnTo>
                      <a:pt x="289" y="134"/>
                    </a:lnTo>
                    <a:lnTo>
                      <a:pt x="324" y="134"/>
                    </a:lnTo>
                    <a:lnTo>
                      <a:pt x="330" y="145"/>
                    </a:lnTo>
                    <a:lnTo>
                      <a:pt x="330" y="339"/>
                    </a:lnTo>
                    <a:lnTo>
                      <a:pt x="324" y="349"/>
                    </a:lnTo>
                    <a:lnTo>
                      <a:pt x="289" y="349"/>
                    </a:lnTo>
                    <a:lnTo>
                      <a:pt x="289" y="398"/>
                    </a:lnTo>
                    <a:lnTo>
                      <a:pt x="281" y="406"/>
                    </a:lnTo>
                    <a:lnTo>
                      <a:pt x="246" y="406"/>
                    </a:lnTo>
                    <a:lnTo>
                      <a:pt x="246" y="466"/>
                    </a:lnTo>
                    <a:lnTo>
                      <a:pt x="281" y="466"/>
                    </a:lnTo>
                    <a:lnTo>
                      <a:pt x="289" y="476"/>
                    </a:lnTo>
                    <a:lnTo>
                      <a:pt x="289" y="532"/>
                    </a:lnTo>
                    <a:lnTo>
                      <a:pt x="324" y="532"/>
                    </a:lnTo>
                    <a:lnTo>
                      <a:pt x="330" y="544"/>
                    </a:lnTo>
                    <a:lnTo>
                      <a:pt x="330" y="602"/>
                    </a:lnTo>
                    <a:lnTo>
                      <a:pt x="364" y="602"/>
                    </a:lnTo>
                    <a:lnTo>
                      <a:pt x="370" y="613"/>
                    </a:lnTo>
                    <a:lnTo>
                      <a:pt x="370" y="874"/>
                    </a:lnTo>
                    <a:lnTo>
                      <a:pt x="364" y="885"/>
                    </a:lnTo>
                    <a:lnTo>
                      <a:pt x="330" y="885"/>
                    </a:lnTo>
                    <a:lnTo>
                      <a:pt x="330" y="1001"/>
                    </a:lnTo>
                    <a:lnTo>
                      <a:pt x="324" y="1012"/>
                    </a:lnTo>
                    <a:lnTo>
                      <a:pt x="289" y="1012"/>
                    </a:lnTo>
                    <a:lnTo>
                      <a:pt x="289" y="1070"/>
                    </a:lnTo>
                    <a:lnTo>
                      <a:pt x="281" y="1078"/>
                    </a:lnTo>
                    <a:lnTo>
                      <a:pt x="206" y="1078"/>
                    </a:lnTo>
                    <a:lnTo>
                      <a:pt x="206" y="1138"/>
                    </a:lnTo>
                    <a:lnTo>
                      <a:pt x="200" y="1146"/>
                    </a:lnTo>
                    <a:lnTo>
                      <a:pt x="47" y="1146"/>
                    </a:lnTo>
                    <a:lnTo>
                      <a:pt x="41" y="1138"/>
                    </a:lnTo>
                    <a:lnTo>
                      <a:pt x="41" y="1078"/>
                    </a:lnTo>
                    <a:lnTo>
                      <a:pt x="5" y="1078"/>
                    </a:lnTo>
                    <a:lnTo>
                      <a:pt x="0" y="1070"/>
                    </a:lnTo>
                    <a:lnTo>
                      <a:pt x="0" y="944"/>
                    </a:lnTo>
                    <a:lnTo>
                      <a:pt x="5" y="933"/>
                    </a:lnTo>
                    <a:lnTo>
                      <a:pt x="82" y="933"/>
                    </a:lnTo>
                    <a:lnTo>
                      <a:pt x="88" y="944"/>
                    </a:lnTo>
                    <a:lnTo>
                      <a:pt x="88" y="1001"/>
                    </a:lnTo>
                    <a:lnTo>
                      <a:pt x="116" y="1001"/>
                    </a:lnTo>
                    <a:lnTo>
                      <a:pt x="125" y="1012"/>
                    </a:lnTo>
                    <a:lnTo>
                      <a:pt x="125" y="1070"/>
                    </a:lnTo>
                    <a:lnTo>
                      <a:pt x="200" y="1070"/>
                    </a:lnTo>
                    <a:lnTo>
                      <a:pt x="200" y="1012"/>
                    </a:lnTo>
                    <a:lnTo>
                      <a:pt x="206" y="1001"/>
                    </a:lnTo>
                    <a:lnTo>
                      <a:pt x="241" y="1001"/>
                    </a:lnTo>
                    <a:lnTo>
                      <a:pt x="241" y="944"/>
                    </a:lnTo>
                    <a:lnTo>
                      <a:pt x="246" y="933"/>
                    </a:lnTo>
                    <a:lnTo>
                      <a:pt x="281" y="933"/>
                    </a:lnTo>
                    <a:lnTo>
                      <a:pt x="281" y="678"/>
                    </a:lnTo>
                    <a:lnTo>
                      <a:pt x="246" y="678"/>
                    </a:lnTo>
                    <a:lnTo>
                      <a:pt x="241" y="670"/>
                    </a:lnTo>
                    <a:lnTo>
                      <a:pt x="241" y="613"/>
                    </a:lnTo>
                    <a:lnTo>
                      <a:pt x="206" y="613"/>
                    </a:lnTo>
                    <a:lnTo>
                      <a:pt x="200" y="602"/>
                    </a:lnTo>
                    <a:lnTo>
                      <a:pt x="200" y="544"/>
                    </a:lnTo>
                    <a:lnTo>
                      <a:pt x="125" y="544"/>
                    </a:lnTo>
                    <a:lnTo>
                      <a:pt x="116" y="532"/>
                    </a:lnTo>
                    <a:lnTo>
                      <a:pt x="116" y="476"/>
                    </a:lnTo>
                    <a:lnTo>
                      <a:pt x="125" y="466"/>
                    </a:lnTo>
                    <a:lnTo>
                      <a:pt x="159" y="466"/>
                    </a:lnTo>
                    <a:lnTo>
                      <a:pt x="159" y="406"/>
                    </a:lnTo>
                    <a:lnTo>
                      <a:pt x="165" y="398"/>
                    </a:lnTo>
                    <a:lnTo>
                      <a:pt x="200" y="398"/>
                    </a:lnTo>
                    <a:lnTo>
                      <a:pt x="200" y="349"/>
                    </a:lnTo>
                    <a:lnTo>
                      <a:pt x="206" y="339"/>
                    </a:lnTo>
                    <a:lnTo>
                      <a:pt x="241" y="339"/>
                    </a:lnTo>
                    <a:lnTo>
                      <a:pt x="241" y="213"/>
                    </a:lnTo>
                    <a:lnTo>
                      <a:pt x="206" y="213"/>
                    </a:lnTo>
                    <a:lnTo>
                      <a:pt x="200" y="204"/>
                    </a:lnTo>
                    <a:lnTo>
                      <a:pt x="200" y="145"/>
                    </a:lnTo>
                    <a:lnTo>
                      <a:pt x="88" y="145"/>
                    </a:lnTo>
                    <a:lnTo>
                      <a:pt x="88" y="204"/>
                    </a:lnTo>
                    <a:lnTo>
                      <a:pt x="82" y="213"/>
                    </a:lnTo>
                    <a:lnTo>
                      <a:pt x="47" y="213"/>
                    </a:lnTo>
                    <a:lnTo>
                      <a:pt x="47" y="339"/>
                    </a:lnTo>
                    <a:lnTo>
                      <a:pt x="41" y="349"/>
                    </a:lnTo>
                    <a:lnTo>
                      <a:pt x="5" y="349"/>
                    </a:lnTo>
                    <a:lnTo>
                      <a:pt x="0" y="339"/>
                    </a:lnTo>
                    <a:lnTo>
                      <a:pt x="0" y="213"/>
                    </a:lnTo>
                    <a:lnTo>
                      <a:pt x="5" y="204"/>
                    </a:lnTo>
                    <a:lnTo>
                      <a:pt x="41" y="204"/>
                    </a:lnTo>
                    <a:lnTo>
                      <a:pt x="41" y="75"/>
                    </a:lnTo>
                    <a:lnTo>
                      <a:pt x="47" y="65"/>
                    </a:lnTo>
                    <a:lnTo>
                      <a:pt x="116" y="65"/>
                    </a:lnTo>
                    <a:lnTo>
                      <a:pt x="116" y="7"/>
                    </a:lnTo>
                    <a:lnTo>
                      <a:pt x="125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177">
                  <a:latin typeface="Comic Sans MS" pitchFamily="66" charset="0"/>
                </a:endParaRPr>
              </a:p>
            </p:txBody>
          </p:sp>
          <p:sp>
            <p:nvSpPr>
              <p:cNvPr id="1508378" name="Freeform 26"/>
              <p:cNvSpPr>
                <a:spLocks noChangeArrowheads="1"/>
              </p:cNvSpPr>
              <p:nvPr/>
            </p:nvSpPr>
            <p:spPr bwMode="auto">
              <a:xfrm>
                <a:off x="3850" y="1716"/>
                <a:ext cx="17" cy="3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2" y="0"/>
                  </a:cxn>
                  <a:cxn ang="0">
                    <a:pos x="89" y="10"/>
                  </a:cxn>
                  <a:cxn ang="0">
                    <a:pos x="89" y="134"/>
                  </a:cxn>
                  <a:cxn ang="0">
                    <a:pos x="82" y="141"/>
                  </a:cxn>
                  <a:cxn ang="0">
                    <a:pos x="5" y="141"/>
                  </a:cxn>
                  <a:cxn ang="0">
                    <a:pos x="0" y="134"/>
                  </a:cxn>
                  <a:cxn ang="0">
                    <a:pos x="0" y="10"/>
                  </a:cxn>
                  <a:cxn ang="0">
                    <a:pos x="5" y="0"/>
                  </a:cxn>
                </a:cxnLst>
                <a:rect l="0" t="0" r="r" b="b"/>
                <a:pathLst>
                  <a:path w="90" h="142">
                    <a:moveTo>
                      <a:pt x="5" y="0"/>
                    </a:moveTo>
                    <a:lnTo>
                      <a:pt x="82" y="0"/>
                    </a:lnTo>
                    <a:lnTo>
                      <a:pt x="89" y="10"/>
                    </a:lnTo>
                    <a:lnTo>
                      <a:pt x="89" y="134"/>
                    </a:lnTo>
                    <a:lnTo>
                      <a:pt x="82" y="141"/>
                    </a:lnTo>
                    <a:lnTo>
                      <a:pt x="5" y="141"/>
                    </a:lnTo>
                    <a:lnTo>
                      <a:pt x="0" y="134"/>
                    </a:lnTo>
                    <a:lnTo>
                      <a:pt x="0" y="10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177">
                  <a:latin typeface="Comic Sans MS" pitchFamily="66" charset="0"/>
                </a:endParaRPr>
              </a:p>
            </p:txBody>
          </p:sp>
          <p:sp>
            <p:nvSpPr>
              <p:cNvPr id="1508379" name="Freeform 27"/>
              <p:cNvSpPr>
                <a:spLocks noChangeArrowheads="1"/>
              </p:cNvSpPr>
              <p:nvPr/>
            </p:nvSpPr>
            <p:spPr bwMode="auto">
              <a:xfrm>
                <a:off x="3908" y="1488"/>
                <a:ext cx="74" cy="259"/>
              </a:xfrm>
              <a:custGeom>
                <a:avLst/>
                <a:gdLst/>
                <a:ahLst/>
                <a:cxnLst>
                  <a:cxn ang="0">
                    <a:pos x="165" y="0"/>
                  </a:cxn>
                  <a:cxn ang="0">
                    <a:pos x="203" y="0"/>
                  </a:cxn>
                  <a:cxn ang="0">
                    <a:pos x="207" y="7"/>
                  </a:cxn>
                  <a:cxn ang="0">
                    <a:pos x="207" y="1070"/>
                  </a:cxn>
                  <a:cxn ang="0">
                    <a:pos x="325" y="1070"/>
                  </a:cxn>
                  <a:cxn ang="0">
                    <a:pos x="331" y="1078"/>
                  </a:cxn>
                  <a:cxn ang="0">
                    <a:pos x="331" y="1138"/>
                  </a:cxn>
                  <a:cxn ang="0">
                    <a:pos x="325" y="1146"/>
                  </a:cxn>
                  <a:cxn ang="0">
                    <a:pos x="5" y="1146"/>
                  </a:cxn>
                  <a:cxn ang="0">
                    <a:pos x="0" y="1138"/>
                  </a:cxn>
                  <a:cxn ang="0">
                    <a:pos x="0" y="1078"/>
                  </a:cxn>
                  <a:cxn ang="0">
                    <a:pos x="5" y="1070"/>
                  </a:cxn>
                  <a:cxn ang="0">
                    <a:pos x="119" y="1070"/>
                  </a:cxn>
                  <a:cxn ang="0">
                    <a:pos x="119" y="213"/>
                  </a:cxn>
                  <a:cxn ang="0">
                    <a:pos x="48" y="213"/>
                  </a:cxn>
                  <a:cxn ang="0">
                    <a:pos x="41" y="204"/>
                  </a:cxn>
                  <a:cxn ang="0">
                    <a:pos x="41" y="145"/>
                  </a:cxn>
                  <a:cxn ang="0">
                    <a:pos x="48" y="134"/>
                  </a:cxn>
                  <a:cxn ang="0">
                    <a:pos x="119" y="134"/>
                  </a:cxn>
                  <a:cxn ang="0">
                    <a:pos x="119" y="75"/>
                  </a:cxn>
                  <a:cxn ang="0">
                    <a:pos x="125" y="65"/>
                  </a:cxn>
                  <a:cxn ang="0">
                    <a:pos x="160" y="65"/>
                  </a:cxn>
                  <a:cxn ang="0">
                    <a:pos x="160" y="7"/>
                  </a:cxn>
                  <a:cxn ang="0">
                    <a:pos x="165" y="0"/>
                  </a:cxn>
                </a:cxnLst>
                <a:rect l="0" t="0" r="r" b="b"/>
                <a:pathLst>
                  <a:path w="332" h="1147">
                    <a:moveTo>
                      <a:pt x="165" y="0"/>
                    </a:moveTo>
                    <a:lnTo>
                      <a:pt x="203" y="0"/>
                    </a:lnTo>
                    <a:lnTo>
                      <a:pt x="207" y="7"/>
                    </a:lnTo>
                    <a:lnTo>
                      <a:pt x="207" y="1070"/>
                    </a:lnTo>
                    <a:lnTo>
                      <a:pt x="325" y="1070"/>
                    </a:lnTo>
                    <a:lnTo>
                      <a:pt x="331" y="1078"/>
                    </a:lnTo>
                    <a:lnTo>
                      <a:pt x="331" y="1138"/>
                    </a:lnTo>
                    <a:lnTo>
                      <a:pt x="325" y="1146"/>
                    </a:lnTo>
                    <a:lnTo>
                      <a:pt x="5" y="1146"/>
                    </a:lnTo>
                    <a:lnTo>
                      <a:pt x="0" y="1138"/>
                    </a:lnTo>
                    <a:lnTo>
                      <a:pt x="0" y="1078"/>
                    </a:lnTo>
                    <a:lnTo>
                      <a:pt x="5" y="1070"/>
                    </a:lnTo>
                    <a:lnTo>
                      <a:pt x="119" y="1070"/>
                    </a:lnTo>
                    <a:lnTo>
                      <a:pt x="119" y="213"/>
                    </a:lnTo>
                    <a:lnTo>
                      <a:pt x="48" y="213"/>
                    </a:lnTo>
                    <a:lnTo>
                      <a:pt x="41" y="204"/>
                    </a:lnTo>
                    <a:lnTo>
                      <a:pt x="41" y="145"/>
                    </a:lnTo>
                    <a:lnTo>
                      <a:pt x="48" y="134"/>
                    </a:lnTo>
                    <a:lnTo>
                      <a:pt x="119" y="134"/>
                    </a:lnTo>
                    <a:lnTo>
                      <a:pt x="119" y="75"/>
                    </a:lnTo>
                    <a:lnTo>
                      <a:pt x="125" y="65"/>
                    </a:lnTo>
                    <a:lnTo>
                      <a:pt x="160" y="65"/>
                    </a:lnTo>
                    <a:lnTo>
                      <a:pt x="160" y="7"/>
                    </a:lnTo>
                    <a:lnTo>
                      <a:pt x="165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177">
                  <a:latin typeface="Comic Sans MS" pitchFamily="66" charset="0"/>
                </a:endParaRPr>
              </a:p>
            </p:txBody>
          </p:sp>
        </p:grpSp>
        <p:grpSp>
          <p:nvGrpSpPr>
            <p:cNvPr id="62478" name="Group 28"/>
            <p:cNvGrpSpPr>
              <a:grpSpLocks/>
            </p:cNvGrpSpPr>
            <p:nvPr/>
          </p:nvGrpSpPr>
          <p:grpSpPr bwMode="auto">
            <a:xfrm>
              <a:off x="5992292" y="2516392"/>
              <a:ext cx="501173" cy="477410"/>
              <a:chOff x="4224" y="2304"/>
              <a:chExt cx="382" cy="334"/>
            </a:xfrm>
          </p:grpSpPr>
          <p:sp>
            <p:nvSpPr>
              <p:cNvPr id="1508381" name="Freeform 29"/>
              <p:cNvSpPr>
                <a:spLocks noChangeArrowheads="1"/>
              </p:cNvSpPr>
              <p:nvPr/>
            </p:nvSpPr>
            <p:spPr bwMode="auto">
              <a:xfrm>
                <a:off x="4224" y="2304"/>
                <a:ext cx="118" cy="334"/>
              </a:xfrm>
              <a:custGeom>
                <a:avLst/>
                <a:gdLst/>
                <a:ahLst/>
                <a:cxnLst>
                  <a:cxn ang="0">
                    <a:pos x="162" y="98"/>
                  </a:cxn>
                  <a:cxn ang="0">
                    <a:pos x="362" y="98"/>
                  </a:cxn>
                  <a:cxn ang="0">
                    <a:pos x="362" y="176"/>
                  </a:cxn>
                  <a:cxn ang="0">
                    <a:pos x="367" y="187"/>
                  </a:cxn>
                  <a:cxn ang="0">
                    <a:pos x="401" y="187"/>
                  </a:cxn>
                  <a:cxn ang="0">
                    <a:pos x="401" y="265"/>
                  </a:cxn>
                  <a:cxn ang="0">
                    <a:pos x="408" y="275"/>
                  </a:cxn>
                  <a:cxn ang="0">
                    <a:pos x="436" y="275"/>
                  </a:cxn>
                  <a:cxn ang="0">
                    <a:pos x="436" y="514"/>
                  </a:cxn>
                  <a:cxn ang="0">
                    <a:pos x="408" y="514"/>
                  </a:cxn>
                  <a:cxn ang="0">
                    <a:pos x="401" y="526"/>
                  </a:cxn>
                  <a:cxn ang="0">
                    <a:pos x="401" y="601"/>
                  </a:cxn>
                  <a:cxn ang="0">
                    <a:pos x="367" y="601"/>
                  </a:cxn>
                  <a:cxn ang="0">
                    <a:pos x="362" y="615"/>
                  </a:cxn>
                  <a:cxn ang="0">
                    <a:pos x="362" y="688"/>
                  </a:cxn>
                  <a:cxn ang="0">
                    <a:pos x="162" y="688"/>
                  </a:cxn>
                  <a:cxn ang="0">
                    <a:pos x="162" y="98"/>
                  </a:cxn>
                  <a:cxn ang="0">
                    <a:pos x="4" y="0"/>
                  </a:cxn>
                  <a:cxn ang="0">
                    <a:pos x="401" y="0"/>
                  </a:cxn>
                  <a:cxn ang="0">
                    <a:pos x="408" y="14"/>
                  </a:cxn>
                  <a:cxn ang="0">
                    <a:pos x="408" y="86"/>
                  </a:cxn>
                  <a:cxn ang="0">
                    <a:pos x="476" y="86"/>
                  </a:cxn>
                  <a:cxn ang="0">
                    <a:pos x="482" y="98"/>
                  </a:cxn>
                  <a:cxn ang="0">
                    <a:pos x="482" y="265"/>
                  </a:cxn>
                  <a:cxn ang="0">
                    <a:pos x="518" y="265"/>
                  </a:cxn>
                  <a:cxn ang="0">
                    <a:pos x="524" y="275"/>
                  </a:cxn>
                  <a:cxn ang="0">
                    <a:pos x="524" y="514"/>
                  </a:cxn>
                  <a:cxn ang="0">
                    <a:pos x="518" y="526"/>
                  </a:cxn>
                  <a:cxn ang="0">
                    <a:pos x="482" y="526"/>
                  </a:cxn>
                  <a:cxn ang="0">
                    <a:pos x="482" y="688"/>
                  </a:cxn>
                  <a:cxn ang="0">
                    <a:pos x="476" y="701"/>
                  </a:cxn>
                  <a:cxn ang="0">
                    <a:pos x="408" y="701"/>
                  </a:cxn>
                  <a:cxn ang="0">
                    <a:pos x="408" y="777"/>
                  </a:cxn>
                  <a:cxn ang="0">
                    <a:pos x="401" y="789"/>
                  </a:cxn>
                  <a:cxn ang="0">
                    <a:pos x="162" y="789"/>
                  </a:cxn>
                  <a:cxn ang="0">
                    <a:pos x="162" y="1379"/>
                  </a:cxn>
                  <a:cxn ang="0">
                    <a:pos x="237" y="1379"/>
                  </a:cxn>
                  <a:cxn ang="0">
                    <a:pos x="243" y="1392"/>
                  </a:cxn>
                  <a:cxn ang="0">
                    <a:pos x="243" y="1465"/>
                  </a:cxn>
                  <a:cxn ang="0">
                    <a:pos x="237" y="1477"/>
                  </a:cxn>
                  <a:cxn ang="0">
                    <a:pos x="4" y="1477"/>
                  </a:cxn>
                  <a:cxn ang="0">
                    <a:pos x="0" y="1465"/>
                  </a:cxn>
                  <a:cxn ang="0">
                    <a:pos x="0" y="1392"/>
                  </a:cxn>
                  <a:cxn ang="0">
                    <a:pos x="4" y="1379"/>
                  </a:cxn>
                  <a:cxn ang="0">
                    <a:pos x="80" y="1379"/>
                  </a:cxn>
                  <a:cxn ang="0">
                    <a:pos x="80" y="98"/>
                  </a:cxn>
                  <a:cxn ang="0">
                    <a:pos x="4" y="98"/>
                  </a:cxn>
                  <a:cxn ang="0">
                    <a:pos x="0" y="86"/>
                  </a:cxn>
                  <a:cxn ang="0">
                    <a:pos x="0" y="14"/>
                  </a:cxn>
                  <a:cxn ang="0">
                    <a:pos x="4" y="0"/>
                  </a:cxn>
                </a:cxnLst>
                <a:rect l="0" t="0" r="r" b="b"/>
                <a:pathLst>
                  <a:path w="525" h="1478">
                    <a:moveTo>
                      <a:pt x="162" y="98"/>
                    </a:moveTo>
                    <a:lnTo>
                      <a:pt x="362" y="98"/>
                    </a:lnTo>
                    <a:lnTo>
                      <a:pt x="362" y="176"/>
                    </a:lnTo>
                    <a:lnTo>
                      <a:pt x="367" y="187"/>
                    </a:lnTo>
                    <a:lnTo>
                      <a:pt x="401" y="187"/>
                    </a:lnTo>
                    <a:lnTo>
                      <a:pt x="401" y="265"/>
                    </a:lnTo>
                    <a:lnTo>
                      <a:pt x="408" y="275"/>
                    </a:lnTo>
                    <a:lnTo>
                      <a:pt x="436" y="275"/>
                    </a:lnTo>
                    <a:lnTo>
                      <a:pt x="436" y="514"/>
                    </a:lnTo>
                    <a:lnTo>
                      <a:pt x="408" y="514"/>
                    </a:lnTo>
                    <a:lnTo>
                      <a:pt x="401" y="526"/>
                    </a:lnTo>
                    <a:lnTo>
                      <a:pt x="401" y="601"/>
                    </a:lnTo>
                    <a:lnTo>
                      <a:pt x="367" y="601"/>
                    </a:lnTo>
                    <a:lnTo>
                      <a:pt x="362" y="615"/>
                    </a:lnTo>
                    <a:lnTo>
                      <a:pt x="362" y="688"/>
                    </a:lnTo>
                    <a:lnTo>
                      <a:pt x="162" y="688"/>
                    </a:lnTo>
                    <a:lnTo>
                      <a:pt x="162" y="98"/>
                    </a:lnTo>
                    <a:close/>
                    <a:moveTo>
                      <a:pt x="4" y="0"/>
                    </a:moveTo>
                    <a:lnTo>
                      <a:pt x="401" y="0"/>
                    </a:lnTo>
                    <a:lnTo>
                      <a:pt x="408" y="14"/>
                    </a:lnTo>
                    <a:lnTo>
                      <a:pt x="408" y="86"/>
                    </a:lnTo>
                    <a:lnTo>
                      <a:pt x="476" y="86"/>
                    </a:lnTo>
                    <a:lnTo>
                      <a:pt x="482" y="98"/>
                    </a:lnTo>
                    <a:lnTo>
                      <a:pt x="482" y="265"/>
                    </a:lnTo>
                    <a:lnTo>
                      <a:pt x="518" y="265"/>
                    </a:lnTo>
                    <a:lnTo>
                      <a:pt x="524" y="275"/>
                    </a:lnTo>
                    <a:lnTo>
                      <a:pt x="524" y="514"/>
                    </a:lnTo>
                    <a:lnTo>
                      <a:pt x="518" y="526"/>
                    </a:lnTo>
                    <a:lnTo>
                      <a:pt x="482" y="526"/>
                    </a:lnTo>
                    <a:lnTo>
                      <a:pt x="482" y="688"/>
                    </a:lnTo>
                    <a:lnTo>
                      <a:pt x="476" y="701"/>
                    </a:lnTo>
                    <a:lnTo>
                      <a:pt x="408" y="701"/>
                    </a:lnTo>
                    <a:lnTo>
                      <a:pt x="408" y="777"/>
                    </a:lnTo>
                    <a:lnTo>
                      <a:pt x="401" y="789"/>
                    </a:lnTo>
                    <a:lnTo>
                      <a:pt x="162" y="789"/>
                    </a:lnTo>
                    <a:lnTo>
                      <a:pt x="162" y="1379"/>
                    </a:lnTo>
                    <a:lnTo>
                      <a:pt x="237" y="1379"/>
                    </a:lnTo>
                    <a:lnTo>
                      <a:pt x="243" y="1392"/>
                    </a:lnTo>
                    <a:lnTo>
                      <a:pt x="243" y="1465"/>
                    </a:lnTo>
                    <a:lnTo>
                      <a:pt x="237" y="1477"/>
                    </a:lnTo>
                    <a:lnTo>
                      <a:pt x="4" y="1477"/>
                    </a:lnTo>
                    <a:lnTo>
                      <a:pt x="0" y="1465"/>
                    </a:lnTo>
                    <a:lnTo>
                      <a:pt x="0" y="1392"/>
                    </a:lnTo>
                    <a:lnTo>
                      <a:pt x="4" y="1379"/>
                    </a:lnTo>
                    <a:lnTo>
                      <a:pt x="80" y="1379"/>
                    </a:lnTo>
                    <a:lnTo>
                      <a:pt x="80" y="98"/>
                    </a:lnTo>
                    <a:lnTo>
                      <a:pt x="4" y="98"/>
                    </a:lnTo>
                    <a:lnTo>
                      <a:pt x="0" y="86"/>
                    </a:lnTo>
                    <a:lnTo>
                      <a:pt x="0" y="1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177">
                  <a:latin typeface="Comic Sans MS" pitchFamily="66" charset="0"/>
                </a:endParaRPr>
              </a:p>
            </p:txBody>
          </p:sp>
          <p:sp>
            <p:nvSpPr>
              <p:cNvPr id="1508382" name="Freeform 30"/>
              <p:cNvSpPr>
                <a:spLocks noChangeArrowheads="1"/>
              </p:cNvSpPr>
              <p:nvPr/>
            </p:nvSpPr>
            <p:spPr bwMode="auto">
              <a:xfrm>
                <a:off x="4353" y="2304"/>
                <a:ext cx="81" cy="334"/>
              </a:xfrm>
              <a:custGeom>
                <a:avLst/>
                <a:gdLst/>
                <a:ahLst/>
                <a:cxnLst>
                  <a:cxn ang="0">
                    <a:pos x="236" y="0"/>
                  </a:cxn>
                  <a:cxn ang="0">
                    <a:pos x="240" y="86"/>
                  </a:cxn>
                  <a:cxn ang="0">
                    <a:pos x="280" y="98"/>
                  </a:cxn>
                  <a:cxn ang="0">
                    <a:pos x="316" y="176"/>
                  </a:cxn>
                  <a:cxn ang="0">
                    <a:pos x="322" y="438"/>
                  </a:cxn>
                  <a:cxn ang="0">
                    <a:pos x="280" y="452"/>
                  </a:cxn>
                  <a:cxn ang="0">
                    <a:pos x="274" y="526"/>
                  </a:cxn>
                  <a:cxn ang="0">
                    <a:pos x="240" y="601"/>
                  </a:cxn>
                  <a:cxn ang="0">
                    <a:pos x="280" y="615"/>
                  </a:cxn>
                  <a:cxn ang="0">
                    <a:pos x="316" y="688"/>
                  </a:cxn>
                  <a:cxn ang="0">
                    <a:pos x="322" y="777"/>
                  </a:cxn>
                  <a:cxn ang="0">
                    <a:pos x="361" y="789"/>
                  </a:cxn>
                  <a:cxn ang="0">
                    <a:pos x="355" y="1141"/>
                  </a:cxn>
                  <a:cxn ang="0">
                    <a:pos x="322" y="1290"/>
                  </a:cxn>
                  <a:cxn ang="0">
                    <a:pos x="280" y="1303"/>
                  </a:cxn>
                  <a:cxn ang="0">
                    <a:pos x="274" y="1392"/>
                  </a:cxn>
                  <a:cxn ang="0">
                    <a:pos x="200" y="1465"/>
                  </a:cxn>
                  <a:cxn ang="0">
                    <a:pos x="46" y="1477"/>
                  </a:cxn>
                  <a:cxn ang="0">
                    <a:pos x="39" y="1392"/>
                  </a:cxn>
                  <a:cxn ang="0">
                    <a:pos x="0" y="1379"/>
                  </a:cxn>
                  <a:cxn ang="0">
                    <a:pos x="6" y="1204"/>
                  </a:cxn>
                  <a:cxn ang="0">
                    <a:pos x="87" y="1216"/>
                  </a:cxn>
                  <a:cxn ang="0">
                    <a:pos x="115" y="1290"/>
                  </a:cxn>
                  <a:cxn ang="0">
                    <a:pos x="120" y="1379"/>
                  </a:cxn>
                  <a:cxn ang="0">
                    <a:pos x="195" y="1303"/>
                  </a:cxn>
                  <a:cxn ang="0">
                    <a:pos x="236" y="1290"/>
                  </a:cxn>
                  <a:cxn ang="0">
                    <a:pos x="240" y="1204"/>
                  </a:cxn>
                  <a:cxn ang="0">
                    <a:pos x="274" y="876"/>
                  </a:cxn>
                  <a:cxn ang="0">
                    <a:pos x="236" y="864"/>
                  </a:cxn>
                  <a:cxn ang="0">
                    <a:pos x="200" y="789"/>
                  </a:cxn>
                  <a:cxn ang="0">
                    <a:pos x="195" y="701"/>
                  </a:cxn>
                  <a:cxn ang="0">
                    <a:pos x="115" y="688"/>
                  </a:cxn>
                  <a:cxn ang="0">
                    <a:pos x="120" y="601"/>
                  </a:cxn>
                  <a:cxn ang="0">
                    <a:pos x="155" y="526"/>
                  </a:cxn>
                  <a:cxn ang="0">
                    <a:pos x="195" y="514"/>
                  </a:cxn>
                  <a:cxn ang="0">
                    <a:pos x="200" y="438"/>
                  </a:cxn>
                  <a:cxn ang="0">
                    <a:pos x="236" y="275"/>
                  </a:cxn>
                  <a:cxn ang="0">
                    <a:pos x="195" y="265"/>
                  </a:cxn>
                  <a:cxn ang="0">
                    <a:pos x="87" y="187"/>
                  </a:cxn>
                  <a:cxn ang="0">
                    <a:pos x="81" y="275"/>
                  </a:cxn>
                  <a:cxn ang="0">
                    <a:pos x="46" y="438"/>
                  </a:cxn>
                  <a:cxn ang="0">
                    <a:pos x="6" y="452"/>
                  </a:cxn>
                  <a:cxn ang="0">
                    <a:pos x="0" y="275"/>
                  </a:cxn>
                  <a:cxn ang="0">
                    <a:pos x="39" y="265"/>
                  </a:cxn>
                  <a:cxn ang="0">
                    <a:pos x="46" y="86"/>
                  </a:cxn>
                  <a:cxn ang="0">
                    <a:pos x="115" y="14"/>
                  </a:cxn>
                </a:cxnLst>
                <a:rect l="0" t="0" r="r" b="b"/>
                <a:pathLst>
                  <a:path w="362" h="1478">
                    <a:moveTo>
                      <a:pt x="120" y="0"/>
                    </a:moveTo>
                    <a:lnTo>
                      <a:pt x="236" y="0"/>
                    </a:lnTo>
                    <a:lnTo>
                      <a:pt x="240" y="14"/>
                    </a:lnTo>
                    <a:lnTo>
                      <a:pt x="240" y="86"/>
                    </a:lnTo>
                    <a:lnTo>
                      <a:pt x="274" y="86"/>
                    </a:lnTo>
                    <a:lnTo>
                      <a:pt x="280" y="98"/>
                    </a:lnTo>
                    <a:lnTo>
                      <a:pt x="280" y="176"/>
                    </a:lnTo>
                    <a:lnTo>
                      <a:pt x="316" y="176"/>
                    </a:lnTo>
                    <a:lnTo>
                      <a:pt x="322" y="187"/>
                    </a:lnTo>
                    <a:lnTo>
                      <a:pt x="322" y="438"/>
                    </a:lnTo>
                    <a:lnTo>
                      <a:pt x="316" y="452"/>
                    </a:lnTo>
                    <a:lnTo>
                      <a:pt x="280" y="452"/>
                    </a:lnTo>
                    <a:lnTo>
                      <a:pt x="280" y="514"/>
                    </a:lnTo>
                    <a:lnTo>
                      <a:pt x="274" y="526"/>
                    </a:lnTo>
                    <a:lnTo>
                      <a:pt x="240" y="526"/>
                    </a:lnTo>
                    <a:lnTo>
                      <a:pt x="240" y="601"/>
                    </a:lnTo>
                    <a:lnTo>
                      <a:pt x="274" y="601"/>
                    </a:lnTo>
                    <a:lnTo>
                      <a:pt x="280" y="615"/>
                    </a:lnTo>
                    <a:lnTo>
                      <a:pt x="280" y="688"/>
                    </a:lnTo>
                    <a:lnTo>
                      <a:pt x="316" y="688"/>
                    </a:lnTo>
                    <a:lnTo>
                      <a:pt x="322" y="701"/>
                    </a:lnTo>
                    <a:lnTo>
                      <a:pt x="322" y="777"/>
                    </a:lnTo>
                    <a:lnTo>
                      <a:pt x="355" y="777"/>
                    </a:lnTo>
                    <a:lnTo>
                      <a:pt x="361" y="789"/>
                    </a:lnTo>
                    <a:lnTo>
                      <a:pt x="361" y="1127"/>
                    </a:lnTo>
                    <a:lnTo>
                      <a:pt x="355" y="1141"/>
                    </a:lnTo>
                    <a:lnTo>
                      <a:pt x="322" y="1141"/>
                    </a:lnTo>
                    <a:lnTo>
                      <a:pt x="322" y="1290"/>
                    </a:lnTo>
                    <a:lnTo>
                      <a:pt x="316" y="1303"/>
                    </a:lnTo>
                    <a:lnTo>
                      <a:pt x="280" y="1303"/>
                    </a:lnTo>
                    <a:lnTo>
                      <a:pt x="280" y="1379"/>
                    </a:lnTo>
                    <a:lnTo>
                      <a:pt x="274" y="1392"/>
                    </a:lnTo>
                    <a:lnTo>
                      <a:pt x="200" y="1392"/>
                    </a:lnTo>
                    <a:lnTo>
                      <a:pt x="200" y="1465"/>
                    </a:lnTo>
                    <a:lnTo>
                      <a:pt x="195" y="1477"/>
                    </a:lnTo>
                    <a:lnTo>
                      <a:pt x="46" y="1477"/>
                    </a:lnTo>
                    <a:lnTo>
                      <a:pt x="39" y="1465"/>
                    </a:lnTo>
                    <a:lnTo>
                      <a:pt x="39" y="1392"/>
                    </a:lnTo>
                    <a:lnTo>
                      <a:pt x="6" y="1392"/>
                    </a:lnTo>
                    <a:lnTo>
                      <a:pt x="0" y="1379"/>
                    </a:lnTo>
                    <a:lnTo>
                      <a:pt x="0" y="1216"/>
                    </a:lnTo>
                    <a:lnTo>
                      <a:pt x="6" y="1204"/>
                    </a:lnTo>
                    <a:lnTo>
                      <a:pt x="81" y="1204"/>
                    </a:lnTo>
                    <a:lnTo>
                      <a:pt x="87" y="1216"/>
                    </a:lnTo>
                    <a:lnTo>
                      <a:pt x="87" y="1290"/>
                    </a:lnTo>
                    <a:lnTo>
                      <a:pt x="115" y="1290"/>
                    </a:lnTo>
                    <a:lnTo>
                      <a:pt x="120" y="1303"/>
                    </a:lnTo>
                    <a:lnTo>
                      <a:pt x="120" y="1379"/>
                    </a:lnTo>
                    <a:lnTo>
                      <a:pt x="195" y="1379"/>
                    </a:lnTo>
                    <a:lnTo>
                      <a:pt x="195" y="1303"/>
                    </a:lnTo>
                    <a:lnTo>
                      <a:pt x="200" y="1290"/>
                    </a:lnTo>
                    <a:lnTo>
                      <a:pt x="236" y="1290"/>
                    </a:lnTo>
                    <a:lnTo>
                      <a:pt x="236" y="1216"/>
                    </a:lnTo>
                    <a:lnTo>
                      <a:pt x="240" y="1204"/>
                    </a:lnTo>
                    <a:lnTo>
                      <a:pt x="274" y="1204"/>
                    </a:lnTo>
                    <a:lnTo>
                      <a:pt x="274" y="876"/>
                    </a:lnTo>
                    <a:lnTo>
                      <a:pt x="240" y="876"/>
                    </a:lnTo>
                    <a:lnTo>
                      <a:pt x="236" y="864"/>
                    </a:lnTo>
                    <a:lnTo>
                      <a:pt x="236" y="789"/>
                    </a:lnTo>
                    <a:lnTo>
                      <a:pt x="200" y="789"/>
                    </a:lnTo>
                    <a:lnTo>
                      <a:pt x="195" y="777"/>
                    </a:lnTo>
                    <a:lnTo>
                      <a:pt x="195" y="701"/>
                    </a:lnTo>
                    <a:lnTo>
                      <a:pt x="120" y="701"/>
                    </a:lnTo>
                    <a:lnTo>
                      <a:pt x="115" y="688"/>
                    </a:lnTo>
                    <a:lnTo>
                      <a:pt x="115" y="615"/>
                    </a:lnTo>
                    <a:lnTo>
                      <a:pt x="120" y="601"/>
                    </a:lnTo>
                    <a:lnTo>
                      <a:pt x="155" y="601"/>
                    </a:lnTo>
                    <a:lnTo>
                      <a:pt x="155" y="526"/>
                    </a:lnTo>
                    <a:lnTo>
                      <a:pt x="161" y="514"/>
                    </a:lnTo>
                    <a:lnTo>
                      <a:pt x="195" y="514"/>
                    </a:lnTo>
                    <a:lnTo>
                      <a:pt x="195" y="452"/>
                    </a:lnTo>
                    <a:lnTo>
                      <a:pt x="200" y="438"/>
                    </a:lnTo>
                    <a:lnTo>
                      <a:pt x="236" y="438"/>
                    </a:lnTo>
                    <a:lnTo>
                      <a:pt x="236" y="275"/>
                    </a:lnTo>
                    <a:lnTo>
                      <a:pt x="200" y="275"/>
                    </a:lnTo>
                    <a:lnTo>
                      <a:pt x="195" y="265"/>
                    </a:lnTo>
                    <a:lnTo>
                      <a:pt x="195" y="187"/>
                    </a:lnTo>
                    <a:lnTo>
                      <a:pt x="87" y="187"/>
                    </a:lnTo>
                    <a:lnTo>
                      <a:pt x="87" y="265"/>
                    </a:lnTo>
                    <a:lnTo>
                      <a:pt x="81" y="275"/>
                    </a:lnTo>
                    <a:lnTo>
                      <a:pt x="46" y="275"/>
                    </a:lnTo>
                    <a:lnTo>
                      <a:pt x="46" y="438"/>
                    </a:lnTo>
                    <a:lnTo>
                      <a:pt x="39" y="452"/>
                    </a:lnTo>
                    <a:lnTo>
                      <a:pt x="6" y="452"/>
                    </a:lnTo>
                    <a:lnTo>
                      <a:pt x="0" y="438"/>
                    </a:lnTo>
                    <a:lnTo>
                      <a:pt x="0" y="275"/>
                    </a:lnTo>
                    <a:lnTo>
                      <a:pt x="6" y="265"/>
                    </a:lnTo>
                    <a:lnTo>
                      <a:pt x="39" y="265"/>
                    </a:lnTo>
                    <a:lnTo>
                      <a:pt x="39" y="98"/>
                    </a:lnTo>
                    <a:lnTo>
                      <a:pt x="46" y="86"/>
                    </a:lnTo>
                    <a:lnTo>
                      <a:pt x="115" y="86"/>
                    </a:lnTo>
                    <a:lnTo>
                      <a:pt x="115" y="14"/>
                    </a:lnTo>
                    <a:lnTo>
                      <a:pt x="120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177">
                  <a:latin typeface="Comic Sans MS" pitchFamily="66" charset="0"/>
                </a:endParaRPr>
              </a:p>
            </p:txBody>
          </p:sp>
          <p:sp>
            <p:nvSpPr>
              <p:cNvPr id="1508383" name="Freeform 31"/>
              <p:cNvSpPr>
                <a:spLocks noChangeArrowheads="1"/>
              </p:cNvSpPr>
              <p:nvPr/>
            </p:nvSpPr>
            <p:spPr bwMode="auto">
              <a:xfrm>
                <a:off x="4478" y="2597"/>
                <a:ext cx="16" cy="41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77" y="0"/>
                  </a:cxn>
                  <a:cxn ang="0">
                    <a:pos x="84" y="12"/>
                  </a:cxn>
                  <a:cxn ang="0">
                    <a:pos x="84" y="173"/>
                  </a:cxn>
                  <a:cxn ang="0">
                    <a:pos x="77" y="185"/>
                  </a:cxn>
                  <a:cxn ang="0">
                    <a:pos x="6" y="185"/>
                  </a:cxn>
                  <a:cxn ang="0">
                    <a:pos x="0" y="173"/>
                  </a:cxn>
                  <a:cxn ang="0">
                    <a:pos x="0" y="12"/>
                  </a:cxn>
                  <a:cxn ang="0">
                    <a:pos x="6" y="0"/>
                  </a:cxn>
                </a:cxnLst>
                <a:rect l="0" t="0" r="r" b="b"/>
                <a:pathLst>
                  <a:path w="85" h="186">
                    <a:moveTo>
                      <a:pt x="6" y="0"/>
                    </a:moveTo>
                    <a:lnTo>
                      <a:pt x="77" y="0"/>
                    </a:lnTo>
                    <a:lnTo>
                      <a:pt x="84" y="12"/>
                    </a:lnTo>
                    <a:lnTo>
                      <a:pt x="84" y="173"/>
                    </a:lnTo>
                    <a:lnTo>
                      <a:pt x="77" y="185"/>
                    </a:lnTo>
                    <a:lnTo>
                      <a:pt x="6" y="185"/>
                    </a:lnTo>
                    <a:lnTo>
                      <a:pt x="0" y="173"/>
                    </a:lnTo>
                    <a:lnTo>
                      <a:pt x="0" y="12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177">
                  <a:latin typeface="Comic Sans MS" pitchFamily="66" charset="0"/>
                </a:endParaRPr>
              </a:p>
            </p:txBody>
          </p:sp>
          <p:sp>
            <p:nvSpPr>
              <p:cNvPr id="1508384" name="Freeform 32"/>
              <p:cNvSpPr>
                <a:spLocks noChangeArrowheads="1"/>
              </p:cNvSpPr>
              <p:nvPr/>
            </p:nvSpPr>
            <p:spPr bwMode="auto">
              <a:xfrm>
                <a:off x="4525" y="2304"/>
                <a:ext cx="81" cy="334"/>
              </a:xfrm>
              <a:custGeom>
                <a:avLst/>
                <a:gdLst/>
                <a:ahLst/>
                <a:cxnLst>
                  <a:cxn ang="0">
                    <a:pos x="236" y="0"/>
                  </a:cxn>
                  <a:cxn ang="0">
                    <a:pos x="240" y="86"/>
                  </a:cxn>
                  <a:cxn ang="0">
                    <a:pos x="282" y="98"/>
                  </a:cxn>
                  <a:cxn ang="0">
                    <a:pos x="315" y="176"/>
                  </a:cxn>
                  <a:cxn ang="0">
                    <a:pos x="321" y="438"/>
                  </a:cxn>
                  <a:cxn ang="0">
                    <a:pos x="282" y="452"/>
                  </a:cxn>
                  <a:cxn ang="0">
                    <a:pos x="275" y="526"/>
                  </a:cxn>
                  <a:cxn ang="0">
                    <a:pos x="240" y="601"/>
                  </a:cxn>
                  <a:cxn ang="0">
                    <a:pos x="282" y="615"/>
                  </a:cxn>
                  <a:cxn ang="0">
                    <a:pos x="315" y="688"/>
                  </a:cxn>
                  <a:cxn ang="0">
                    <a:pos x="321" y="777"/>
                  </a:cxn>
                  <a:cxn ang="0">
                    <a:pos x="362" y="789"/>
                  </a:cxn>
                  <a:cxn ang="0">
                    <a:pos x="356" y="1141"/>
                  </a:cxn>
                  <a:cxn ang="0">
                    <a:pos x="321" y="1290"/>
                  </a:cxn>
                  <a:cxn ang="0">
                    <a:pos x="282" y="1303"/>
                  </a:cxn>
                  <a:cxn ang="0">
                    <a:pos x="275" y="1392"/>
                  </a:cxn>
                  <a:cxn ang="0">
                    <a:pos x="201" y="1465"/>
                  </a:cxn>
                  <a:cxn ang="0">
                    <a:pos x="47" y="1477"/>
                  </a:cxn>
                  <a:cxn ang="0">
                    <a:pos x="41" y="1392"/>
                  </a:cxn>
                  <a:cxn ang="0">
                    <a:pos x="0" y="1379"/>
                  </a:cxn>
                  <a:cxn ang="0">
                    <a:pos x="5" y="1204"/>
                  </a:cxn>
                  <a:cxn ang="0">
                    <a:pos x="87" y="1216"/>
                  </a:cxn>
                  <a:cxn ang="0">
                    <a:pos x="115" y="1290"/>
                  </a:cxn>
                  <a:cxn ang="0">
                    <a:pos x="121" y="1379"/>
                  </a:cxn>
                  <a:cxn ang="0">
                    <a:pos x="196" y="1303"/>
                  </a:cxn>
                  <a:cxn ang="0">
                    <a:pos x="236" y="1290"/>
                  </a:cxn>
                  <a:cxn ang="0">
                    <a:pos x="240" y="1204"/>
                  </a:cxn>
                  <a:cxn ang="0">
                    <a:pos x="275" y="876"/>
                  </a:cxn>
                  <a:cxn ang="0">
                    <a:pos x="236" y="864"/>
                  </a:cxn>
                  <a:cxn ang="0">
                    <a:pos x="201" y="789"/>
                  </a:cxn>
                  <a:cxn ang="0">
                    <a:pos x="196" y="701"/>
                  </a:cxn>
                  <a:cxn ang="0">
                    <a:pos x="115" y="688"/>
                  </a:cxn>
                  <a:cxn ang="0">
                    <a:pos x="121" y="601"/>
                  </a:cxn>
                  <a:cxn ang="0">
                    <a:pos x="155" y="526"/>
                  </a:cxn>
                  <a:cxn ang="0">
                    <a:pos x="196" y="514"/>
                  </a:cxn>
                  <a:cxn ang="0">
                    <a:pos x="201" y="438"/>
                  </a:cxn>
                  <a:cxn ang="0">
                    <a:pos x="236" y="275"/>
                  </a:cxn>
                  <a:cxn ang="0">
                    <a:pos x="196" y="265"/>
                  </a:cxn>
                  <a:cxn ang="0">
                    <a:pos x="87" y="187"/>
                  </a:cxn>
                  <a:cxn ang="0">
                    <a:pos x="81" y="275"/>
                  </a:cxn>
                  <a:cxn ang="0">
                    <a:pos x="47" y="438"/>
                  </a:cxn>
                  <a:cxn ang="0">
                    <a:pos x="5" y="452"/>
                  </a:cxn>
                  <a:cxn ang="0">
                    <a:pos x="0" y="275"/>
                  </a:cxn>
                  <a:cxn ang="0">
                    <a:pos x="41" y="265"/>
                  </a:cxn>
                  <a:cxn ang="0">
                    <a:pos x="47" y="86"/>
                  </a:cxn>
                  <a:cxn ang="0">
                    <a:pos x="115" y="14"/>
                  </a:cxn>
                </a:cxnLst>
                <a:rect l="0" t="0" r="r" b="b"/>
                <a:pathLst>
                  <a:path w="363" h="1478">
                    <a:moveTo>
                      <a:pt x="121" y="0"/>
                    </a:moveTo>
                    <a:lnTo>
                      <a:pt x="236" y="0"/>
                    </a:lnTo>
                    <a:lnTo>
                      <a:pt x="240" y="14"/>
                    </a:lnTo>
                    <a:lnTo>
                      <a:pt x="240" y="86"/>
                    </a:lnTo>
                    <a:lnTo>
                      <a:pt x="275" y="86"/>
                    </a:lnTo>
                    <a:lnTo>
                      <a:pt x="282" y="98"/>
                    </a:lnTo>
                    <a:lnTo>
                      <a:pt x="282" y="176"/>
                    </a:lnTo>
                    <a:lnTo>
                      <a:pt x="315" y="176"/>
                    </a:lnTo>
                    <a:lnTo>
                      <a:pt x="321" y="187"/>
                    </a:lnTo>
                    <a:lnTo>
                      <a:pt x="321" y="438"/>
                    </a:lnTo>
                    <a:lnTo>
                      <a:pt x="315" y="452"/>
                    </a:lnTo>
                    <a:lnTo>
                      <a:pt x="282" y="452"/>
                    </a:lnTo>
                    <a:lnTo>
                      <a:pt x="282" y="514"/>
                    </a:lnTo>
                    <a:lnTo>
                      <a:pt x="275" y="526"/>
                    </a:lnTo>
                    <a:lnTo>
                      <a:pt x="240" y="526"/>
                    </a:lnTo>
                    <a:lnTo>
                      <a:pt x="240" y="601"/>
                    </a:lnTo>
                    <a:lnTo>
                      <a:pt x="275" y="601"/>
                    </a:lnTo>
                    <a:lnTo>
                      <a:pt x="282" y="615"/>
                    </a:lnTo>
                    <a:lnTo>
                      <a:pt x="282" y="688"/>
                    </a:lnTo>
                    <a:lnTo>
                      <a:pt x="315" y="688"/>
                    </a:lnTo>
                    <a:lnTo>
                      <a:pt x="321" y="701"/>
                    </a:lnTo>
                    <a:lnTo>
                      <a:pt x="321" y="777"/>
                    </a:lnTo>
                    <a:lnTo>
                      <a:pt x="356" y="777"/>
                    </a:lnTo>
                    <a:lnTo>
                      <a:pt x="362" y="789"/>
                    </a:lnTo>
                    <a:lnTo>
                      <a:pt x="362" y="1127"/>
                    </a:lnTo>
                    <a:lnTo>
                      <a:pt x="356" y="1141"/>
                    </a:lnTo>
                    <a:lnTo>
                      <a:pt x="321" y="1141"/>
                    </a:lnTo>
                    <a:lnTo>
                      <a:pt x="321" y="1290"/>
                    </a:lnTo>
                    <a:lnTo>
                      <a:pt x="315" y="1303"/>
                    </a:lnTo>
                    <a:lnTo>
                      <a:pt x="282" y="1303"/>
                    </a:lnTo>
                    <a:lnTo>
                      <a:pt x="282" y="1379"/>
                    </a:lnTo>
                    <a:lnTo>
                      <a:pt x="275" y="1392"/>
                    </a:lnTo>
                    <a:lnTo>
                      <a:pt x="201" y="1392"/>
                    </a:lnTo>
                    <a:lnTo>
                      <a:pt x="201" y="1465"/>
                    </a:lnTo>
                    <a:lnTo>
                      <a:pt x="196" y="1477"/>
                    </a:lnTo>
                    <a:lnTo>
                      <a:pt x="47" y="1477"/>
                    </a:lnTo>
                    <a:lnTo>
                      <a:pt x="41" y="1465"/>
                    </a:lnTo>
                    <a:lnTo>
                      <a:pt x="41" y="1392"/>
                    </a:lnTo>
                    <a:lnTo>
                      <a:pt x="5" y="1392"/>
                    </a:lnTo>
                    <a:lnTo>
                      <a:pt x="0" y="1379"/>
                    </a:lnTo>
                    <a:lnTo>
                      <a:pt x="0" y="1216"/>
                    </a:lnTo>
                    <a:lnTo>
                      <a:pt x="5" y="1204"/>
                    </a:lnTo>
                    <a:lnTo>
                      <a:pt x="81" y="1204"/>
                    </a:lnTo>
                    <a:lnTo>
                      <a:pt x="87" y="1216"/>
                    </a:lnTo>
                    <a:lnTo>
                      <a:pt x="87" y="1290"/>
                    </a:lnTo>
                    <a:lnTo>
                      <a:pt x="115" y="1290"/>
                    </a:lnTo>
                    <a:lnTo>
                      <a:pt x="121" y="1303"/>
                    </a:lnTo>
                    <a:lnTo>
                      <a:pt x="121" y="1379"/>
                    </a:lnTo>
                    <a:lnTo>
                      <a:pt x="196" y="1379"/>
                    </a:lnTo>
                    <a:lnTo>
                      <a:pt x="196" y="1303"/>
                    </a:lnTo>
                    <a:lnTo>
                      <a:pt x="201" y="1290"/>
                    </a:lnTo>
                    <a:lnTo>
                      <a:pt x="236" y="1290"/>
                    </a:lnTo>
                    <a:lnTo>
                      <a:pt x="236" y="1216"/>
                    </a:lnTo>
                    <a:lnTo>
                      <a:pt x="240" y="1204"/>
                    </a:lnTo>
                    <a:lnTo>
                      <a:pt x="275" y="1204"/>
                    </a:lnTo>
                    <a:lnTo>
                      <a:pt x="275" y="876"/>
                    </a:lnTo>
                    <a:lnTo>
                      <a:pt x="240" y="876"/>
                    </a:lnTo>
                    <a:lnTo>
                      <a:pt x="236" y="864"/>
                    </a:lnTo>
                    <a:lnTo>
                      <a:pt x="236" y="789"/>
                    </a:lnTo>
                    <a:lnTo>
                      <a:pt x="201" y="789"/>
                    </a:lnTo>
                    <a:lnTo>
                      <a:pt x="196" y="777"/>
                    </a:lnTo>
                    <a:lnTo>
                      <a:pt x="196" y="701"/>
                    </a:lnTo>
                    <a:lnTo>
                      <a:pt x="121" y="701"/>
                    </a:lnTo>
                    <a:lnTo>
                      <a:pt x="115" y="688"/>
                    </a:lnTo>
                    <a:lnTo>
                      <a:pt x="115" y="615"/>
                    </a:lnTo>
                    <a:lnTo>
                      <a:pt x="121" y="601"/>
                    </a:lnTo>
                    <a:lnTo>
                      <a:pt x="155" y="601"/>
                    </a:lnTo>
                    <a:lnTo>
                      <a:pt x="155" y="526"/>
                    </a:lnTo>
                    <a:lnTo>
                      <a:pt x="161" y="514"/>
                    </a:lnTo>
                    <a:lnTo>
                      <a:pt x="196" y="514"/>
                    </a:lnTo>
                    <a:lnTo>
                      <a:pt x="196" y="452"/>
                    </a:lnTo>
                    <a:lnTo>
                      <a:pt x="201" y="438"/>
                    </a:lnTo>
                    <a:lnTo>
                      <a:pt x="236" y="438"/>
                    </a:lnTo>
                    <a:lnTo>
                      <a:pt x="236" y="275"/>
                    </a:lnTo>
                    <a:lnTo>
                      <a:pt x="201" y="275"/>
                    </a:lnTo>
                    <a:lnTo>
                      <a:pt x="196" y="265"/>
                    </a:lnTo>
                    <a:lnTo>
                      <a:pt x="196" y="187"/>
                    </a:lnTo>
                    <a:lnTo>
                      <a:pt x="87" y="187"/>
                    </a:lnTo>
                    <a:lnTo>
                      <a:pt x="87" y="265"/>
                    </a:lnTo>
                    <a:lnTo>
                      <a:pt x="81" y="275"/>
                    </a:lnTo>
                    <a:lnTo>
                      <a:pt x="47" y="275"/>
                    </a:lnTo>
                    <a:lnTo>
                      <a:pt x="47" y="438"/>
                    </a:lnTo>
                    <a:lnTo>
                      <a:pt x="41" y="452"/>
                    </a:lnTo>
                    <a:lnTo>
                      <a:pt x="5" y="452"/>
                    </a:lnTo>
                    <a:lnTo>
                      <a:pt x="0" y="438"/>
                    </a:lnTo>
                    <a:lnTo>
                      <a:pt x="0" y="275"/>
                    </a:lnTo>
                    <a:lnTo>
                      <a:pt x="5" y="265"/>
                    </a:lnTo>
                    <a:lnTo>
                      <a:pt x="41" y="265"/>
                    </a:lnTo>
                    <a:lnTo>
                      <a:pt x="41" y="98"/>
                    </a:lnTo>
                    <a:lnTo>
                      <a:pt x="47" y="86"/>
                    </a:lnTo>
                    <a:lnTo>
                      <a:pt x="115" y="86"/>
                    </a:lnTo>
                    <a:lnTo>
                      <a:pt x="115" y="14"/>
                    </a:lnTo>
                    <a:lnTo>
                      <a:pt x="121" y="0"/>
                    </a:lnTo>
                  </a:path>
                </a:pathLst>
              </a:custGeom>
              <a:solidFill>
                <a:srgbClr val="336699"/>
              </a:solidFill>
              <a:ln w="9525">
                <a:solidFill>
                  <a:srgbClr val="4C38E2"/>
                </a:solidFill>
                <a:round/>
                <a:headEnd/>
                <a:tailEnd/>
              </a:ln>
              <a:effectLst>
                <a:outerShdw dist="40186" dir="1096358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177">
                  <a:latin typeface="Comic Sans MS" pitchFamily="66" charset="0"/>
                </a:endParaRPr>
              </a:p>
            </p:txBody>
          </p:sp>
        </p:grpSp>
        <p:sp>
          <p:nvSpPr>
            <p:cNvPr id="62479" name="Freeform 33"/>
            <p:cNvSpPr>
              <a:spLocks/>
            </p:cNvSpPr>
            <p:nvPr/>
          </p:nvSpPr>
          <p:spPr bwMode="auto">
            <a:xfrm>
              <a:off x="596046" y="2378138"/>
              <a:ext cx="565979" cy="753919"/>
            </a:xfrm>
            <a:custGeom>
              <a:avLst/>
              <a:gdLst>
                <a:gd name="T0" fmla="*/ 0 w 1902"/>
                <a:gd name="T1" fmla="*/ 2147483647 h 2325"/>
                <a:gd name="T2" fmla="*/ 2147483647 w 1902"/>
                <a:gd name="T3" fmla="*/ 2147483647 h 2325"/>
                <a:gd name="T4" fmla="*/ 2147483647 w 1902"/>
                <a:gd name="T5" fmla="*/ 0 h 2325"/>
                <a:gd name="T6" fmla="*/ 0 60000 65536"/>
                <a:gd name="T7" fmla="*/ 0 60000 65536"/>
                <a:gd name="T8" fmla="*/ 0 60000 65536"/>
                <a:gd name="T9" fmla="*/ 0 w 1902"/>
                <a:gd name="T10" fmla="*/ 0 h 2325"/>
                <a:gd name="T11" fmla="*/ 1902 w 1902"/>
                <a:gd name="T12" fmla="*/ 2325 h 23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2" h="2325">
                  <a:moveTo>
                    <a:pt x="0" y="2324"/>
                  </a:moveTo>
                  <a:cubicBezTo>
                    <a:pt x="475" y="2096"/>
                    <a:pt x="951" y="1867"/>
                    <a:pt x="1267" y="1479"/>
                  </a:cubicBezTo>
                  <a:cubicBezTo>
                    <a:pt x="1585" y="1092"/>
                    <a:pt x="1742" y="546"/>
                    <a:pt x="1901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sp>
          <p:nvSpPr>
            <p:cNvPr id="62480" name="Freeform 34"/>
            <p:cNvSpPr>
              <a:spLocks/>
            </p:cNvSpPr>
            <p:nvPr/>
          </p:nvSpPr>
          <p:spPr bwMode="auto">
            <a:xfrm>
              <a:off x="1143664" y="1072280"/>
              <a:ext cx="521694" cy="547618"/>
            </a:xfrm>
            <a:custGeom>
              <a:avLst/>
              <a:gdLst>
                <a:gd name="T0" fmla="*/ 2147483647 w 1761"/>
                <a:gd name="T1" fmla="*/ 2147483647 h 1690"/>
                <a:gd name="T2" fmla="*/ 2147483647 w 1761"/>
                <a:gd name="T3" fmla="*/ 2147483647 h 1690"/>
                <a:gd name="T4" fmla="*/ 2147483647 w 1761"/>
                <a:gd name="T5" fmla="*/ 0 h 1690"/>
                <a:gd name="T6" fmla="*/ 0 60000 65536"/>
                <a:gd name="T7" fmla="*/ 0 60000 65536"/>
                <a:gd name="T8" fmla="*/ 0 60000 65536"/>
                <a:gd name="T9" fmla="*/ 0 w 1761"/>
                <a:gd name="T10" fmla="*/ 0 h 1690"/>
                <a:gd name="T11" fmla="*/ 1761 w 1761"/>
                <a:gd name="T12" fmla="*/ 1690 h 16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1" h="1690">
                  <a:moveTo>
                    <a:pt x="70" y="1689"/>
                  </a:moveTo>
                  <a:cubicBezTo>
                    <a:pt x="34" y="1302"/>
                    <a:pt x="0" y="915"/>
                    <a:pt x="281" y="633"/>
                  </a:cubicBezTo>
                  <a:cubicBezTo>
                    <a:pt x="562" y="352"/>
                    <a:pt x="1161" y="175"/>
                    <a:pt x="1760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sp>
          <p:nvSpPr>
            <p:cNvPr id="62481" name="AutoShape 35"/>
            <p:cNvSpPr>
              <a:spLocks noChangeArrowheads="1"/>
            </p:cNvSpPr>
            <p:nvPr/>
          </p:nvSpPr>
          <p:spPr bwMode="auto">
            <a:xfrm>
              <a:off x="533400" y="659677"/>
              <a:ext cx="2772651" cy="2541507"/>
            </a:xfrm>
            <a:prstGeom prst="roundRect">
              <a:avLst>
                <a:gd name="adj" fmla="val 56"/>
              </a:avLst>
            </a:prstGeom>
            <a:noFill/>
            <a:ln w="19080">
              <a:solidFill>
                <a:srgbClr val="4C38E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sp>
          <p:nvSpPr>
            <p:cNvPr id="62482" name="Freeform 36"/>
            <p:cNvSpPr>
              <a:spLocks/>
            </p:cNvSpPr>
            <p:nvPr/>
          </p:nvSpPr>
          <p:spPr bwMode="auto">
            <a:xfrm>
              <a:off x="2363112" y="1141407"/>
              <a:ext cx="502253" cy="478491"/>
            </a:xfrm>
            <a:custGeom>
              <a:avLst/>
              <a:gdLst>
                <a:gd name="T0" fmla="*/ 0 w 1690"/>
                <a:gd name="T1" fmla="*/ 0 h 1478"/>
                <a:gd name="T2" fmla="*/ 2147483647 w 1690"/>
                <a:gd name="T3" fmla="*/ 2147483647 h 1478"/>
                <a:gd name="T4" fmla="*/ 2147483647 w 1690"/>
                <a:gd name="T5" fmla="*/ 2147483647 h 1478"/>
                <a:gd name="T6" fmla="*/ 0 60000 65536"/>
                <a:gd name="T7" fmla="*/ 0 60000 65536"/>
                <a:gd name="T8" fmla="*/ 0 60000 65536"/>
                <a:gd name="T9" fmla="*/ 0 w 1690"/>
                <a:gd name="T10" fmla="*/ 0 h 1478"/>
                <a:gd name="T11" fmla="*/ 1690 w 1690"/>
                <a:gd name="T12" fmla="*/ 1478 h 14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0" h="1478">
                  <a:moveTo>
                    <a:pt x="0" y="0"/>
                  </a:moveTo>
                  <a:cubicBezTo>
                    <a:pt x="492" y="192"/>
                    <a:pt x="986" y="386"/>
                    <a:pt x="1267" y="632"/>
                  </a:cubicBezTo>
                  <a:cubicBezTo>
                    <a:pt x="1548" y="879"/>
                    <a:pt x="1619" y="1337"/>
                    <a:pt x="1689" y="1477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sp>
          <p:nvSpPr>
            <p:cNvPr id="62483" name="Freeform 37"/>
            <p:cNvSpPr>
              <a:spLocks/>
            </p:cNvSpPr>
            <p:nvPr/>
          </p:nvSpPr>
          <p:spPr bwMode="auto">
            <a:xfrm>
              <a:off x="1353206" y="2309010"/>
              <a:ext cx="1385785" cy="352117"/>
            </a:xfrm>
            <a:custGeom>
              <a:avLst/>
              <a:gdLst>
                <a:gd name="T0" fmla="*/ 2147483647 w 4653"/>
                <a:gd name="T1" fmla="*/ 2147483647 h 1090"/>
                <a:gd name="T2" fmla="*/ 2147483647 w 4653"/>
                <a:gd name="T3" fmla="*/ 2147483647 h 1090"/>
                <a:gd name="T4" fmla="*/ 0 w 4653"/>
                <a:gd name="T5" fmla="*/ 0 h 1090"/>
                <a:gd name="T6" fmla="*/ 0 60000 65536"/>
                <a:gd name="T7" fmla="*/ 0 60000 65536"/>
                <a:gd name="T8" fmla="*/ 0 60000 65536"/>
                <a:gd name="T9" fmla="*/ 0 w 4653"/>
                <a:gd name="T10" fmla="*/ 0 h 1090"/>
                <a:gd name="T11" fmla="*/ 4653 w 4653"/>
                <a:gd name="T12" fmla="*/ 1090 h 10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53" h="1090">
                  <a:moveTo>
                    <a:pt x="4652" y="211"/>
                  </a:moveTo>
                  <a:cubicBezTo>
                    <a:pt x="4044" y="650"/>
                    <a:pt x="3434" y="1089"/>
                    <a:pt x="2659" y="1053"/>
                  </a:cubicBezTo>
                  <a:cubicBezTo>
                    <a:pt x="1882" y="1019"/>
                    <a:pt x="941" y="510"/>
                    <a:pt x="0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sp>
          <p:nvSpPr>
            <p:cNvPr id="62484" name="Freeform 38"/>
            <p:cNvSpPr>
              <a:spLocks/>
            </p:cNvSpPr>
            <p:nvPr/>
          </p:nvSpPr>
          <p:spPr bwMode="auto">
            <a:xfrm>
              <a:off x="2803798" y="2378138"/>
              <a:ext cx="439606" cy="684792"/>
            </a:xfrm>
            <a:custGeom>
              <a:avLst/>
              <a:gdLst>
                <a:gd name="T0" fmla="*/ 2147483647 w 1479"/>
                <a:gd name="T1" fmla="*/ 0 h 2113"/>
                <a:gd name="T2" fmla="*/ 2147483647 w 1479"/>
                <a:gd name="T3" fmla="*/ 2147483647 h 2113"/>
                <a:gd name="T4" fmla="*/ 2147483647 w 1479"/>
                <a:gd name="T5" fmla="*/ 2147483647 h 2113"/>
                <a:gd name="T6" fmla="*/ 0 60000 65536"/>
                <a:gd name="T7" fmla="*/ 0 60000 65536"/>
                <a:gd name="T8" fmla="*/ 0 60000 65536"/>
                <a:gd name="T9" fmla="*/ 0 w 1479"/>
                <a:gd name="T10" fmla="*/ 0 h 2113"/>
                <a:gd name="T11" fmla="*/ 1479 w 1479"/>
                <a:gd name="T12" fmla="*/ 2113 h 2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9" h="2113">
                  <a:moveTo>
                    <a:pt x="211" y="0"/>
                  </a:moveTo>
                  <a:cubicBezTo>
                    <a:pt x="105" y="457"/>
                    <a:pt x="0" y="914"/>
                    <a:pt x="211" y="1267"/>
                  </a:cubicBezTo>
                  <a:cubicBezTo>
                    <a:pt x="422" y="1619"/>
                    <a:pt x="1267" y="1971"/>
                    <a:pt x="1478" y="2112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sp>
          <p:nvSpPr>
            <p:cNvPr id="62485" name="Text Box 39"/>
            <p:cNvSpPr txBox="1">
              <a:spLocks noChangeArrowheads="1"/>
            </p:cNvSpPr>
            <p:nvPr/>
          </p:nvSpPr>
          <p:spPr bwMode="auto">
            <a:xfrm>
              <a:off x="722420" y="2584439"/>
              <a:ext cx="692352" cy="409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31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62486" name="Text Box 40"/>
            <p:cNvSpPr txBox="1">
              <a:spLocks noChangeArrowheads="1"/>
            </p:cNvSpPr>
            <p:nvPr/>
          </p:nvSpPr>
          <p:spPr bwMode="auto">
            <a:xfrm>
              <a:off x="975166" y="1004233"/>
              <a:ext cx="690192" cy="408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31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62487" name="Text Box 41"/>
            <p:cNvSpPr txBox="1">
              <a:spLocks noChangeArrowheads="1"/>
            </p:cNvSpPr>
            <p:nvPr/>
          </p:nvSpPr>
          <p:spPr bwMode="auto">
            <a:xfrm>
              <a:off x="2678504" y="2721613"/>
              <a:ext cx="691273" cy="410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31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62488" name="Text Box 42"/>
            <p:cNvSpPr txBox="1">
              <a:spLocks noChangeArrowheads="1"/>
            </p:cNvSpPr>
            <p:nvPr/>
          </p:nvSpPr>
          <p:spPr bwMode="auto">
            <a:xfrm>
              <a:off x="1983992" y="2516392"/>
              <a:ext cx="691273" cy="409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31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d</a:t>
              </a:r>
            </a:p>
          </p:txBody>
        </p:sp>
        <p:sp>
          <p:nvSpPr>
            <p:cNvPr id="62489" name="Text Box 43"/>
            <p:cNvSpPr txBox="1">
              <a:spLocks noChangeArrowheads="1"/>
            </p:cNvSpPr>
            <p:nvPr/>
          </p:nvSpPr>
          <p:spPr bwMode="auto">
            <a:xfrm>
              <a:off x="2552131" y="935106"/>
              <a:ext cx="691273" cy="409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31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c</a:t>
              </a:r>
            </a:p>
          </p:txBody>
        </p:sp>
        <p:sp>
          <p:nvSpPr>
            <p:cNvPr id="62490" name="Freeform 44"/>
            <p:cNvSpPr>
              <a:spLocks noChangeArrowheads="1"/>
            </p:cNvSpPr>
            <p:nvPr/>
          </p:nvSpPr>
          <p:spPr bwMode="auto">
            <a:xfrm>
              <a:off x="2282103" y="1236458"/>
              <a:ext cx="1139519" cy="1524040"/>
            </a:xfrm>
            <a:custGeom>
              <a:avLst/>
              <a:gdLst>
                <a:gd name="T0" fmla="*/ 2147483647 w 3828"/>
                <a:gd name="T1" fmla="*/ 1274298063 h 4697"/>
                <a:gd name="T2" fmla="*/ 2147483647 w 3828"/>
                <a:gd name="T3" fmla="*/ 2147483647 h 4697"/>
                <a:gd name="T4" fmla="*/ 2147483647 w 3828"/>
                <a:gd name="T5" fmla="*/ 2147483647 h 4697"/>
                <a:gd name="T6" fmla="*/ 2147483647 w 3828"/>
                <a:gd name="T7" fmla="*/ 2147483647 h 4697"/>
                <a:gd name="T8" fmla="*/ 2147483647 w 3828"/>
                <a:gd name="T9" fmla="*/ 2147483647 h 4697"/>
                <a:gd name="T10" fmla="*/ 2147483647 w 3828"/>
                <a:gd name="T11" fmla="*/ 2147483647 h 4697"/>
                <a:gd name="T12" fmla="*/ 2147483647 w 3828"/>
                <a:gd name="T13" fmla="*/ 2147483647 h 4697"/>
                <a:gd name="T14" fmla="*/ 2147483647 w 3828"/>
                <a:gd name="T15" fmla="*/ 2147483647 h 4697"/>
                <a:gd name="T16" fmla="*/ 2147483647 w 3828"/>
                <a:gd name="T17" fmla="*/ 2147483647 h 4697"/>
                <a:gd name="T18" fmla="*/ 2147483647 w 3828"/>
                <a:gd name="T19" fmla="*/ 2147483647 h 4697"/>
                <a:gd name="T20" fmla="*/ 2147483647 w 3828"/>
                <a:gd name="T21" fmla="*/ 2147483647 h 4697"/>
                <a:gd name="T22" fmla="*/ 2147483647 w 3828"/>
                <a:gd name="T23" fmla="*/ 2147483647 h 4697"/>
                <a:gd name="T24" fmla="*/ 2147483647 w 3828"/>
                <a:gd name="T25" fmla="*/ 2147483647 h 4697"/>
                <a:gd name="T26" fmla="*/ 2147483647 w 3828"/>
                <a:gd name="T27" fmla="*/ 2147483647 h 4697"/>
                <a:gd name="T28" fmla="*/ 2147483647 w 3828"/>
                <a:gd name="T29" fmla="*/ 2147483647 h 4697"/>
                <a:gd name="T30" fmla="*/ 2147483647 w 3828"/>
                <a:gd name="T31" fmla="*/ 2147483647 h 4697"/>
                <a:gd name="T32" fmla="*/ 2147483647 w 3828"/>
                <a:gd name="T33" fmla="*/ 2147483647 h 4697"/>
                <a:gd name="T34" fmla="*/ 2147483647 w 3828"/>
                <a:gd name="T35" fmla="*/ 2147483647 h 4697"/>
                <a:gd name="T36" fmla="*/ 2147483647 w 3828"/>
                <a:gd name="T37" fmla="*/ 2147483647 h 4697"/>
                <a:gd name="T38" fmla="*/ 2147483647 w 3828"/>
                <a:gd name="T39" fmla="*/ 2147483647 h 4697"/>
                <a:gd name="T40" fmla="*/ 2147483647 w 3828"/>
                <a:gd name="T41" fmla="*/ 2147483647 h 4697"/>
                <a:gd name="T42" fmla="*/ 2147483647 w 3828"/>
                <a:gd name="T43" fmla="*/ 2147483647 h 4697"/>
                <a:gd name="T44" fmla="*/ 2147483647 w 3828"/>
                <a:gd name="T45" fmla="*/ 2147483647 h 4697"/>
                <a:gd name="T46" fmla="*/ 2147483647 w 3828"/>
                <a:gd name="T47" fmla="*/ 2147483647 h 4697"/>
                <a:gd name="T48" fmla="*/ 2147483647 w 3828"/>
                <a:gd name="T49" fmla="*/ 2147483647 h 4697"/>
                <a:gd name="T50" fmla="*/ 2147483647 w 3828"/>
                <a:gd name="T51" fmla="*/ 2147483647 h 4697"/>
                <a:gd name="T52" fmla="*/ 2147483647 w 3828"/>
                <a:gd name="T53" fmla="*/ 2147483647 h 4697"/>
                <a:gd name="T54" fmla="*/ 2147483647 w 3828"/>
                <a:gd name="T55" fmla="*/ 2147483647 h 4697"/>
                <a:gd name="T56" fmla="*/ 2147483647 w 3828"/>
                <a:gd name="T57" fmla="*/ 1274298063 h 469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828"/>
                <a:gd name="T88" fmla="*/ 0 h 4697"/>
                <a:gd name="T89" fmla="*/ 3828 w 3828"/>
                <a:gd name="T90" fmla="*/ 4697 h 469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828" h="4697">
                  <a:moveTo>
                    <a:pt x="2299" y="17"/>
                  </a:moveTo>
                  <a:cubicBezTo>
                    <a:pt x="2078" y="65"/>
                    <a:pt x="1858" y="114"/>
                    <a:pt x="1643" y="184"/>
                  </a:cubicBezTo>
                  <a:cubicBezTo>
                    <a:pt x="1524" y="224"/>
                    <a:pt x="1449" y="303"/>
                    <a:pt x="1325" y="330"/>
                  </a:cubicBezTo>
                  <a:cubicBezTo>
                    <a:pt x="1171" y="444"/>
                    <a:pt x="1021" y="559"/>
                    <a:pt x="868" y="669"/>
                  </a:cubicBezTo>
                  <a:cubicBezTo>
                    <a:pt x="757" y="749"/>
                    <a:pt x="683" y="872"/>
                    <a:pt x="550" y="912"/>
                  </a:cubicBezTo>
                  <a:cubicBezTo>
                    <a:pt x="519" y="943"/>
                    <a:pt x="488" y="982"/>
                    <a:pt x="453" y="1009"/>
                  </a:cubicBezTo>
                  <a:cubicBezTo>
                    <a:pt x="409" y="1044"/>
                    <a:pt x="308" y="1106"/>
                    <a:pt x="308" y="1106"/>
                  </a:cubicBezTo>
                  <a:cubicBezTo>
                    <a:pt x="0" y="1581"/>
                    <a:pt x="228" y="2458"/>
                    <a:pt x="405" y="3022"/>
                  </a:cubicBezTo>
                  <a:cubicBezTo>
                    <a:pt x="391" y="3287"/>
                    <a:pt x="369" y="3440"/>
                    <a:pt x="334" y="3678"/>
                  </a:cubicBezTo>
                  <a:cubicBezTo>
                    <a:pt x="343" y="3749"/>
                    <a:pt x="330" y="3828"/>
                    <a:pt x="356" y="3894"/>
                  </a:cubicBezTo>
                  <a:cubicBezTo>
                    <a:pt x="365" y="3921"/>
                    <a:pt x="475" y="3960"/>
                    <a:pt x="502" y="3969"/>
                  </a:cubicBezTo>
                  <a:cubicBezTo>
                    <a:pt x="638" y="4013"/>
                    <a:pt x="780" y="4049"/>
                    <a:pt x="916" y="4088"/>
                  </a:cubicBezTo>
                  <a:cubicBezTo>
                    <a:pt x="1180" y="4163"/>
                    <a:pt x="1449" y="4269"/>
                    <a:pt x="1713" y="4357"/>
                  </a:cubicBezTo>
                  <a:cubicBezTo>
                    <a:pt x="1806" y="4388"/>
                    <a:pt x="1911" y="4392"/>
                    <a:pt x="2003" y="4428"/>
                  </a:cubicBezTo>
                  <a:cubicBezTo>
                    <a:pt x="2109" y="4462"/>
                    <a:pt x="2189" y="4503"/>
                    <a:pt x="2299" y="4525"/>
                  </a:cubicBezTo>
                  <a:cubicBezTo>
                    <a:pt x="2497" y="4599"/>
                    <a:pt x="2708" y="4621"/>
                    <a:pt x="2902" y="4696"/>
                  </a:cubicBezTo>
                  <a:cubicBezTo>
                    <a:pt x="3167" y="4665"/>
                    <a:pt x="3153" y="4647"/>
                    <a:pt x="3365" y="4572"/>
                  </a:cubicBezTo>
                  <a:cubicBezTo>
                    <a:pt x="3436" y="4344"/>
                    <a:pt x="3268" y="3899"/>
                    <a:pt x="3559" y="3797"/>
                  </a:cubicBezTo>
                  <a:cubicBezTo>
                    <a:pt x="3625" y="3731"/>
                    <a:pt x="3726" y="3581"/>
                    <a:pt x="3726" y="3581"/>
                  </a:cubicBezTo>
                  <a:cubicBezTo>
                    <a:pt x="3827" y="3031"/>
                    <a:pt x="3765" y="3406"/>
                    <a:pt x="3726" y="2175"/>
                  </a:cubicBezTo>
                  <a:cubicBezTo>
                    <a:pt x="3717" y="1854"/>
                    <a:pt x="3620" y="1533"/>
                    <a:pt x="3533" y="1228"/>
                  </a:cubicBezTo>
                  <a:cubicBezTo>
                    <a:pt x="3480" y="1040"/>
                    <a:pt x="3449" y="837"/>
                    <a:pt x="3339" y="669"/>
                  </a:cubicBezTo>
                  <a:cubicBezTo>
                    <a:pt x="3308" y="572"/>
                    <a:pt x="3281" y="533"/>
                    <a:pt x="3193" y="475"/>
                  </a:cubicBezTo>
                  <a:cubicBezTo>
                    <a:pt x="3118" y="369"/>
                    <a:pt x="3052" y="299"/>
                    <a:pt x="2928" y="259"/>
                  </a:cubicBezTo>
                  <a:cubicBezTo>
                    <a:pt x="2796" y="171"/>
                    <a:pt x="2708" y="109"/>
                    <a:pt x="2563" y="65"/>
                  </a:cubicBezTo>
                  <a:cubicBezTo>
                    <a:pt x="2466" y="0"/>
                    <a:pt x="2511" y="4"/>
                    <a:pt x="2369" y="39"/>
                  </a:cubicBezTo>
                  <a:cubicBezTo>
                    <a:pt x="2343" y="43"/>
                    <a:pt x="2321" y="56"/>
                    <a:pt x="2299" y="65"/>
                  </a:cubicBezTo>
                  <a:cubicBezTo>
                    <a:pt x="2272" y="74"/>
                    <a:pt x="2224" y="114"/>
                    <a:pt x="2224" y="87"/>
                  </a:cubicBezTo>
                  <a:cubicBezTo>
                    <a:pt x="2224" y="53"/>
                    <a:pt x="2272" y="39"/>
                    <a:pt x="2299" y="17"/>
                  </a:cubicBezTo>
                </a:path>
              </a:pathLst>
            </a:custGeom>
            <a:noFill/>
            <a:ln w="38160">
              <a:solidFill>
                <a:srgbClr val="FF33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sp>
          <p:nvSpPr>
            <p:cNvPr id="62491" name="Freeform 45"/>
            <p:cNvSpPr>
              <a:spLocks/>
            </p:cNvSpPr>
            <p:nvPr/>
          </p:nvSpPr>
          <p:spPr bwMode="auto">
            <a:xfrm>
              <a:off x="4918660" y="659677"/>
              <a:ext cx="502253" cy="477410"/>
            </a:xfrm>
            <a:custGeom>
              <a:avLst/>
              <a:gdLst>
                <a:gd name="T0" fmla="*/ 0 w 1690"/>
                <a:gd name="T1" fmla="*/ 0 h 1478"/>
                <a:gd name="T2" fmla="*/ 2147483647 w 1690"/>
                <a:gd name="T3" fmla="*/ 2147483647 h 1478"/>
                <a:gd name="T4" fmla="*/ 2147483647 w 1690"/>
                <a:gd name="T5" fmla="*/ 2147483647 h 1478"/>
                <a:gd name="T6" fmla="*/ 0 60000 65536"/>
                <a:gd name="T7" fmla="*/ 0 60000 65536"/>
                <a:gd name="T8" fmla="*/ 0 60000 65536"/>
                <a:gd name="T9" fmla="*/ 0 w 1690"/>
                <a:gd name="T10" fmla="*/ 0 h 1478"/>
                <a:gd name="T11" fmla="*/ 1690 w 1690"/>
                <a:gd name="T12" fmla="*/ 1478 h 14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0" h="1478">
                  <a:moveTo>
                    <a:pt x="0" y="0"/>
                  </a:moveTo>
                  <a:cubicBezTo>
                    <a:pt x="492" y="193"/>
                    <a:pt x="986" y="386"/>
                    <a:pt x="1267" y="633"/>
                  </a:cubicBezTo>
                  <a:cubicBezTo>
                    <a:pt x="1548" y="879"/>
                    <a:pt x="1619" y="1337"/>
                    <a:pt x="1689" y="1477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sp>
          <p:nvSpPr>
            <p:cNvPr id="62492" name="Text Box 46"/>
            <p:cNvSpPr txBox="1">
              <a:spLocks noChangeArrowheads="1"/>
            </p:cNvSpPr>
            <p:nvPr/>
          </p:nvSpPr>
          <p:spPr bwMode="auto">
            <a:xfrm>
              <a:off x="4918660" y="590550"/>
              <a:ext cx="692353" cy="409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31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c</a:t>
              </a:r>
            </a:p>
          </p:txBody>
        </p:sp>
        <p:sp>
          <p:nvSpPr>
            <p:cNvPr id="62493" name="Freeform 47"/>
            <p:cNvSpPr>
              <a:spLocks/>
            </p:cNvSpPr>
            <p:nvPr/>
          </p:nvSpPr>
          <p:spPr bwMode="auto">
            <a:xfrm>
              <a:off x="4098854" y="3066169"/>
              <a:ext cx="438526" cy="135015"/>
            </a:xfrm>
            <a:custGeom>
              <a:avLst/>
              <a:gdLst>
                <a:gd name="T0" fmla="*/ 2147483647 w 1478"/>
                <a:gd name="T1" fmla="*/ 2147483647 h 420"/>
                <a:gd name="T2" fmla="*/ 2147483647 w 1478"/>
                <a:gd name="T3" fmla="*/ 2147483647 h 420"/>
                <a:gd name="T4" fmla="*/ 0 w 1478"/>
                <a:gd name="T5" fmla="*/ 0 h 420"/>
                <a:gd name="T6" fmla="*/ 0 60000 65536"/>
                <a:gd name="T7" fmla="*/ 0 60000 65536"/>
                <a:gd name="T8" fmla="*/ 0 60000 65536"/>
                <a:gd name="T9" fmla="*/ 0 w 1478"/>
                <a:gd name="T10" fmla="*/ 0 h 420"/>
                <a:gd name="T11" fmla="*/ 1478 w 1478"/>
                <a:gd name="T12" fmla="*/ 420 h 4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8" h="420">
                  <a:moveTo>
                    <a:pt x="1477" y="81"/>
                  </a:moveTo>
                  <a:cubicBezTo>
                    <a:pt x="1284" y="250"/>
                    <a:pt x="1090" y="419"/>
                    <a:pt x="844" y="405"/>
                  </a:cubicBezTo>
                  <a:cubicBezTo>
                    <a:pt x="597" y="393"/>
                    <a:pt x="298" y="195"/>
                    <a:pt x="0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sp>
          <p:nvSpPr>
            <p:cNvPr id="62494" name="Text Box 48"/>
            <p:cNvSpPr txBox="1">
              <a:spLocks noChangeArrowheads="1"/>
            </p:cNvSpPr>
            <p:nvPr/>
          </p:nvSpPr>
          <p:spPr bwMode="auto">
            <a:xfrm>
              <a:off x="4098854" y="3134216"/>
              <a:ext cx="691273" cy="409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31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d</a:t>
              </a:r>
            </a:p>
          </p:txBody>
        </p:sp>
        <p:sp>
          <p:nvSpPr>
            <p:cNvPr id="62495" name="Freeform 49"/>
            <p:cNvSpPr>
              <a:spLocks/>
            </p:cNvSpPr>
            <p:nvPr/>
          </p:nvSpPr>
          <p:spPr bwMode="auto">
            <a:xfrm>
              <a:off x="6243959" y="3134217"/>
              <a:ext cx="439606" cy="684792"/>
            </a:xfrm>
            <a:custGeom>
              <a:avLst/>
              <a:gdLst>
                <a:gd name="T0" fmla="*/ 2147483647 w 1479"/>
                <a:gd name="T1" fmla="*/ 0 h 2113"/>
                <a:gd name="T2" fmla="*/ 2147483647 w 1479"/>
                <a:gd name="T3" fmla="*/ 2147483647 h 2113"/>
                <a:gd name="T4" fmla="*/ 2147483647 w 1479"/>
                <a:gd name="T5" fmla="*/ 2147483647 h 2113"/>
                <a:gd name="T6" fmla="*/ 0 60000 65536"/>
                <a:gd name="T7" fmla="*/ 0 60000 65536"/>
                <a:gd name="T8" fmla="*/ 0 60000 65536"/>
                <a:gd name="T9" fmla="*/ 0 w 1479"/>
                <a:gd name="T10" fmla="*/ 0 h 2113"/>
                <a:gd name="T11" fmla="*/ 1479 w 1479"/>
                <a:gd name="T12" fmla="*/ 2113 h 2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9" h="2113">
                  <a:moveTo>
                    <a:pt x="211" y="0"/>
                  </a:moveTo>
                  <a:cubicBezTo>
                    <a:pt x="105" y="458"/>
                    <a:pt x="0" y="915"/>
                    <a:pt x="211" y="1267"/>
                  </a:cubicBezTo>
                  <a:cubicBezTo>
                    <a:pt x="422" y="1619"/>
                    <a:pt x="1267" y="1972"/>
                    <a:pt x="1478" y="2112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sp>
          <p:nvSpPr>
            <p:cNvPr id="62496" name="Text Box 50"/>
            <p:cNvSpPr txBox="1">
              <a:spLocks noChangeArrowheads="1"/>
            </p:cNvSpPr>
            <p:nvPr/>
          </p:nvSpPr>
          <p:spPr bwMode="auto">
            <a:xfrm>
              <a:off x="6118666" y="3477693"/>
              <a:ext cx="690192" cy="410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31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62497" name="Freeform 51"/>
            <p:cNvSpPr>
              <a:spLocks/>
            </p:cNvSpPr>
            <p:nvPr/>
          </p:nvSpPr>
          <p:spPr bwMode="auto">
            <a:xfrm>
              <a:off x="4856013" y="1760313"/>
              <a:ext cx="313233" cy="684792"/>
            </a:xfrm>
            <a:custGeom>
              <a:avLst/>
              <a:gdLst>
                <a:gd name="T0" fmla="*/ 0 w 1055"/>
                <a:gd name="T1" fmla="*/ 2147483647 h 2113"/>
                <a:gd name="T2" fmla="*/ 2147483647 w 1055"/>
                <a:gd name="T3" fmla="*/ 2147483647 h 2113"/>
                <a:gd name="T4" fmla="*/ 2147483647 w 1055"/>
                <a:gd name="T5" fmla="*/ 0 h 2113"/>
                <a:gd name="T6" fmla="*/ 0 60000 65536"/>
                <a:gd name="T7" fmla="*/ 0 60000 65536"/>
                <a:gd name="T8" fmla="*/ 0 60000 65536"/>
                <a:gd name="T9" fmla="*/ 0 w 1055"/>
                <a:gd name="T10" fmla="*/ 0 h 2113"/>
                <a:gd name="T11" fmla="*/ 1055 w 1055"/>
                <a:gd name="T12" fmla="*/ 2113 h 2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5" h="2113">
                  <a:moveTo>
                    <a:pt x="0" y="2112"/>
                  </a:moveTo>
                  <a:cubicBezTo>
                    <a:pt x="17" y="1654"/>
                    <a:pt x="34" y="1196"/>
                    <a:pt x="211" y="844"/>
                  </a:cubicBezTo>
                  <a:cubicBezTo>
                    <a:pt x="386" y="492"/>
                    <a:pt x="720" y="245"/>
                    <a:pt x="1054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sp>
          <p:nvSpPr>
            <p:cNvPr id="62498" name="Freeform 52"/>
            <p:cNvSpPr>
              <a:spLocks/>
            </p:cNvSpPr>
            <p:nvPr/>
          </p:nvSpPr>
          <p:spPr bwMode="auto">
            <a:xfrm>
              <a:off x="5739546" y="1691185"/>
              <a:ext cx="438526" cy="684792"/>
            </a:xfrm>
            <a:custGeom>
              <a:avLst/>
              <a:gdLst>
                <a:gd name="T0" fmla="*/ 0 w 1478"/>
                <a:gd name="T1" fmla="*/ 0 h 2113"/>
                <a:gd name="T2" fmla="*/ 2147483647 w 1478"/>
                <a:gd name="T3" fmla="*/ 2147483647 h 2113"/>
                <a:gd name="T4" fmla="*/ 2147483647 w 1478"/>
                <a:gd name="T5" fmla="*/ 2147483647 h 2113"/>
                <a:gd name="T6" fmla="*/ 0 60000 65536"/>
                <a:gd name="T7" fmla="*/ 0 60000 65536"/>
                <a:gd name="T8" fmla="*/ 0 60000 65536"/>
                <a:gd name="T9" fmla="*/ 0 w 1478"/>
                <a:gd name="T10" fmla="*/ 0 h 2113"/>
                <a:gd name="T11" fmla="*/ 1478 w 1478"/>
                <a:gd name="T12" fmla="*/ 2113 h 2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8" h="2113">
                  <a:moveTo>
                    <a:pt x="0" y="0"/>
                  </a:moveTo>
                  <a:cubicBezTo>
                    <a:pt x="299" y="34"/>
                    <a:pt x="598" y="70"/>
                    <a:pt x="844" y="422"/>
                  </a:cubicBezTo>
                  <a:cubicBezTo>
                    <a:pt x="1090" y="774"/>
                    <a:pt x="1284" y="1443"/>
                    <a:pt x="1477" y="2112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sp>
          <p:nvSpPr>
            <p:cNvPr id="62499" name="Freeform 53"/>
            <p:cNvSpPr>
              <a:spLocks/>
            </p:cNvSpPr>
            <p:nvPr/>
          </p:nvSpPr>
          <p:spPr bwMode="auto">
            <a:xfrm>
              <a:off x="4982387" y="3066169"/>
              <a:ext cx="1131959" cy="282990"/>
            </a:xfrm>
            <a:custGeom>
              <a:avLst/>
              <a:gdLst>
                <a:gd name="T0" fmla="*/ 2147483647 w 3807"/>
                <a:gd name="T1" fmla="*/ 2147483647 h 879"/>
                <a:gd name="T2" fmla="*/ 2147483647 w 3807"/>
                <a:gd name="T3" fmla="*/ 2147483647 h 879"/>
                <a:gd name="T4" fmla="*/ 0 w 3807"/>
                <a:gd name="T5" fmla="*/ 0 h 879"/>
                <a:gd name="T6" fmla="*/ 0 60000 65536"/>
                <a:gd name="T7" fmla="*/ 0 60000 65536"/>
                <a:gd name="T8" fmla="*/ 0 60000 65536"/>
                <a:gd name="T9" fmla="*/ 0 w 3807"/>
                <a:gd name="T10" fmla="*/ 0 h 879"/>
                <a:gd name="T11" fmla="*/ 3807 w 3807"/>
                <a:gd name="T12" fmla="*/ 879 h 8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7" h="879">
                  <a:moveTo>
                    <a:pt x="3806" y="169"/>
                  </a:moveTo>
                  <a:cubicBezTo>
                    <a:pt x="3308" y="524"/>
                    <a:pt x="2809" y="878"/>
                    <a:pt x="2175" y="849"/>
                  </a:cubicBezTo>
                  <a:cubicBezTo>
                    <a:pt x="1540" y="821"/>
                    <a:pt x="770" y="410"/>
                    <a:pt x="0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sp>
          <p:nvSpPr>
            <p:cNvPr id="62500" name="Text Box 54"/>
            <p:cNvSpPr txBox="1">
              <a:spLocks noChangeArrowheads="1"/>
            </p:cNvSpPr>
            <p:nvPr/>
          </p:nvSpPr>
          <p:spPr bwMode="auto">
            <a:xfrm>
              <a:off x="6054939" y="1691185"/>
              <a:ext cx="690193" cy="409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31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c1</a:t>
              </a:r>
            </a:p>
          </p:txBody>
        </p:sp>
        <p:sp>
          <p:nvSpPr>
            <p:cNvPr id="62501" name="Text Box 55"/>
            <p:cNvSpPr txBox="1">
              <a:spLocks noChangeArrowheads="1"/>
            </p:cNvSpPr>
            <p:nvPr/>
          </p:nvSpPr>
          <p:spPr bwMode="auto">
            <a:xfrm>
              <a:off x="4541701" y="1897487"/>
              <a:ext cx="690192" cy="409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31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d1</a:t>
              </a:r>
            </a:p>
          </p:txBody>
        </p:sp>
        <p:sp>
          <p:nvSpPr>
            <p:cNvPr id="62502" name="Text Box 56"/>
            <p:cNvSpPr txBox="1">
              <a:spLocks noChangeArrowheads="1"/>
            </p:cNvSpPr>
            <p:nvPr/>
          </p:nvSpPr>
          <p:spPr bwMode="auto">
            <a:xfrm>
              <a:off x="5361507" y="3272471"/>
              <a:ext cx="690193" cy="409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  <a:tab pos="798513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313" b="1">
                  <a:solidFill>
                    <a:srgbClr val="4C38E2"/>
                  </a:solidFill>
                  <a:latin typeface="Comic Sans MS" panose="030F0702030302020204" pitchFamily="66" charset="0"/>
                </a:rPr>
                <a:t>e1</a:t>
              </a:r>
            </a:p>
          </p:txBody>
        </p:sp>
        <p:sp>
          <p:nvSpPr>
            <p:cNvPr id="62503" name="Freeform 57"/>
            <p:cNvSpPr>
              <a:spLocks noChangeArrowheads="1"/>
            </p:cNvSpPr>
            <p:nvPr/>
          </p:nvSpPr>
          <p:spPr bwMode="auto">
            <a:xfrm>
              <a:off x="4242509" y="863819"/>
              <a:ext cx="2948710" cy="3009196"/>
            </a:xfrm>
            <a:custGeom>
              <a:avLst/>
              <a:gdLst>
                <a:gd name="T0" fmla="*/ 2147483647 w 9901"/>
                <a:gd name="T1" fmla="*/ 2147483647 h 9270"/>
                <a:gd name="T2" fmla="*/ 2147483647 w 9901"/>
                <a:gd name="T3" fmla="*/ 2147483647 h 9270"/>
                <a:gd name="T4" fmla="*/ 2147483647 w 9901"/>
                <a:gd name="T5" fmla="*/ 2147483647 h 9270"/>
                <a:gd name="T6" fmla="*/ 2147483647 w 9901"/>
                <a:gd name="T7" fmla="*/ 2147483647 h 9270"/>
                <a:gd name="T8" fmla="*/ 2147483647 w 9901"/>
                <a:gd name="T9" fmla="*/ 2147483647 h 9270"/>
                <a:gd name="T10" fmla="*/ 2147483647 w 9901"/>
                <a:gd name="T11" fmla="*/ 2147483647 h 9270"/>
                <a:gd name="T12" fmla="*/ 2147483647 w 9901"/>
                <a:gd name="T13" fmla="*/ 2147483647 h 9270"/>
                <a:gd name="T14" fmla="*/ 2147483647 w 9901"/>
                <a:gd name="T15" fmla="*/ 2147483647 h 9270"/>
                <a:gd name="T16" fmla="*/ 2147483647 w 9901"/>
                <a:gd name="T17" fmla="*/ 2147483647 h 9270"/>
                <a:gd name="T18" fmla="*/ 2147483647 w 9901"/>
                <a:gd name="T19" fmla="*/ 2147483647 h 9270"/>
                <a:gd name="T20" fmla="*/ 2147483647 w 9901"/>
                <a:gd name="T21" fmla="*/ 2147483647 h 9270"/>
                <a:gd name="T22" fmla="*/ 0 w 9901"/>
                <a:gd name="T23" fmla="*/ 2147483647 h 9270"/>
                <a:gd name="T24" fmla="*/ 2147483647 w 9901"/>
                <a:gd name="T25" fmla="*/ 2147483647 h 9270"/>
                <a:gd name="T26" fmla="*/ 2147483647 w 9901"/>
                <a:gd name="T27" fmla="*/ 2147483647 h 9270"/>
                <a:gd name="T28" fmla="*/ 2147483647 w 9901"/>
                <a:gd name="T29" fmla="*/ 2147483647 h 9270"/>
                <a:gd name="T30" fmla="*/ 2147483647 w 9901"/>
                <a:gd name="T31" fmla="*/ 2147483647 h 9270"/>
                <a:gd name="T32" fmla="*/ 2147483647 w 9901"/>
                <a:gd name="T33" fmla="*/ 2147483647 h 9270"/>
                <a:gd name="T34" fmla="*/ 2147483647 w 9901"/>
                <a:gd name="T35" fmla="*/ 2147483647 h 9270"/>
                <a:gd name="T36" fmla="*/ 2147483647 w 9901"/>
                <a:gd name="T37" fmla="*/ 2147483647 h 9270"/>
                <a:gd name="T38" fmla="*/ 2147483647 w 9901"/>
                <a:gd name="T39" fmla="*/ 2147483647 h 9270"/>
                <a:gd name="T40" fmla="*/ 2147483647 w 9901"/>
                <a:gd name="T41" fmla="*/ 2147483647 h 9270"/>
                <a:gd name="T42" fmla="*/ 2147483647 w 9901"/>
                <a:gd name="T43" fmla="*/ 2147483647 h 9270"/>
                <a:gd name="T44" fmla="*/ 2147483647 w 9901"/>
                <a:gd name="T45" fmla="*/ 0 h 9270"/>
                <a:gd name="T46" fmla="*/ 2147483647 w 9901"/>
                <a:gd name="T47" fmla="*/ 2147483647 h 9270"/>
                <a:gd name="T48" fmla="*/ 2147483647 w 9901"/>
                <a:gd name="T49" fmla="*/ 2147483647 h 9270"/>
                <a:gd name="T50" fmla="*/ 2147483647 w 9901"/>
                <a:gd name="T51" fmla="*/ 2147483647 h 9270"/>
                <a:gd name="T52" fmla="*/ 2147483647 w 9901"/>
                <a:gd name="T53" fmla="*/ 2147483647 h 9270"/>
                <a:gd name="T54" fmla="*/ 2147483647 w 9901"/>
                <a:gd name="T55" fmla="*/ 2147483647 h 9270"/>
                <a:gd name="T56" fmla="*/ 2147483647 w 9901"/>
                <a:gd name="T57" fmla="*/ 2147483647 h 9270"/>
                <a:gd name="T58" fmla="*/ 2147483647 w 9901"/>
                <a:gd name="T59" fmla="*/ 2147483647 h 9270"/>
                <a:gd name="T60" fmla="*/ 2147483647 w 9901"/>
                <a:gd name="T61" fmla="*/ 2147483647 h 9270"/>
                <a:gd name="T62" fmla="*/ 2147483647 w 9901"/>
                <a:gd name="T63" fmla="*/ 2147483647 h 9270"/>
                <a:gd name="T64" fmla="*/ 2147483647 w 9901"/>
                <a:gd name="T65" fmla="*/ 2147483647 h 9270"/>
                <a:gd name="T66" fmla="*/ 2147483647 w 9901"/>
                <a:gd name="T67" fmla="*/ 2147483647 h 9270"/>
                <a:gd name="T68" fmla="*/ 2147483647 w 9901"/>
                <a:gd name="T69" fmla="*/ 2147483647 h 9270"/>
                <a:gd name="T70" fmla="*/ 2147483647 w 9901"/>
                <a:gd name="T71" fmla="*/ 2147483647 h 9270"/>
                <a:gd name="T72" fmla="*/ 2147483647 w 9901"/>
                <a:gd name="T73" fmla="*/ 2147483647 h 9270"/>
                <a:gd name="T74" fmla="*/ 2147483647 w 9901"/>
                <a:gd name="T75" fmla="*/ 2147483647 h 9270"/>
                <a:gd name="T76" fmla="*/ 2147483647 w 9901"/>
                <a:gd name="T77" fmla="*/ 2147483647 h 9270"/>
                <a:gd name="T78" fmla="*/ 2147483647 w 9901"/>
                <a:gd name="T79" fmla="*/ 2147483647 h 9270"/>
                <a:gd name="T80" fmla="*/ 2147483647 w 9901"/>
                <a:gd name="T81" fmla="*/ 2147483647 h 9270"/>
                <a:gd name="T82" fmla="*/ 2147483647 w 9901"/>
                <a:gd name="T83" fmla="*/ 2147483647 h 9270"/>
                <a:gd name="T84" fmla="*/ 2147483647 w 9901"/>
                <a:gd name="T85" fmla="*/ 2147483647 h 9270"/>
                <a:gd name="T86" fmla="*/ 2147483647 w 9901"/>
                <a:gd name="T87" fmla="*/ 2147483647 h 9270"/>
                <a:gd name="T88" fmla="*/ 2147483647 w 9901"/>
                <a:gd name="T89" fmla="*/ 2147483647 h 9270"/>
                <a:gd name="T90" fmla="*/ 2147483647 w 9901"/>
                <a:gd name="T91" fmla="*/ 2147483647 h 9270"/>
                <a:gd name="T92" fmla="*/ 2147483647 w 9901"/>
                <a:gd name="T93" fmla="*/ 2147483647 h 9270"/>
                <a:gd name="T94" fmla="*/ 2147483647 w 9901"/>
                <a:gd name="T95" fmla="*/ 2147483647 h 9270"/>
                <a:gd name="T96" fmla="*/ 2147483647 w 9901"/>
                <a:gd name="T97" fmla="*/ 2147483647 h 9270"/>
                <a:gd name="T98" fmla="*/ 2147483647 w 9901"/>
                <a:gd name="T99" fmla="*/ 2147483647 h 9270"/>
                <a:gd name="T100" fmla="*/ 2147483647 w 9901"/>
                <a:gd name="T101" fmla="*/ 2147483647 h 9270"/>
                <a:gd name="T102" fmla="*/ 2147483647 w 9901"/>
                <a:gd name="T103" fmla="*/ 2147483647 h 9270"/>
                <a:gd name="T104" fmla="*/ 2147483647 w 9901"/>
                <a:gd name="T105" fmla="*/ 2147483647 h 9270"/>
                <a:gd name="T106" fmla="*/ 2147483647 w 9901"/>
                <a:gd name="T107" fmla="*/ 2147483647 h 927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901"/>
                <a:gd name="T163" fmla="*/ 0 h 9270"/>
                <a:gd name="T164" fmla="*/ 9901 w 9901"/>
                <a:gd name="T165" fmla="*/ 9270 h 927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901" h="9270">
                  <a:moveTo>
                    <a:pt x="4342" y="9172"/>
                  </a:moveTo>
                  <a:cubicBezTo>
                    <a:pt x="3707" y="9154"/>
                    <a:pt x="3768" y="9211"/>
                    <a:pt x="3420" y="9101"/>
                  </a:cubicBezTo>
                  <a:cubicBezTo>
                    <a:pt x="3363" y="9066"/>
                    <a:pt x="3301" y="9044"/>
                    <a:pt x="3249" y="9004"/>
                  </a:cubicBezTo>
                  <a:cubicBezTo>
                    <a:pt x="3081" y="8881"/>
                    <a:pt x="2923" y="8713"/>
                    <a:pt x="2742" y="8613"/>
                  </a:cubicBezTo>
                  <a:cubicBezTo>
                    <a:pt x="2543" y="8502"/>
                    <a:pt x="2301" y="8463"/>
                    <a:pt x="2085" y="8397"/>
                  </a:cubicBezTo>
                  <a:cubicBezTo>
                    <a:pt x="1970" y="8322"/>
                    <a:pt x="1829" y="8242"/>
                    <a:pt x="1697" y="8202"/>
                  </a:cubicBezTo>
                  <a:cubicBezTo>
                    <a:pt x="1578" y="8128"/>
                    <a:pt x="1441" y="8101"/>
                    <a:pt x="1309" y="8057"/>
                  </a:cubicBezTo>
                  <a:cubicBezTo>
                    <a:pt x="1115" y="7934"/>
                    <a:pt x="872" y="7832"/>
                    <a:pt x="727" y="7642"/>
                  </a:cubicBezTo>
                  <a:cubicBezTo>
                    <a:pt x="603" y="7479"/>
                    <a:pt x="528" y="7276"/>
                    <a:pt x="387" y="7135"/>
                  </a:cubicBezTo>
                  <a:cubicBezTo>
                    <a:pt x="352" y="7030"/>
                    <a:pt x="290" y="6941"/>
                    <a:pt x="243" y="6844"/>
                  </a:cubicBezTo>
                  <a:cubicBezTo>
                    <a:pt x="202" y="6765"/>
                    <a:pt x="189" y="6664"/>
                    <a:pt x="167" y="6576"/>
                  </a:cubicBezTo>
                  <a:cubicBezTo>
                    <a:pt x="122" y="6396"/>
                    <a:pt x="53" y="6219"/>
                    <a:pt x="0" y="6043"/>
                  </a:cubicBezTo>
                  <a:cubicBezTo>
                    <a:pt x="26" y="5659"/>
                    <a:pt x="21" y="4954"/>
                    <a:pt x="243" y="4610"/>
                  </a:cubicBezTo>
                  <a:cubicBezTo>
                    <a:pt x="268" y="4522"/>
                    <a:pt x="409" y="4393"/>
                    <a:pt x="409" y="4393"/>
                  </a:cubicBezTo>
                  <a:cubicBezTo>
                    <a:pt x="449" y="4284"/>
                    <a:pt x="519" y="4174"/>
                    <a:pt x="581" y="4077"/>
                  </a:cubicBezTo>
                  <a:cubicBezTo>
                    <a:pt x="616" y="3923"/>
                    <a:pt x="665" y="3768"/>
                    <a:pt x="727" y="3618"/>
                  </a:cubicBezTo>
                  <a:cubicBezTo>
                    <a:pt x="824" y="3080"/>
                    <a:pt x="1044" y="2534"/>
                    <a:pt x="1309" y="2063"/>
                  </a:cubicBezTo>
                  <a:cubicBezTo>
                    <a:pt x="1423" y="1860"/>
                    <a:pt x="1494" y="1710"/>
                    <a:pt x="1719" y="1626"/>
                  </a:cubicBezTo>
                  <a:cubicBezTo>
                    <a:pt x="1816" y="1661"/>
                    <a:pt x="1869" y="1635"/>
                    <a:pt x="1961" y="1604"/>
                  </a:cubicBezTo>
                  <a:cubicBezTo>
                    <a:pt x="2094" y="1472"/>
                    <a:pt x="2169" y="1291"/>
                    <a:pt x="2327" y="1190"/>
                  </a:cubicBezTo>
                  <a:cubicBezTo>
                    <a:pt x="2464" y="753"/>
                    <a:pt x="2654" y="400"/>
                    <a:pt x="3081" y="193"/>
                  </a:cubicBezTo>
                  <a:cubicBezTo>
                    <a:pt x="3235" y="119"/>
                    <a:pt x="3464" y="131"/>
                    <a:pt x="3614" y="122"/>
                  </a:cubicBezTo>
                  <a:cubicBezTo>
                    <a:pt x="3826" y="65"/>
                    <a:pt x="4028" y="26"/>
                    <a:pt x="4245" y="0"/>
                  </a:cubicBezTo>
                  <a:cubicBezTo>
                    <a:pt x="4765" y="61"/>
                    <a:pt x="5003" y="352"/>
                    <a:pt x="5435" y="585"/>
                  </a:cubicBezTo>
                  <a:cubicBezTo>
                    <a:pt x="5581" y="665"/>
                    <a:pt x="5709" y="735"/>
                    <a:pt x="5845" y="828"/>
                  </a:cubicBezTo>
                  <a:cubicBezTo>
                    <a:pt x="5897" y="863"/>
                    <a:pt x="6004" y="877"/>
                    <a:pt x="6065" y="899"/>
                  </a:cubicBezTo>
                  <a:cubicBezTo>
                    <a:pt x="6189" y="938"/>
                    <a:pt x="6303" y="1004"/>
                    <a:pt x="6426" y="1044"/>
                  </a:cubicBezTo>
                  <a:cubicBezTo>
                    <a:pt x="6559" y="1132"/>
                    <a:pt x="6704" y="1185"/>
                    <a:pt x="6841" y="1265"/>
                  </a:cubicBezTo>
                  <a:cubicBezTo>
                    <a:pt x="6986" y="1353"/>
                    <a:pt x="7114" y="1481"/>
                    <a:pt x="7277" y="1529"/>
                  </a:cubicBezTo>
                  <a:cubicBezTo>
                    <a:pt x="7352" y="1604"/>
                    <a:pt x="7397" y="1644"/>
                    <a:pt x="7498" y="1675"/>
                  </a:cubicBezTo>
                  <a:cubicBezTo>
                    <a:pt x="7657" y="1842"/>
                    <a:pt x="7471" y="1666"/>
                    <a:pt x="7666" y="1798"/>
                  </a:cubicBezTo>
                  <a:cubicBezTo>
                    <a:pt x="7767" y="1869"/>
                    <a:pt x="7714" y="1869"/>
                    <a:pt x="7811" y="1944"/>
                  </a:cubicBezTo>
                  <a:cubicBezTo>
                    <a:pt x="8023" y="2110"/>
                    <a:pt x="8274" y="2247"/>
                    <a:pt x="8490" y="2401"/>
                  </a:cubicBezTo>
                  <a:cubicBezTo>
                    <a:pt x="8644" y="2512"/>
                    <a:pt x="8821" y="2736"/>
                    <a:pt x="9002" y="2789"/>
                  </a:cubicBezTo>
                  <a:cubicBezTo>
                    <a:pt x="9054" y="2869"/>
                    <a:pt x="9120" y="2904"/>
                    <a:pt x="9195" y="2961"/>
                  </a:cubicBezTo>
                  <a:cubicBezTo>
                    <a:pt x="9239" y="2997"/>
                    <a:pt x="9292" y="3027"/>
                    <a:pt x="9340" y="3058"/>
                  </a:cubicBezTo>
                  <a:cubicBezTo>
                    <a:pt x="9362" y="3076"/>
                    <a:pt x="9412" y="3107"/>
                    <a:pt x="9412" y="3107"/>
                  </a:cubicBezTo>
                  <a:cubicBezTo>
                    <a:pt x="9517" y="3261"/>
                    <a:pt x="9741" y="3323"/>
                    <a:pt x="9900" y="3424"/>
                  </a:cubicBezTo>
                  <a:cubicBezTo>
                    <a:pt x="9883" y="3640"/>
                    <a:pt x="9825" y="4073"/>
                    <a:pt x="9653" y="4249"/>
                  </a:cubicBezTo>
                  <a:cubicBezTo>
                    <a:pt x="9609" y="4293"/>
                    <a:pt x="9552" y="4323"/>
                    <a:pt x="9508" y="4367"/>
                  </a:cubicBezTo>
                  <a:cubicBezTo>
                    <a:pt x="9481" y="4451"/>
                    <a:pt x="9459" y="4513"/>
                    <a:pt x="9412" y="4588"/>
                  </a:cubicBezTo>
                  <a:cubicBezTo>
                    <a:pt x="9353" y="4768"/>
                    <a:pt x="9125" y="5086"/>
                    <a:pt x="9002" y="5240"/>
                  </a:cubicBezTo>
                  <a:cubicBezTo>
                    <a:pt x="8900" y="5364"/>
                    <a:pt x="8997" y="5267"/>
                    <a:pt x="8927" y="5386"/>
                  </a:cubicBezTo>
                  <a:cubicBezTo>
                    <a:pt x="8843" y="5536"/>
                    <a:pt x="8737" y="5699"/>
                    <a:pt x="8614" y="5822"/>
                  </a:cubicBezTo>
                  <a:cubicBezTo>
                    <a:pt x="8578" y="5915"/>
                    <a:pt x="8490" y="6043"/>
                    <a:pt x="8420" y="6118"/>
                  </a:cubicBezTo>
                  <a:cubicBezTo>
                    <a:pt x="8375" y="6237"/>
                    <a:pt x="8318" y="6372"/>
                    <a:pt x="8248" y="6479"/>
                  </a:cubicBezTo>
                  <a:cubicBezTo>
                    <a:pt x="8217" y="6584"/>
                    <a:pt x="8159" y="6628"/>
                    <a:pt x="8102" y="6721"/>
                  </a:cubicBezTo>
                  <a:cubicBezTo>
                    <a:pt x="7983" y="6910"/>
                    <a:pt x="7877" y="7118"/>
                    <a:pt x="7714" y="7281"/>
                  </a:cubicBezTo>
                  <a:cubicBezTo>
                    <a:pt x="7688" y="7369"/>
                    <a:pt x="7507" y="7541"/>
                    <a:pt x="7423" y="7594"/>
                  </a:cubicBezTo>
                  <a:cubicBezTo>
                    <a:pt x="7229" y="7898"/>
                    <a:pt x="6960" y="8000"/>
                    <a:pt x="6620" y="8031"/>
                  </a:cubicBezTo>
                  <a:cubicBezTo>
                    <a:pt x="6396" y="8114"/>
                    <a:pt x="6189" y="8229"/>
                    <a:pt x="5990" y="8370"/>
                  </a:cubicBezTo>
                  <a:cubicBezTo>
                    <a:pt x="5872" y="8458"/>
                    <a:pt x="5784" y="8546"/>
                    <a:pt x="5651" y="8613"/>
                  </a:cubicBezTo>
                  <a:cubicBezTo>
                    <a:pt x="5378" y="8903"/>
                    <a:pt x="4743" y="8951"/>
                    <a:pt x="4364" y="9053"/>
                  </a:cubicBezTo>
                  <a:cubicBezTo>
                    <a:pt x="4275" y="9114"/>
                    <a:pt x="4249" y="9203"/>
                    <a:pt x="4170" y="9269"/>
                  </a:cubicBezTo>
                </a:path>
              </a:pathLst>
            </a:custGeom>
            <a:noFill/>
            <a:ln w="38160">
              <a:solidFill>
                <a:srgbClr val="FF33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sp>
          <p:nvSpPr>
            <p:cNvPr id="62504" name="Freeform 58"/>
            <p:cNvSpPr>
              <a:spLocks/>
            </p:cNvSpPr>
            <p:nvPr/>
          </p:nvSpPr>
          <p:spPr bwMode="auto">
            <a:xfrm>
              <a:off x="4098854" y="3066169"/>
              <a:ext cx="438526" cy="135015"/>
            </a:xfrm>
            <a:custGeom>
              <a:avLst/>
              <a:gdLst>
                <a:gd name="T0" fmla="*/ 2147483647 w 1478"/>
                <a:gd name="T1" fmla="*/ 2147483647 h 420"/>
                <a:gd name="T2" fmla="*/ 2147483647 w 1478"/>
                <a:gd name="T3" fmla="*/ 2147483647 h 420"/>
                <a:gd name="T4" fmla="*/ 0 w 1478"/>
                <a:gd name="T5" fmla="*/ 0 h 420"/>
                <a:gd name="T6" fmla="*/ 0 60000 65536"/>
                <a:gd name="T7" fmla="*/ 0 60000 65536"/>
                <a:gd name="T8" fmla="*/ 0 60000 65536"/>
                <a:gd name="T9" fmla="*/ 0 w 1478"/>
                <a:gd name="T10" fmla="*/ 0 h 420"/>
                <a:gd name="T11" fmla="*/ 1478 w 1478"/>
                <a:gd name="T12" fmla="*/ 420 h 4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8" h="420">
                  <a:moveTo>
                    <a:pt x="1477" y="81"/>
                  </a:moveTo>
                  <a:cubicBezTo>
                    <a:pt x="1284" y="250"/>
                    <a:pt x="1090" y="419"/>
                    <a:pt x="844" y="405"/>
                  </a:cubicBezTo>
                  <a:cubicBezTo>
                    <a:pt x="597" y="393"/>
                    <a:pt x="298" y="195"/>
                    <a:pt x="0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sp>
          <p:nvSpPr>
            <p:cNvPr id="62505" name="Freeform 59"/>
            <p:cNvSpPr>
              <a:spLocks/>
            </p:cNvSpPr>
            <p:nvPr/>
          </p:nvSpPr>
          <p:spPr bwMode="auto">
            <a:xfrm>
              <a:off x="4982387" y="3066169"/>
              <a:ext cx="1131959" cy="282990"/>
            </a:xfrm>
            <a:custGeom>
              <a:avLst/>
              <a:gdLst>
                <a:gd name="T0" fmla="*/ 2147483647 w 3807"/>
                <a:gd name="T1" fmla="*/ 2147483647 h 879"/>
                <a:gd name="T2" fmla="*/ 2147483647 w 3807"/>
                <a:gd name="T3" fmla="*/ 2147483647 h 879"/>
                <a:gd name="T4" fmla="*/ 0 w 3807"/>
                <a:gd name="T5" fmla="*/ 0 h 879"/>
                <a:gd name="T6" fmla="*/ 0 60000 65536"/>
                <a:gd name="T7" fmla="*/ 0 60000 65536"/>
                <a:gd name="T8" fmla="*/ 0 60000 65536"/>
                <a:gd name="T9" fmla="*/ 0 w 3807"/>
                <a:gd name="T10" fmla="*/ 0 h 879"/>
                <a:gd name="T11" fmla="*/ 3807 w 3807"/>
                <a:gd name="T12" fmla="*/ 879 h 8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7" h="879">
                  <a:moveTo>
                    <a:pt x="3806" y="169"/>
                  </a:moveTo>
                  <a:cubicBezTo>
                    <a:pt x="3308" y="524"/>
                    <a:pt x="2809" y="878"/>
                    <a:pt x="2175" y="849"/>
                  </a:cubicBezTo>
                  <a:cubicBezTo>
                    <a:pt x="1540" y="821"/>
                    <a:pt x="770" y="410"/>
                    <a:pt x="0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>
                <a:latin typeface="Comic Sans MS" panose="030F0702030302020204" pitchFamily="66" charset="0"/>
              </a:endParaRPr>
            </a:p>
          </p:txBody>
        </p:sp>
        <p:sp>
          <p:nvSpPr>
            <p:cNvPr id="62506" name="Text Box 60"/>
            <p:cNvSpPr txBox="1">
              <a:spLocks noChangeArrowheads="1"/>
            </p:cNvSpPr>
            <p:nvPr/>
          </p:nvSpPr>
          <p:spPr bwMode="auto">
            <a:xfrm>
              <a:off x="1226832" y="3203344"/>
              <a:ext cx="1366344" cy="465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191"/>
                </a:spcBef>
              </a:pPr>
              <a:r>
                <a:rPr lang="en-GB" altLang="en-US" sz="2654" b="1">
                  <a:solidFill>
                    <a:schemeClr val="tx1"/>
                  </a:solidFill>
                  <a:latin typeface="Comic Sans MS" panose="030F0702030302020204" pitchFamily="66" charset="0"/>
                </a:rPr>
                <a:t>Level 1</a:t>
              </a:r>
            </a:p>
          </p:txBody>
        </p:sp>
        <p:sp>
          <p:nvSpPr>
            <p:cNvPr id="62507" name="Text Box 61"/>
            <p:cNvSpPr txBox="1">
              <a:spLocks noChangeArrowheads="1"/>
            </p:cNvSpPr>
            <p:nvPr/>
          </p:nvSpPr>
          <p:spPr bwMode="auto">
            <a:xfrm>
              <a:off x="4918660" y="3890296"/>
              <a:ext cx="1314498" cy="465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191"/>
                </a:spcBef>
              </a:pPr>
              <a:r>
                <a:rPr lang="en-GB" altLang="en-US" sz="2654" b="1">
                  <a:solidFill>
                    <a:schemeClr val="tx1"/>
                  </a:solidFill>
                  <a:latin typeface="Comic Sans MS" panose="030F0702030302020204" pitchFamily="66" charset="0"/>
                </a:rPr>
                <a:t>Level 2</a:t>
              </a:r>
            </a:p>
          </p:txBody>
        </p:sp>
        <p:sp>
          <p:nvSpPr>
            <p:cNvPr id="62508" name="Line 63"/>
            <p:cNvSpPr>
              <a:spLocks noChangeShapeType="1"/>
            </p:cNvSpPr>
            <p:nvPr/>
          </p:nvSpPr>
          <p:spPr bwMode="auto">
            <a:xfrm flipV="1">
              <a:off x="2946373" y="890821"/>
              <a:ext cx="2167788" cy="33267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62509" name="Line 64"/>
            <p:cNvSpPr>
              <a:spLocks noChangeShapeType="1"/>
            </p:cNvSpPr>
            <p:nvPr/>
          </p:nvSpPr>
          <p:spPr bwMode="auto">
            <a:xfrm>
              <a:off x="3196959" y="2791821"/>
              <a:ext cx="1427910" cy="73663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51" y="3751346"/>
            <a:ext cx="3839417" cy="459085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842"/>
              </a:spcBef>
            </a:pPr>
            <a:r>
              <a:rPr lang="en-GB" altLang="en-US" sz="3200" b="1" dirty="0"/>
              <a:t>Find Error Example-1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113" y="300174"/>
            <a:ext cx="8991600" cy="3406359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spcBef>
                <a:spcPts val="434"/>
              </a:spcBef>
            </a:pPr>
            <a:r>
              <a:rPr lang="en-GB" altLang="en-US" dirty="0" smtClean="0"/>
              <a:t>Functionality: Check the input value:</a:t>
            </a:r>
          </a:p>
          <a:p>
            <a:pPr marL="505503" lvl="1" defTabSz="622158">
              <a:spcBef>
                <a:spcPts val="374"/>
              </a:spcBef>
            </a:pPr>
            <a:r>
              <a:rPr lang="en-GB" altLang="en-US" dirty="0" smtClean="0"/>
              <a:t>If the input value is less than -1000 or greater than +1000 generate an error message</a:t>
            </a:r>
          </a:p>
          <a:p>
            <a:pPr marL="505503" lvl="1" defTabSz="622158">
              <a:spcBef>
                <a:spcPts val="374"/>
              </a:spcBef>
            </a:pPr>
            <a:r>
              <a:rPr lang="en-GB" altLang="en-US" dirty="0" smtClean="0"/>
              <a:t>otherwise search for the number</a:t>
            </a:r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3398413" y="2479524"/>
            <a:ext cx="1275614" cy="1031508"/>
          </a:xfrm>
          <a:prstGeom prst="ellipse">
            <a:avLst/>
          </a:prstGeom>
          <a:solidFill>
            <a:srgbClr val="008000"/>
          </a:solidFill>
          <a:ln w="9525">
            <a:solidFill>
              <a:srgbClr val="336600"/>
            </a:solidFill>
            <a:round/>
            <a:headEnd/>
            <a:tailEnd/>
          </a:ln>
        </p:spPr>
        <p:txBody>
          <a:bodyPr lIns="13500" tIns="35100" rIns="13500" bIns="35100" anchor="ctr" anchorCtr="1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349"/>
              </a:spcBef>
            </a:pPr>
            <a:r>
              <a:rPr lang="en-GB" altLang="en-US" sz="1905" b="1">
                <a:solidFill>
                  <a:srgbClr val="FFFF99"/>
                </a:solidFill>
                <a:latin typeface="Comic Sans MS" panose="030F0702030302020204" pitchFamily="66" charset="0"/>
              </a:rPr>
              <a:t>Check</a:t>
            </a:r>
            <a:br>
              <a:rPr lang="en-GB" altLang="en-US" sz="1905" b="1">
                <a:solidFill>
                  <a:srgbClr val="FFFF99"/>
                </a:solidFill>
                <a:latin typeface="Comic Sans MS" panose="030F0702030302020204" pitchFamily="66" charset="0"/>
              </a:rPr>
            </a:br>
            <a:r>
              <a:rPr lang="en-GB" altLang="en-US" sz="1905" b="1">
                <a:solidFill>
                  <a:srgbClr val="FFFF99"/>
                </a:solidFill>
                <a:latin typeface="Comic Sans MS" panose="030F0702030302020204" pitchFamily="66" charset="0"/>
              </a:rPr>
              <a:t>number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5706615" y="1962150"/>
            <a:ext cx="1581286" cy="1100636"/>
          </a:xfrm>
          <a:prstGeom prst="ellipse">
            <a:avLst/>
          </a:prstGeom>
          <a:solidFill>
            <a:srgbClr val="008000"/>
          </a:solidFill>
          <a:ln w="9525">
            <a:solidFill>
              <a:srgbClr val="336600"/>
            </a:solidFill>
            <a:round/>
            <a:headEnd/>
            <a:tailEnd/>
          </a:ln>
        </p:spPr>
        <p:txBody>
          <a:bodyPr lIns="13500" tIns="35100" rIns="13500" bIns="35100" anchor="ctr" anchorCtr="1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306"/>
              </a:spcBef>
            </a:pPr>
            <a:r>
              <a:rPr lang="en-GB" altLang="en-US" sz="1905" b="1">
                <a:solidFill>
                  <a:srgbClr val="FFFF99"/>
                </a:solidFill>
                <a:latin typeface="Comic Sans MS" panose="030F0702030302020204" pitchFamily="66" charset="0"/>
              </a:rPr>
              <a:t>Generate</a:t>
            </a:r>
            <a:br>
              <a:rPr lang="en-GB" altLang="en-US" sz="1905" b="1">
                <a:solidFill>
                  <a:srgbClr val="FFFF99"/>
                </a:solidFill>
                <a:latin typeface="Comic Sans MS" panose="030F0702030302020204" pitchFamily="66" charset="0"/>
              </a:rPr>
            </a:br>
            <a:r>
              <a:rPr lang="en-GB" altLang="en-US" sz="1905" b="1">
                <a:solidFill>
                  <a:srgbClr val="FFFF99"/>
                </a:solidFill>
                <a:latin typeface="Comic Sans MS" panose="030F0702030302020204" pitchFamily="66" charset="0"/>
              </a:rPr>
              <a:t>Error</a:t>
            </a:r>
          </a:p>
        </p:txBody>
      </p:sp>
      <p:sp>
        <p:nvSpPr>
          <p:cNvPr id="90118" name="Oval 6"/>
          <p:cNvSpPr>
            <a:spLocks noChangeArrowheads="1"/>
          </p:cNvSpPr>
          <p:nvPr/>
        </p:nvSpPr>
        <p:spPr bwMode="auto">
          <a:xfrm>
            <a:off x="5853510" y="3426783"/>
            <a:ext cx="1274534" cy="1031509"/>
          </a:xfrm>
          <a:prstGeom prst="ellipse">
            <a:avLst/>
          </a:prstGeom>
          <a:solidFill>
            <a:srgbClr val="008000"/>
          </a:solidFill>
          <a:ln w="9525">
            <a:solidFill>
              <a:srgbClr val="336600"/>
            </a:solidFill>
            <a:round/>
            <a:headEnd/>
            <a:tailEnd/>
          </a:ln>
        </p:spPr>
        <p:txBody>
          <a:bodyPr lIns="13500" tIns="35100" rIns="13500" bIns="35100" anchor="ctr" anchorCtr="1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349"/>
              </a:spcBef>
            </a:pPr>
            <a:r>
              <a:rPr lang="en-GB" altLang="en-US" sz="1905" b="1">
                <a:solidFill>
                  <a:srgbClr val="FFFF99"/>
                </a:solidFill>
                <a:latin typeface="Comic Sans MS" panose="030F0702030302020204" pitchFamily="66" charset="0"/>
              </a:rPr>
              <a:t>Search</a:t>
            </a:r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2133600" y="2995818"/>
            <a:ext cx="1274534" cy="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 flipV="1">
            <a:off x="4675107" y="2565933"/>
            <a:ext cx="1080113" cy="257067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4576817" y="3253965"/>
            <a:ext cx="1276694" cy="516294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2359344" y="2979616"/>
            <a:ext cx="1470034" cy="44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859"/>
              </a:spcBef>
            </a:pPr>
            <a:r>
              <a:rPr lang="en-GB" altLang="en-US" sz="1633" b="1">
                <a:solidFill>
                  <a:schemeClr val="tx1"/>
                </a:solidFill>
                <a:latin typeface="Comic Sans MS" panose="030F0702030302020204" pitchFamily="66" charset="0"/>
              </a:rPr>
              <a:t>number</a:t>
            </a:r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7119403" y="2529209"/>
            <a:ext cx="1276694" cy="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7303023" y="2481684"/>
            <a:ext cx="1471114" cy="4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859"/>
              </a:spcBef>
            </a:pPr>
            <a:r>
              <a:rPr lang="en-GB" altLang="en-US" sz="1497" b="1">
                <a:solidFill>
                  <a:schemeClr val="tx1"/>
                </a:solidFill>
                <a:latin typeface="Comic Sans MS" panose="030F0702030302020204" pitchFamily="66" charset="0"/>
              </a:rPr>
              <a:t>message</a:t>
            </a:r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4480687" y="3322013"/>
            <a:ext cx="1468954" cy="44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859"/>
              </a:spcBef>
            </a:pPr>
            <a:r>
              <a:rPr lang="en-GB" altLang="en-US" sz="1633" b="1">
                <a:solidFill>
                  <a:schemeClr val="tx1"/>
                </a:solidFill>
                <a:latin typeface="Comic Sans MS" panose="030F0702030302020204" pitchFamily="66" charset="0"/>
              </a:rPr>
              <a:t>number</a:t>
            </a:r>
          </a:p>
        </p:txBody>
      </p:sp>
      <p:sp>
        <p:nvSpPr>
          <p:cNvPr id="272398" name="Line 14"/>
          <p:cNvSpPr>
            <a:spLocks noChangeShapeType="1"/>
          </p:cNvSpPr>
          <p:nvPr/>
        </p:nvSpPr>
        <p:spPr bwMode="auto">
          <a:xfrm>
            <a:off x="4576816" y="2221376"/>
            <a:ext cx="983984" cy="774442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272399" name="Line 15"/>
          <p:cNvSpPr>
            <a:spLocks noChangeShapeType="1"/>
          </p:cNvSpPr>
          <p:nvPr/>
        </p:nvSpPr>
        <p:spPr bwMode="auto">
          <a:xfrm flipH="1">
            <a:off x="4969978" y="2221377"/>
            <a:ext cx="295951" cy="85977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0128" name="Line 16"/>
          <p:cNvSpPr>
            <a:spLocks noChangeShapeType="1"/>
          </p:cNvSpPr>
          <p:nvPr/>
        </p:nvSpPr>
        <p:spPr bwMode="auto">
          <a:xfrm>
            <a:off x="7130204" y="4028407"/>
            <a:ext cx="1374985" cy="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7130204" y="3706533"/>
            <a:ext cx="3336471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905000" algn="l"/>
                <a:tab pos="23939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905000" algn="l"/>
                <a:tab pos="23939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905000" algn="l"/>
                <a:tab pos="23939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905000" algn="l"/>
                <a:tab pos="23939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905000" algn="l"/>
                <a:tab pos="23939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3939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3939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3939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  <a:tab pos="23939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sz="1361" b="1">
                <a:solidFill>
                  <a:schemeClr val="tx1"/>
                </a:solidFill>
                <a:latin typeface="Comic Sans MS" panose="030F0702030302020204" pitchFamily="66" charset="0"/>
              </a:rPr>
              <a:t>[found,not-found]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7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7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8" grpId="0" animBg="1"/>
      <p:bldP spid="27239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6867092" y="2858068"/>
            <a:ext cx="2681029" cy="536817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082" b="1" dirty="0">
                <a:solidFill>
                  <a:srgbClr val="0000CC"/>
                </a:solidFill>
              </a:rPr>
              <a:t>Find 4  Errors</a:t>
            </a:r>
          </a:p>
        </p:txBody>
      </p:sp>
      <p:grpSp>
        <p:nvGrpSpPr>
          <p:cNvPr id="91139" name="Group 38"/>
          <p:cNvGrpSpPr>
            <a:grpSpLocks/>
          </p:cNvGrpSpPr>
          <p:nvPr/>
        </p:nvGrpSpPr>
        <p:grpSpPr bwMode="auto">
          <a:xfrm>
            <a:off x="381000" y="-95250"/>
            <a:ext cx="7634241" cy="4754659"/>
            <a:chOff x="2216150" y="1081088"/>
            <a:chExt cx="8278813" cy="6203950"/>
          </a:xfrm>
        </p:grpSpPr>
        <p:sp>
          <p:nvSpPr>
            <p:cNvPr id="91140" name="Oval 7"/>
            <p:cNvSpPr>
              <a:spLocks noChangeArrowheads="1"/>
            </p:cNvSpPr>
            <p:nvPr/>
          </p:nvSpPr>
          <p:spPr bwMode="auto">
            <a:xfrm>
              <a:off x="2533650" y="4951413"/>
              <a:ext cx="1644650" cy="1728787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91141" name="Oval 9"/>
            <p:cNvSpPr>
              <a:spLocks noChangeArrowheads="1"/>
            </p:cNvSpPr>
            <p:nvPr/>
          </p:nvSpPr>
          <p:spPr bwMode="auto">
            <a:xfrm>
              <a:off x="4456113" y="3219450"/>
              <a:ext cx="1646237" cy="1730375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91142" name="Oval 10"/>
            <p:cNvSpPr>
              <a:spLocks noChangeArrowheads="1"/>
            </p:cNvSpPr>
            <p:nvPr/>
          </p:nvSpPr>
          <p:spPr bwMode="auto">
            <a:xfrm>
              <a:off x="7110413" y="2405063"/>
              <a:ext cx="1644650" cy="1728787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91143" name="Text Box 4"/>
            <p:cNvSpPr txBox="1">
              <a:spLocks noChangeArrowheads="1"/>
            </p:cNvSpPr>
            <p:nvPr/>
          </p:nvSpPr>
          <p:spPr bwMode="auto">
            <a:xfrm>
              <a:off x="4638675" y="3546475"/>
              <a:ext cx="1371600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905" b="1">
                  <a:solidFill>
                    <a:schemeClr val="tx1"/>
                  </a:solidFill>
                  <a:latin typeface="Comic Sans MS" panose="030F0702030302020204" pitchFamily="66" charset="0"/>
                </a:rPr>
                <a:t>Process-order</a:t>
              </a:r>
              <a:br>
                <a:rPr lang="en-GB" altLang="en-US" sz="1905" b="1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1905" b="1">
                  <a:solidFill>
                    <a:schemeClr val="tx1"/>
                  </a:solidFill>
                  <a:latin typeface="Comic Sans MS" panose="030F0702030302020204" pitchFamily="66" charset="0"/>
                </a:rPr>
                <a:t>0.2</a:t>
              </a:r>
            </a:p>
          </p:txBody>
        </p:sp>
        <p:sp>
          <p:nvSpPr>
            <p:cNvPr id="91144" name="Text Box 6"/>
            <p:cNvSpPr txBox="1">
              <a:spLocks noChangeArrowheads="1"/>
            </p:cNvSpPr>
            <p:nvPr/>
          </p:nvSpPr>
          <p:spPr bwMode="auto">
            <a:xfrm>
              <a:off x="7293768" y="2760267"/>
              <a:ext cx="1370012" cy="134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905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Handle-query</a:t>
              </a:r>
              <a:br>
                <a:rPr lang="en-GB" altLang="en-US" sz="1905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1905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0.3</a:t>
              </a:r>
            </a:p>
          </p:txBody>
        </p:sp>
        <p:sp>
          <p:nvSpPr>
            <p:cNvPr id="91145" name="Text Box 11"/>
            <p:cNvSpPr txBox="1">
              <a:spLocks noChangeArrowheads="1"/>
            </p:cNvSpPr>
            <p:nvPr/>
          </p:nvSpPr>
          <p:spPr bwMode="auto">
            <a:xfrm>
              <a:off x="4418013" y="6450013"/>
              <a:ext cx="2428875" cy="83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905" b="1">
                  <a:solidFill>
                    <a:schemeClr val="tx1"/>
                  </a:solidFill>
                  <a:latin typeface="Comic Sans MS" panose="030F0702030302020204" pitchFamily="66" charset="0"/>
                </a:rPr>
                <a:t>pending-order</a:t>
              </a:r>
            </a:p>
          </p:txBody>
        </p:sp>
        <p:sp>
          <p:nvSpPr>
            <p:cNvPr id="91146" name="Line 12"/>
            <p:cNvSpPr>
              <a:spLocks noChangeShapeType="1"/>
            </p:cNvSpPr>
            <p:nvPr/>
          </p:nvSpPr>
          <p:spPr bwMode="auto">
            <a:xfrm>
              <a:off x="4456113" y="6378575"/>
              <a:ext cx="2105025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1147" name="Line 13"/>
            <p:cNvSpPr>
              <a:spLocks noChangeShapeType="1"/>
            </p:cNvSpPr>
            <p:nvPr/>
          </p:nvSpPr>
          <p:spPr bwMode="auto">
            <a:xfrm>
              <a:off x="4451350" y="6867525"/>
              <a:ext cx="2105025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1148" name="Text Box 14"/>
            <p:cNvSpPr txBox="1">
              <a:spLocks noChangeArrowheads="1"/>
            </p:cNvSpPr>
            <p:nvPr/>
          </p:nvSpPr>
          <p:spPr bwMode="auto">
            <a:xfrm>
              <a:off x="6926263" y="5529263"/>
              <a:ext cx="23780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905" b="1">
                  <a:solidFill>
                    <a:schemeClr val="tx1"/>
                  </a:solidFill>
                  <a:latin typeface="Comic Sans MS" panose="030F0702030302020204" pitchFamily="66" charset="0"/>
                </a:rPr>
                <a:t>Sales-statistics</a:t>
              </a:r>
            </a:p>
          </p:txBody>
        </p:sp>
        <p:sp>
          <p:nvSpPr>
            <p:cNvPr id="91149" name="Line 15"/>
            <p:cNvSpPr>
              <a:spLocks noChangeShapeType="1"/>
            </p:cNvSpPr>
            <p:nvPr/>
          </p:nvSpPr>
          <p:spPr bwMode="auto">
            <a:xfrm>
              <a:off x="6835775" y="5459413"/>
              <a:ext cx="2105025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1150" name="Line 16"/>
            <p:cNvSpPr>
              <a:spLocks noChangeShapeType="1"/>
            </p:cNvSpPr>
            <p:nvPr/>
          </p:nvSpPr>
          <p:spPr bwMode="auto">
            <a:xfrm>
              <a:off x="6835775" y="6072188"/>
              <a:ext cx="2105025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1151" name="Text Box 17"/>
            <p:cNvSpPr txBox="1">
              <a:spLocks noChangeArrowheads="1"/>
            </p:cNvSpPr>
            <p:nvPr/>
          </p:nvSpPr>
          <p:spPr bwMode="auto">
            <a:xfrm>
              <a:off x="5233988" y="2260600"/>
              <a:ext cx="1920874" cy="488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905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inventory</a:t>
              </a:r>
            </a:p>
          </p:txBody>
        </p:sp>
        <p:sp>
          <p:nvSpPr>
            <p:cNvPr id="91152" name="Line 18"/>
            <p:cNvSpPr>
              <a:spLocks noChangeShapeType="1"/>
            </p:cNvSpPr>
            <p:nvPr/>
          </p:nvSpPr>
          <p:spPr bwMode="auto">
            <a:xfrm>
              <a:off x="4836319" y="2269117"/>
              <a:ext cx="2103437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1153" name="Line 19"/>
            <p:cNvSpPr>
              <a:spLocks noChangeShapeType="1"/>
            </p:cNvSpPr>
            <p:nvPr/>
          </p:nvSpPr>
          <p:spPr bwMode="auto">
            <a:xfrm>
              <a:off x="4822825" y="2711450"/>
              <a:ext cx="2103438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1154" name="Text Box 26"/>
            <p:cNvSpPr txBox="1">
              <a:spLocks noChangeArrowheads="1"/>
            </p:cNvSpPr>
            <p:nvPr/>
          </p:nvSpPr>
          <p:spPr bwMode="auto">
            <a:xfrm>
              <a:off x="2663298" y="2734851"/>
              <a:ext cx="1920874" cy="488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905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Item-file</a:t>
              </a:r>
            </a:p>
          </p:txBody>
        </p:sp>
        <p:sp>
          <p:nvSpPr>
            <p:cNvPr id="91155" name="Line 27"/>
            <p:cNvSpPr>
              <a:spLocks noChangeShapeType="1"/>
            </p:cNvSpPr>
            <p:nvPr/>
          </p:nvSpPr>
          <p:spPr bwMode="auto">
            <a:xfrm>
              <a:off x="2224881" y="2702257"/>
              <a:ext cx="2103437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1156" name="Line 28"/>
            <p:cNvSpPr>
              <a:spLocks noChangeShapeType="1"/>
            </p:cNvSpPr>
            <p:nvPr/>
          </p:nvSpPr>
          <p:spPr bwMode="auto">
            <a:xfrm>
              <a:off x="2216150" y="3179763"/>
              <a:ext cx="2103438" cy="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1157" name="Freeform 35"/>
            <p:cNvSpPr>
              <a:spLocks/>
            </p:cNvSpPr>
            <p:nvPr/>
          </p:nvSpPr>
          <p:spPr bwMode="auto">
            <a:xfrm>
              <a:off x="4183063" y="5851525"/>
              <a:ext cx="1185862" cy="522288"/>
            </a:xfrm>
            <a:custGeom>
              <a:avLst/>
              <a:gdLst>
                <a:gd name="T0" fmla="*/ 1185431 w 2753"/>
                <a:gd name="T1" fmla="*/ 521811 h 1095"/>
                <a:gd name="T2" fmla="*/ 740894 w 2753"/>
                <a:gd name="T3" fmla="*/ 84902 h 1095"/>
                <a:gd name="T4" fmla="*/ 0 w 2753"/>
                <a:gd name="T5" fmla="*/ 11924 h 1095"/>
                <a:gd name="T6" fmla="*/ 0 60000 65536"/>
                <a:gd name="T7" fmla="*/ 0 60000 65536"/>
                <a:gd name="T8" fmla="*/ 0 60000 65536"/>
                <a:gd name="T9" fmla="*/ 0 w 2753"/>
                <a:gd name="T10" fmla="*/ 0 h 1095"/>
                <a:gd name="T11" fmla="*/ 2753 w 2753"/>
                <a:gd name="T12" fmla="*/ 1095 h 10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53" h="1095">
                  <a:moveTo>
                    <a:pt x="2752" y="1094"/>
                  </a:moveTo>
                  <a:cubicBezTo>
                    <a:pt x="2465" y="724"/>
                    <a:pt x="2178" y="356"/>
                    <a:pt x="1720" y="178"/>
                  </a:cubicBezTo>
                  <a:cubicBezTo>
                    <a:pt x="1261" y="0"/>
                    <a:pt x="630" y="12"/>
                    <a:pt x="0" y="25"/>
                  </a:cubicBezTo>
                </a:path>
              </a:pathLst>
            </a:cu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91158" name="Freeform 36"/>
            <p:cNvSpPr>
              <a:spLocks/>
            </p:cNvSpPr>
            <p:nvPr/>
          </p:nvSpPr>
          <p:spPr bwMode="auto">
            <a:xfrm>
              <a:off x="5497512" y="4951413"/>
              <a:ext cx="390526" cy="1422400"/>
            </a:xfrm>
            <a:custGeom>
              <a:avLst/>
              <a:gdLst>
                <a:gd name="T0" fmla="*/ 0 w 1200"/>
                <a:gd name="T1" fmla="*/ 0 h 2965"/>
                <a:gd name="T2" fmla="*/ 454885 w 1200"/>
                <a:gd name="T3" fmla="*/ 532980 h 2965"/>
                <a:gd name="T4" fmla="*/ 364166 w 1200"/>
                <a:gd name="T5" fmla="*/ 1421920 h 2965"/>
                <a:gd name="T6" fmla="*/ 0 60000 65536"/>
                <a:gd name="T7" fmla="*/ 0 60000 65536"/>
                <a:gd name="T8" fmla="*/ 0 60000 65536"/>
                <a:gd name="T9" fmla="*/ 0 w 1200"/>
                <a:gd name="T10" fmla="*/ 0 h 2965"/>
                <a:gd name="T11" fmla="*/ 1200 w 1200"/>
                <a:gd name="T12" fmla="*/ 2965 h 29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2965">
                  <a:moveTo>
                    <a:pt x="0" y="0"/>
                  </a:moveTo>
                  <a:cubicBezTo>
                    <a:pt x="459" y="308"/>
                    <a:pt x="917" y="617"/>
                    <a:pt x="1058" y="1111"/>
                  </a:cubicBezTo>
                  <a:cubicBezTo>
                    <a:pt x="1199" y="1605"/>
                    <a:pt x="1023" y="2285"/>
                    <a:pt x="847" y="2964"/>
                  </a:cubicBezTo>
                </a:path>
              </a:pathLst>
            </a:cu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91159" name="Freeform 37"/>
            <p:cNvSpPr>
              <a:spLocks/>
            </p:cNvSpPr>
            <p:nvPr/>
          </p:nvSpPr>
          <p:spPr bwMode="auto">
            <a:xfrm>
              <a:off x="6103938" y="4135438"/>
              <a:ext cx="1552575" cy="1322387"/>
            </a:xfrm>
            <a:custGeom>
              <a:avLst/>
              <a:gdLst>
                <a:gd name="T0" fmla="*/ 0 w 3599"/>
                <a:gd name="T1" fmla="*/ 0 h 2753"/>
                <a:gd name="T2" fmla="*/ 1278211 w 3599"/>
                <a:gd name="T3" fmla="*/ 508204 h 2753"/>
                <a:gd name="T4" fmla="*/ 1552144 w 3599"/>
                <a:gd name="T5" fmla="*/ 1321907 h 2753"/>
                <a:gd name="T6" fmla="*/ 0 60000 65536"/>
                <a:gd name="T7" fmla="*/ 0 60000 65536"/>
                <a:gd name="T8" fmla="*/ 0 60000 65536"/>
                <a:gd name="T9" fmla="*/ 0 w 3599"/>
                <a:gd name="T10" fmla="*/ 0 h 2753"/>
                <a:gd name="T11" fmla="*/ 3599 w 3599"/>
                <a:gd name="T12" fmla="*/ 2753 h 27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99" h="2753">
                  <a:moveTo>
                    <a:pt x="0" y="0"/>
                  </a:moveTo>
                  <a:cubicBezTo>
                    <a:pt x="1182" y="300"/>
                    <a:pt x="2364" y="600"/>
                    <a:pt x="2963" y="1058"/>
                  </a:cubicBezTo>
                  <a:cubicBezTo>
                    <a:pt x="3563" y="1517"/>
                    <a:pt x="3581" y="2134"/>
                    <a:pt x="3598" y="2752"/>
                  </a:cubicBezTo>
                </a:path>
              </a:pathLst>
            </a:custGeom>
            <a:noFill/>
            <a:ln w="3816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91160" name="Line 38"/>
            <p:cNvSpPr>
              <a:spLocks noChangeShapeType="1"/>
            </p:cNvSpPr>
            <p:nvPr/>
          </p:nvSpPr>
          <p:spPr bwMode="auto">
            <a:xfrm flipV="1">
              <a:off x="5553075" y="2711450"/>
              <a:ext cx="276225" cy="50800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1161" name="Line 42"/>
            <p:cNvSpPr>
              <a:spLocks noChangeShapeType="1"/>
            </p:cNvSpPr>
            <p:nvPr/>
          </p:nvSpPr>
          <p:spPr bwMode="auto">
            <a:xfrm>
              <a:off x="3127373" y="3198812"/>
              <a:ext cx="149226" cy="1792288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1162" name="Line 43"/>
            <p:cNvSpPr>
              <a:spLocks noChangeShapeType="1"/>
            </p:cNvSpPr>
            <p:nvPr/>
          </p:nvSpPr>
          <p:spPr bwMode="auto">
            <a:xfrm flipV="1">
              <a:off x="8024813" y="4135438"/>
              <a:ext cx="0" cy="1323975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1163" name="Freeform 44"/>
            <p:cNvSpPr>
              <a:spLocks/>
            </p:cNvSpPr>
            <p:nvPr/>
          </p:nvSpPr>
          <p:spPr bwMode="auto">
            <a:xfrm>
              <a:off x="7934325" y="1081088"/>
              <a:ext cx="455613" cy="1322387"/>
            </a:xfrm>
            <a:custGeom>
              <a:avLst/>
              <a:gdLst>
                <a:gd name="T0" fmla="*/ 455183 w 1059"/>
                <a:gd name="T1" fmla="*/ 0 h 2753"/>
                <a:gd name="T2" fmla="*/ 181987 w 1059"/>
                <a:gd name="T3" fmla="*/ 508204 h 2753"/>
                <a:gd name="T4" fmla="*/ 0 w 1059"/>
                <a:gd name="T5" fmla="*/ 1321907 h 2753"/>
                <a:gd name="T6" fmla="*/ 0 60000 65536"/>
                <a:gd name="T7" fmla="*/ 0 60000 65536"/>
                <a:gd name="T8" fmla="*/ 0 60000 65536"/>
                <a:gd name="T9" fmla="*/ 0 w 1059"/>
                <a:gd name="T10" fmla="*/ 0 h 2753"/>
                <a:gd name="T11" fmla="*/ 1059 w 1059"/>
                <a:gd name="T12" fmla="*/ 2753 h 27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9" h="2753">
                  <a:moveTo>
                    <a:pt x="1058" y="0"/>
                  </a:moveTo>
                  <a:cubicBezTo>
                    <a:pt x="829" y="300"/>
                    <a:pt x="600" y="600"/>
                    <a:pt x="423" y="1058"/>
                  </a:cubicBezTo>
                  <a:cubicBezTo>
                    <a:pt x="247" y="1517"/>
                    <a:pt x="123" y="2134"/>
                    <a:pt x="0" y="2752"/>
                  </a:cubicBezTo>
                </a:path>
              </a:pathLst>
            </a:cu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91164" name="Freeform 45"/>
            <p:cNvSpPr>
              <a:spLocks/>
            </p:cNvSpPr>
            <p:nvPr/>
          </p:nvSpPr>
          <p:spPr bwMode="auto">
            <a:xfrm>
              <a:off x="3998913" y="2711450"/>
              <a:ext cx="1462087" cy="590550"/>
            </a:xfrm>
            <a:custGeom>
              <a:avLst/>
              <a:gdLst>
                <a:gd name="T0" fmla="*/ 1461655 w 3388"/>
                <a:gd name="T1" fmla="*/ 0 h 1235"/>
                <a:gd name="T2" fmla="*/ 548067 w 3388"/>
                <a:gd name="T3" fmla="*/ 505434 h 1235"/>
                <a:gd name="T4" fmla="*/ 0 w 3388"/>
                <a:gd name="T5" fmla="*/ 505434 h 1235"/>
                <a:gd name="T6" fmla="*/ 0 60000 65536"/>
                <a:gd name="T7" fmla="*/ 0 60000 65536"/>
                <a:gd name="T8" fmla="*/ 0 60000 65536"/>
                <a:gd name="T9" fmla="*/ 0 w 3388"/>
                <a:gd name="T10" fmla="*/ 0 h 1235"/>
                <a:gd name="T11" fmla="*/ 3388 w 3388"/>
                <a:gd name="T12" fmla="*/ 1235 h 1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8" h="1235">
                  <a:moveTo>
                    <a:pt x="3387" y="0"/>
                  </a:moveTo>
                  <a:cubicBezTo>
                    <a:pt x="2611" y="440"/>
                    <a:pt x="1834" y="881"/>
                    <a:pt x="1270" y="1057"/>
                  </a:cubicBezTo>
                  <a:cubicBezTo>
                    <a:pt x="706" y="1234"/>
                    <a:pt x="353" y="1146"/>
                    <a:pt x="0" y="1057"/>
                  </a:cubicBezTo>
                </a:path>
              </a:pathLst>
            </a:cu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91165" name="Text Box 49"/>
            <p:cNvSpPr txBox="1">
              <a:spLocks noChangeArrowheads="1"/>
            </p:cNvSpPr>
            <p:nvPr/>
          </p:nvSpPr>
          <p:spPr bwMode="auto">
            <a:xfrm>
              <a:off x="7236182" y="1667668"/>
              <a:ext cx="2195513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905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query</a:t>
              </a:r>
            </a:p>
          </p:txBody>
        </p:sp>
        <p:sp>
          <p:nvSpPr>
            <p:cNvPr id="91166" name="Freeform 50"/>
            <p:cNvSpPr>
              <a:spLocks/>
            </p:cNvSpPr>
            <p:nvPr/>
          </p:nvSpPr>
          <p:spPr bwMode="auto">
            <a:xfrm>
              <a:off x="8483600" y="2370138"/>
              <a:ext cx="912813" cy="238125"/>
            </a:xfrm>
            <a:custGeom>
              <a:avLst/>
              <a:gdLst>
                <a:gd name="T0" fmla="*/ 0 w 2117"/>
                <a:gd name="T1" fmla="*/ 237644 h 495"/>
                <a:gd name="T2" fmla="*/ 547170 w 2117"/>
                <a:gd name="T3" fmla="*/ 34155 h 495"/>
                <a:gd name="T4" fmla="*/ 912382 w 2117"/>
                <a:gd name="T5" fmla="*/ 34155 h 495"/>
                <a:gd name="T6" fmla="*/ 0 60000 65536"/>
                <a:gd name="T7" fmla="*/ 0 60000 65536"/>
                <a:gd name="T8" fmla="*/ 0 60000 65536"/>
                <a:gd name="T9" fmla="*/ 0 w 2117"/>
                <a:gd name="T10" fmla="*/ 0 h 495"/>
                <a:gd name="T11" fmla="*/ 2117 w 2117"/>
                <a:gd name="T12" fmla="*/ 495 h 4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" h="495">
                  <a:moveTo>
                    <a:pt x="0" y="494"/>
                  </a:moveTo>
                  <a:cubicBezTo>
                    <a:pt x="458" y="318"/>
                    <a:pt x="916" y="141"/>
                    <a:pt x="1269" y="71"/>
                  </a:cubicBezTo>
                  <a:cubicBezTo>
                    <a:pt x="1622" y="0"/>
                    <a:pt x="1869" y="35"/>
                    <a:pt x="2116" y="7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91167" name="Text Box 51"/>
            <p:cNvSpPr txBox="1">
              <a:spLocks noChangeArrowheads="1"/>
            </p:cNvSpPr>
            <p:nvPr/>
          </p:nvSpPr>
          <p:spPr bwMode="auto">
            <a:xfrm>
              <a:off x="8301038" y="1997075"/>
              <a:ext cx="2193925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905" b="1">
                  <a:solidFill>
                    <a:schemeClr val="tx1"/>
                  </a:solidFill>
                  <a:latin typeface="Comic Sans MS" panose="030F0702030302020204" pitchFamily="66" charset="0"/>
                </a:rPr>
                <a:t>statistics</a:t>
              </a:r>
            </a:p>
          </p:txBody>
        </p:sp>
        <p:sp>
          <p:nvSpPr>
            <p:cNvPr id="91168" name="Freeform 54"/>
            <p:cNvSpPr>
              <a:spLocks/>
            </p:cNvSpPr>
            <p:nvPr/>
          </p:nvSpPr>
          <p:spPr bwMode="auto">
            <a:xfrm>
              <a:off x="5737225" y="4748213"/>
              <a:ext cx="2560638" cy="2033587"/>
            </a:xfrm>
            <a:custGeom>
              <a:avLst/>
              <a:gdLst>
                <a:gd name="T0" fmla="*/ 0 w 5927"/>
                <a:gd name="T1" fmla="*/ 0 h 4234"/>
                <a:gd name="T2" fmla="*/ 1005332 w 5927"/>
                <a:gd name="T3" fmla="*/ 1524950 h 4234"/>
                <a:gd name="T4" fmla="*/ 2560206 w 5927"/>
                <a:gd name="T5" fmla="*/ 2033107 h 4234"/>
                <a:gd name="T6" fmla="*/ 0 60000 65536"/>
                <a:gd name="T7" fmla="*/ 0 60000 65536"/>
                <a:gd name="T8" fmla="*/ 0 60000 65536"/>
                <a:gd name="T9" fmla="*/ 0 w 5927"/>
                <a:gd name="T10" fmla="*/ 0 h 4234"/>
                <a:gd name="T11" fmla="*/ 5927 w 5927"/>
                <a:gd name="T12" fmla="*/ 4234 h 42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27" h="4234">
                  <a:moveTo>
                    <a:pt x="0" y="0"/>
                  </a:moveTo>
                  <a:cubicBezTo>
                    <a:pt x="669" y="1235"/>
                    <a:pt x="1340" y="2469"/>
                    <a:pt x="2327" y="3175"/>
                  </a:cubicBezTo>
                  <a:cubicBezTo>
                    <a:pt x="3315" y="3881"/>
                    <a:pt x="4620" y="4057"/>
                    <a:pt x="5926" y="4233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91169" name="Text Box 55"/>
            <p:cNvSpPr txBox="1">
              <a:spLocks noChangeArrowheads="1"/>
            </p:cNvSpPr>
            <p:nvPr/>
          </p:nvSpPr>
          <p:spPr bwMode="auto">
            <a:xfrm>
              <a:off x="6561138" y="6276975"/>
              <a:ext cx="2743200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  <a:tab pos="239395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  <a:tab pos="239395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  <a:tab pos="239395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  <a:tab pos="239395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  <a:tab pos="239395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905" b="1">
                  <a:solidFill>
                    <a:schemeClr val="tx1"/>
                  </a:solidFill>
                  <a:latin typeface="Comic Sans MS" panose="030F0702030302020204" pitchFamily="66" charset="0"/>
                </a:rPr>
                <a:t>Material-issue-slip + bill</a:t>
              </a:r>
            </a:p>
          </p:txBody>
        </p:sp>
        <p:sp>
          <p:nvSpPr>
            <p:cNvPr id="91170" name="Text Box 5"/>
            <p:cNvSpPr txBox="1">
              <a:spLocks noChangeArrowheads="1"/>
            </p:cNvSpPr>
            <p:nvPr/>
          </p:nvSpPr>
          <p:spPr bwMode="auto">
            <a:xfrm>
              <a:off x="2717800" y="5032375"/>
              <a:ext cx="1371600" cy="174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ts val="859"/>
                </a:spcBef>
              </a:pPr>
              <a:r>
                <a:rPr lang="en-GB" altLang="en-US" sz="1905" b="1">
                  <a:solidFill>
                    <a:schemeClr val="tx1"/>
                  </a:solidFill>
                  <a:latin typeface="Comic Sans MS" panose="030F0702030302020204" pitchFamily="66" charset="0"/>
                </a:rPr>
                <a:t>Handle-indent-request</a:t>
              </a:r>
              <a:br>
                <a:rPr lang="en-GB" altLang="en-US" sz="1905" b="1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1905" b="1">
                  <a:solidFill>
                    <a:schemeClr val="tx1"/>
                  </a:solidFill>
                  <a:latin typeface="Comic Sans MS" panose="030F0702030302020204" pitchFamily="66" charset="0"/>
                </a:rPr>
                <a:t>0.4</a:t>
              </a:r>
            </a:p>
          </p:txBody>
        </p:sp>
        <p:sp>
          <p:nvSpPr>
            <p:cNvPr id="91171" name="Line 42"/>
            <p:cNvSpPr>
              <a:spLocks noChangeShapeType="1"/>
            </p:cNvSpPr>
            <p:nvPr/>
          </p:nvSpPr>
          <p:spPr bwMode="auto">
            <a:xfrm flipH="1">
              <a:off x="5828506" y="1761266"/>
              <a:ext cx="731837" cy="508000"/>
            </a:xfrm>
            <a:prstGeom prst="line">
              <a:avLst/>
            </a:prstGeom>
            <a:noFill/>
            <a:ln w="3816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1172" name="Text Box 49"/>
            <p:cNvSpPr txBox="1">
              <a:spLocks noChangeArrowheads="1"/>
            </p:cNvSpPr>
            <p:nvPr/>
          </p:nvSpPr>
          <p:spPr bwMode="auto">
            <a:xfrm>
              <a:off x="5583251" y="1633536"/>
              <a:ext cx="2195513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905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item</a:t>
              </a:r>
            </a:p>
          </p:txBody>
        </p:sp>
        <p:sp>
          <p:nvSpPr>
            <p:cNvPr id="91173" name="Freeform 50"/>
            <p:cNvSpPr>
              <a:spLocks/>
            </p:cNvSpPr>
            <p:nvPr/>
          </p:nvSpPr>
          <p:spPr bwMode="auto">
            <a:xfrm>
              <a:off x="3867150" y="4462156"/>
              <a:ext cx="768350" cy="643244"/>
            </a:xfrm>
            <a:custGeom>
              <a:avLst/>
              <a:gdLst>
                <a:gd name="T0" fmla="*/ 0 w 2117"/>
                <a:gd name="T1" fmla="*/ 410331 h 495"/>
                <a:gd name="T2" fmla="*/ 516719 w 2117"/>
                <a:gd name="T3" fmla="*/ 58975 h 495"/>
                <a:gd name="T4" fmla="*/ 861606 w 2117"/>
                <a:gd name="T5" fmla="*/ 58975 h 495"/>
                <a:gd name="T6" fmla="*/ 0 60000 65536"/>
                <a:gd name="T7" fmla="*/ 0 60000 65536"/>
                <a:gd name="T8" fmla="*/ 0 60000 65536"/>
                <a:gd name="T9" fmla="*/ 0 w 2117"/>
                <a:gd name="T10" fmla="*/ 0 h 495"/>
                <a:gd name="T11" fmla="*/ 2117 w 2117"/>
                <a:gd name="T12" fmla="*/ 495 h 4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" h="495">
                  <a:moveTo>
                    <a:pt x="0" y="494"/>
                  </a:moveTo>
                  <a:cubicBezTo>
                    <a:pt x="458" y="318"/>
                    <a:pt x="916" y="141"/>
                    <a:pt x="1269" y="71"/>
                  </a:cubicBezTo>
                  <a:cubicBezTo>
                    <a:pt x="1622" y="0"/>
                    <a:pt x="1869" y="35"/>
                    <a:pt x="2116" y="7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33"/>
            </a:p>
          </p:txBody>
        </p:sp>
        <p:sp>
          <p:nvSpPr>
            <p:cNvPr id="91174" name="Text Box 51"/>
            <p:cNvSpPr txBox="1">
              <a:spLocks noChangeArrowheads="1"/>
            </p:cNvSpPr>
            <p:nvPr/>
          </p:nvSpPr>
          <p:spPr bwMode="auto">
            <a:xfrm>
              <a:off x="3552030" y="4495007"/>
              <a:ext cx="2322513" cy="954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4"/>
                </a:spcBef>
              </a:pPr>
              <a:r>
                <a:rPr lang="en-GB" altLang="en-US" sz="1633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statistics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75966"/>
            <a:ext cx="7219478" cy="652388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2800" b="1" dirty="0"/>
              <a:t>Common Mistakes in Constructing DFDs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84" y="742950"/>
            <a:ext cx="8839200" cy="3711270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GB" altLang="en-US" sz="2800" dirty="0"/>
              <a:t>If a bubble </a:t>
            </a:r>
            <a:r>
              <a:rPr lang="en-GB" altLang="en-US" sz="2800" dirty="0">
                <a:solidFill>
                  <a:srgbClr val="003399"/>
                </a:solidFill>
              </a:rPr>
              <a:t>A </a:t>
            </a:r>
            <a:r>
              <a:rPr lang="en-GB" altLang="en-US" sz="2800" dirty="0"/>
              <a:t>invokes either  bubble </a:t>
            </a:r>
            <a:r>
              <a:rPr lang="en-GB" altLang="en-US" sz="2800" dirty="0">
                <a:solidFill>
                  <a:srgbClr val="003399"/>
                </a:solidFill>
              </a:rPr>
              <a:t>B </a:t>
            </a:r>
            <a:r>
              <a:rPr lang="en-GB" altLang="en-US" sz="2800" dirty="0"/>
              <a:t>or bubble </a:t>
            </a:r>
            <a:r>
              <a:rPr lang="en-GB" altLang="en-US" sz="2800" dirty="0">
                <a:solidFill>
                  <a:srgbClr val="003399"/>
                </a:solidFill>
              </a:rPr>
              <a:t>C </a:t>
            </a:r>
            <a:r>
              <a:rPr lang="en-GB" altLang="en-US" sz="2800" dirty="0"/>
              <a:t>depending on some conditions:</a:t>
            </a:r>
          </a:p>
          <a:p>
            <a:pPr marL="505503" lvl="1" defTabSz="622158">
              <a:lnSpc>
                <a:spcPct val="120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GB" altLang="en-US" dirty="0"/>
              <a:t>Represent the data that flows from bubble </a:t>
            </a:r>
            <a:r>
              <a:rPr lang="en-GB" altLang="en-US" dirty="0">
                <a:solidFill>
                  <a:srgbClr val="003399"/>
                </a:solidFill>
              </a:rPr>
              <a:t>A to bubble</a:t>
            </a:r>
            <a:r>
              <a:rPr lang="en-GB" altLang="en-US" dirty="0"/>
              <a:t> </a:t>
            </a:r>
            <a:r>
              <a:rPr lang="en-GB" altLang="en-US" dirty="0">
                <a:solidFill>
                  <a:srgbClr val="003399"/>
                </a:solidFill>
              </a:rPr>
              <a:t>B and</a:t>
            </a:r>
            <a:r>
              <a:rPr lang="en-GB" altLang="en-US" dirty="0"/>
              <a:t> bubbles</a:t>
            </a:r>
            <a:r>
              <a:rPr lang="en-GB" altLang="en-US" dirty="0">
                <a:solidFill>
                  <a:srgbClr val="003399"/>
                </a:solidFill>
              </a:rPr>
              <a:t> A to</a:t>
            </a:r>
            <a:r>
              <a:rPr lang="en-GB" altLang="en-US" dirty="0"/>
              <a:t> </a:t>
            </a:r>
            <a:r>
              <a:rPr lang="en-GB" altLang="en-US" dirty="0">
                <a:solidFill>
                  <a:srgbClr val="003399"/>
                </a:solidFill>
              </a:rPr>
              <a:t>C</a:t>
            </a:r>
          </a:p>
          <a:p>
            <a:pPr marL="505503" lvl="1" defTabSz="622158">
              <a:lnSpc>
                <a:spcPct val="120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GB" altLang="en-US" dirty="0"/>
              <a:t>Not the conditions depending on which a process is invoked.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7338" y="78112"/>
            <a:ext cx="5850975" cy="85329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748"/>
              </a:spcBef>
            </a:pPr>
            <a:r>
              <a:rPr lang="en-GB" altLang="en-US" sz="3600" b="1" dirty="0" smtClean="0"/>
              <a:t>Find Error Example-2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63" y="741182"/>
            <a:ext cx="8915400" cy="3603258"/>
          </a:xfrm>
        </p:spPr>
        <p:txBody>
          <a:bodyPr vert="horz" lIns="13500" tIns="35100" rIns="13500" bIns="35100" rtlCol="0">
            <a:normAutofit fontScale="92500" lnSpcReduction="10000"/>
          </a:bodyPr>
          <a:lstStyle/>
          <a:p>
            <a:pPr marL="233309" indent="-233309" defTabSz="622158">
              <a:lnSpc>
                <a:spcPct val="105000"/>
              </a:lnSpc>
              <a:spcBef>
                <a:spcPts val="408"/>
              </a:spcBef>
              <a:spcAft>
                <a:spcPts val="816"/>
              </a:spcAft>
            </a:pPr>
            <a:r>
              <a:rPr lang="en-GB" altLang="en-US" dirty="0" smtClean="0"/>
              <a:t>A function accepts the book name to be searched from the user</a:t>
            </a:r>
          </a:p>
          <a:p>
            <a:pPr marL="233309" indent="-233309" defTabSz="622158">
              <a:lnSpc>
                <a:spcPct val="105000"/>
              </a:lnSpc>
              <a:spcBef>
                <a:spcPts val="408"/>
              </a:spcBef>
              <a:spcAft>
                <a:spcPts val="816"/>
              </a:spcAft>
            </a:pPr>
            <a:r>
              <a:rPr lang="en-GB" altLang="en-US" dirty="0" smtClean="0"/>
              <a:t>If the entered book name is  not a valid book name </a:t>
            </a:r>
          </a:p>
          <a:p>
            <a:pPr marL="505503" lvl="1" defTabSz="622158">
              <a:lnSpc>
                <a:spcPct val="105000"/>
              </a:lnSpc>
              <a:spcBef>
                <a:spcPts val="408"/>
              </a:spcBef>
              <a:spcAft>
                <a:spcPts val="816"/>
              </a:spcAft>
            </a:pPr>
            <a:r>
              <a:rPr lang="en-GB" altLang="en-US" dirty="0" smtClean="0"/>
              <a:t>Generates an error message, </a:t>
            </a:r>
          </a:p>
          <a:p>
            <a:pPr marL="233309" indent="-233309" defTabSz="622158">
              <a:lnSpc>
                <a:spcPct val="105000"/>
              </a:lnSpc>
              <a:spcBef>
                <a:spcPts val="408"/>
              </a:spcBef>
              <a:spcAft>
                <a:spcPts val="816"/>
              </a:spcAft>
            </a:pPr>
            <a:r>
              <a:rPr lang="en-GB" altLang="en-US" dirty="0" smtClean="0"/>
              <a:t>If the book name is valid,</a:t>
            </a:r>
          </a:p>
          <a:p>
            <a:pPr marL="505503" lvl="1" defTabSz="622158">
              <a:lnSpc>
                <a:spcPct val="105000"/>
              </a:lnSpc>
              <a:spcBef>
                <a:spcPts val="408"/>
              </a:spcBef>
              <a:spcAft>
                <a:spcPts val="816"/>
              </a:spcAft>
            </a:pPr>
            <a:r>
              <a:rPr lang="en-GB" altLang="en-US" dirty="0" smtClean="0"/>
              <a:t>Searches the book name                                                                            in database.</a:t>
            </a:r>
          </a:p>
        </p:txBody>
      </p:sp>
      <p:sp>
        <p:nvSpPr>
          <p:cNvPr id="93188" name="Oval 4"/>
          <p:cNvSpPr>
            <a:spLocks noChangeArrowheads="1"/>
          </p:cNvSpPr>
          <p:nvPr/>
        </p:nvSpPr>
        <p:spPr bwMode="auto">
          <a:xfrm>
            <a:off x="4629317" y="2591472"/>
            <a:ext cx="1084434" cy="1027188"/>
          </a:xfrm>
          <a:prstGeom prst="ellipse">
            <a:avLst/>
          </a:prstGeom>
          <a:solidFill>
            <a:srgbClr val="EBFE5C"/>
          </a:solidFill>
          <a:ln w="38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6400704" y="3334590"/>
            <a:ext cx="1085514" cy="1027188"/>
          </a:xfrm>
          <a:prstGeom prst="ellipse">
            <a:avLst/>
          </a:prstGeom>
          <a:solidFill>
            <a:srgbClr val="EBFE5C"/>
          </a:solidFill>
          <a:ln w="38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7315560" y="2190750"/>
            <a:ext cx="1084434" cy="1028268"/>
          </a:xfrm>
          <a:prstGeom prst="ellipse">
            <a:avLst/>
          </a:prstGeom>
          <a:solidFill>
            <a:srgbClr val="EBFE5C"/>
          </a:solidFill>
          <a:ln w="3816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619597" y="2702724"/>
            <a:ext cx="1153561" cy="61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17"/>
              </a:spcBef>
            </a:pPr>
            <a: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  <a:t>Get-book-name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6371541" y="3437201"/>
            <a:ext cx="1154641" cy="61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17"/>
              </a:spcBef>
            </a:pPr>
            <a: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  <a:t>Print-err-message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7258313" y="2374369"/>
            <a:ext cx="1153561" cy="61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417"/>
              </a:spcBef>
            </a:pPr>
            <a:r>
              <a:rPr lang="en-GB" altLang="en-US" sz="1769" b="1">
                <a:solidFill>
                  <a:schemeClr val="tx1"/>
                </a:solidFill>
                <a:latin typeface="Comic Sans MS" panose="030F0702030302020204" pitchFamily="66" charset="0"/>
              </a:rPr>
              <a:t>Search-book</a:t>
            </a:r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 flipV="1">
            <a:off x="5714832" y="2819376"/>
            <a:ext cx="1600728" cy="228984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7442546" y="3848916"/>
            <a:ext cx="1153561" cy="5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349"/>
              </a:spcBef>
            </a:pPr>
            <a:r>
              <a:rPr lang="en-GB" altLang="en-US" sz="1497" b="1" dirty="0">
                <a:solidFill>
                  <a:schemeClr val="tx1"/>
                </a:solidFill>
                <a:latin typeface="Comic Sans MS" panose="030F0702030302020204" pitchFamily="66" charset="0"/>
              </a:rPr>
              <a:t>Error-message</a:t>
            </a:r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>
            <a:off x="7487298" y="3791478"/>
            <a:ext cx="1200006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4457580" y="3894088"/>
            <a:ext cx="1153561" cy="29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349"/>
              </a:spcBef>
            </a:pPr>
            <a:r>
              <a:rPr lang="en-GB" altLang="en-US" sz="1497" b="1">
                <a:solidFill>
                  <a:schemeClr val="tx1"/>
                </a:solidFill>
                <a:latin typeface="Comic Sans MS" panose="030F0702030302020204" pitchFamily="66" charset="0"/>
              </a:rPr>
              <a:t>Book-name</a:t>
            </a:r>
          </a:p>
        </p:txBody>
      </p:sp>
      <p:sp>
        <p:nvSpPr>
          <p:cNvPr id="93198" name="Freeform 14"/>
          <p:cNvSpPr>
            <a:spLocks/>
          </p:cNvSpPr>
          <p:nvPr/>
        </p:nvSpPr>
        <p:spPr bwMode="auto">
          <a:xfrm>
            <a:off x="3886200" y="3619739"/>
            <a:ext cx="1198926" cy="398562"/>
          </a:xfrm>
          <a:custGeom>
            <a:avLst/>
            <a:gdLst>
              <a:gd name="T0" fmla="*/ 0 w 4445"/>
              <a:gd name="T1" fmla="*/ 585393 h 1483"/>
              <a:gd name="T2" fmla="*/ 1384328 w 4445"/>
              <a:gd name="T3" fmla="*/ 459782 h 1483"/>
              <a:gd name="T4" fmla="*/ 1761729 w 4445"/>
              <a:gd name="T5" fmla="*/ 0 h 1483"/>
              <a:gd name="T6" fmla="*/ 0 60000 65536"/>
              <a:gd name="T7" fmla="*/ 0 60000 65536"/>
              <a:gd name="T8" fmla="*/ 0 60000 65536"/>
              <a:gd name="T9" fmla="*/ 0 w 4445"/>
              <a:gd name="T10" fmla="*/ 0 h 1483"/>
              <a:gd name="T11" fmla="*/ 4445 w 4445"/>
              <a:gd name="T12" fmla="*/ 1483 h 14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45" h="1483">
                <a:moveTo>
                  <a:pt x="0" y="1482"/>
                </a:moveTo>
                <a:cubicBezTo>
                  <a:pt x="1375" y="1447"/>
                  <a:pt x="2751" y="1411"/>
                  <a:pt x="3492" y="1164"/>
                </a:cubicBezTo>
                <a:cubicBezTo>
                  <a:pt x="4233" y="917"/>
                  <a:pt x="4339" y="458"/>
                  <a:pt x="4444" y="0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5817442" y="2648718"/>
            <a:ext cx="1153561" cy="5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349"/>
              </a:spcBef>
            </a:pPr>
            <a:r>
              <a:rPr lang="en-GB" altLang="en-US" sz="1497" b="1">
                <a:solidFill>
                  <a:schemeClr val="tx1"/>
                </a:solidFill>
                <a:latin typeface="Comic Sans MS" panose="030F0702030302020204" pitchFamily="66" charset="0"/>
              </a:rPr>
              <a:t>Good-book-name</a:t>
            </a:r>
          </a:p>
        </p:txBody>
      </p:sp>
      <p:sp>
        <p:nvSpPr>
          <p:cNvPr id="93200" name="Freeform 16"/>
          <p:cNvSpPr>
            <a:spLocks/>
          </p:cNvSpPr>
          <p:nvPr/>
        </p:nvSpPr>
        <p:spPr bwMode="auto">
          <a:xfrm>
            <a:off x="8287662" y="2704884"/>
            <a:ext cx="798203" cy="447167"/>
          </a:xfrm>
          <a:custGeom>
            <a:avLst/>
            <a:gdLst>
              <a:gd name="T0" fmla="*/ 0 w 2964"/>
              <a:gd name="T1" fmla="*/ 419135 h 1659"/>
              <a:gd name="T2" fmla="*/ 418760 w 2964"/>
              <a:gd name="T3" fmla="*/ 587105 h 1659"/>
              <a:gd name="T4" fmla="*/ 1172766 w 2964"/>
              <a:gd name="T5" fmla="*/ 0 h 1659"/>
              <a:gd name="T6" fmla="*/ 0 60000 65536"/>
              <a:gd name="T7" fmla="*/ 0 60000 65536"/>
              <a:gd name="T8" fmla="*/ 0 60000 65536"/>
              <a:gd name="T9" fmla="*/ 0 w 2964"/>
              <a:gd name="T10" fmla="*/ 0 h 1659"/>
              <a:gd name="T11" fmla="*/ 2964 w 2964"/>
              <a:gd name="T12" fmla="*/ 1659 h 16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64" h="1659">
                <a:moveTo>
                  <a:pt x="0" y="1058"/>
                </a:moveTo>
                <a:cubicBezTo>
                  <a:pt x="282" y="1358"/>
                  <a:pt x="564" y="1658"/>
                  <a:pt x="1058" y="1482"/>
                </a:cubicBezTo>
                <a:cubicBezTo>
                  <a:pt x="1552" y="1305"/>
                  <a:pt x="2258" y="653"/>
                  <a:pt x="2963" y="0"/>
                </a:cubicBezTo>
              </a:path>
            </a:pathLst>
          </a:custGeom>
          <a:noFill/>
          <a:ln w="2844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93201" name="Freeform 17"/>
          <p:cNvSpPr>
            <a:spLocks/>
          </p:cNvSpPr>
          <p:nvPr/>
        </p:nvSpPr>
        <p:spPr bwMode="auto">
          <a:xfrm>
            <a:off x="5648945" y="3277343"/>
            <a:ext cx="750679" cy="513054"/>
          </a:xfrm>
          <a:custGeom>
            <a:avLst/>
            <a:gdLst>
              <a:gd name="T0" fmla="*/ 13851 w 2788"/>
              <a:gd name="T1" fmla="*/ 0 h 1906"/>
              <a:gd name="T2" fmla="*/ 181643 w 2788"/>
              <a:gd name="T3" fmla="*/ 586317 h 1906"/>
              <a:gd name="T4" fmla="*/ 1102917 w 2788"/>
              <a:gd name="T5" fmla="*/ 753666 h 1906"/>
              <a:gd name="T6" fmla="*/ 0 60000 65536"/>
              <a:gd name="T7" fmla="*/ 0 60000 65536"/>
              <a:gd name="T8" fmla="*/ 0 60000 65536"/>
              <a:gd name="T9" fmla="*/ 0 w 2788"/>
              <a:gd name="T10" fmla="*/ 0 h 1906"/>
              <a:gd name="T11" fmla="*/ 2788 w 2788"/>
              <a:gd name="T12" fmla="*/ 1906 h 19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88" h="1906">
                <a:moveTo>
                  <a:pt x="35" y="0"/>
                </a:moveTo>
                <a:cubicBezTo>
                  <a:pt x="18" y="582"/>
                  <a:pt x="0" y="1164"/>
                  <a:pt x="459" y="1482"/>
                </a:cubicBezTo>
                <a:cubicBezTo>
                  <a:pt x="917" y="1799"/>
                  <a:pt x="1852" y="1852"/>
                  <a:pt x="2787" y="1905"/>
                </a:cubicBezTo>
              </a:path>
            </a:pathLst>
          </a:custGeom>
          <a:noFill/>
          <a:ln w="2844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276498" name="Line 18"/>
          <p:cNvSpPr>
            <a:spLocks noChangeShapeType="1"/>
          </p:cNvSpPr>
          <p:nvPr/>
        </p:nvSpPr>
        <p:spPr bwMode="auto">
          <a:xfrm flipV="1">
            <a:off x="5601420" y="3448002"/>
            <a:ext cx="342396" cy="343476"/>
          </a:xfrm>
          <a:prstGeom prst="line">
            <a:avLst/>
          </a:prstGeom>
          <a:noFill/>
          <a:ln w="5724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276499" name="Line 19"/>
          <p:cNvSpPr>
            <a:spLocks noChangeShapeType="1"/>
          </p:cNvSpPr>
          <p:nvPr/>
        </p:nvSpPr>
        <p:spPr bwMode="auto">
          <a:xfrm>
            <a:off x="5544174" y="3505247"/>
            <a:ext cx="456888" cy="228984"/>
          </a:xfrm>
          <a:prstGeom prst="line">
            <a:avLst/>
          </a:prstGeom>
          <a:noFill/>
          <a:ln w="5724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8161288" y="3048360"/>
            <a:ext cx="1153561" cy="51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349"/>
              </a:spcBef>
            </a:pPr>
            <a:r>
              <a:rPr lang="en-GB" altLang="en-US" sz="1497" b="1">
                <a:solidFill>
                  <a:schemeClr val="tx1"/>
                </a:solidFill>
                <a:latin typeface="Comic Sans MS" panose="030F0702030302020204" pitchFamily="66" charset="0"/>
              </a:rPr>
              <a:t>Book-details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8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8" grpId="0" animBg="1"/>
      <p:bldP spid="27649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95250"/>
            <a:ext cx="6858720" cy="1068232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2994" b="1" dirty="0"/>
              <a:t>Guidelines For Constructing DFDs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59373"/>
            <a:ext cx="8991600" cy="4400551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All functions of the system must be captured in the DFD model: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b="1" dirty="0">
                <a:solidFill>
                  <a:srgbClr val="4C38E2"/>
                </a:solidFill>
              </a:rPr>
              <a:t>No function specified in the SRS document should be overlooked.</a:t>
            </a:r>
          </a:p>
          <a:p>
            <a:pPr marL="233309" indent="-23330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Only those functions specified in the SRS document should be represented: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b="1" dirty="0">
                <a:solidFill>
                  <a:srgbClr val="4C38E2"/>
                </a:solidFill>
              </a:rPr>
              <a:t>Do not assume extra functionality of the system not specified by the SRS document.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8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53200" y="438150"/>
            <a:ext cx="2582238" cy="853290"/>
          </a:xfrm>
          <a:solidFill>
            <a:srgbClr val="FFFF00"/>
          </a:solidFill>
        </p:spPr>
        <p:txBody>
          <a:bodyPr vert="horz" lIns="13500" tIns="35100" rIns="13500" bIns="35100" rtlCol="0" anchor="ctr">
            <a:noAutofit/>
          </a:bodyPr>
          <a:lstStyle/>
          <a:p>
            <a:pPr defTabSz="622158">
              <a:lnSpc>
                <a:spcPct val="80000"/>
              </a:lnSpc>
              <a:spcBef>
                <a:spcPts val="680"/>
              </a:spcBef>
            </a:pPr>
            <a:r>
              <a:rPr lang="en-GB" altLang="en-US" sz="3200" b="1" dirty="0" smtClean="0"/>
              <a:t>Commonly Made Errors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3350"/>
            <a:ext cx="9144000" cy="4389581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800" dirty="0" smtClean="0"/>
              <a:t>Unbalanced DFDs</a:t>
            </a:r>
          </a:p>
          <a:p>
            <a:pPr marL="233309" indent="-233309" defTabSz="62215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800" dirty="0" smtClean="0"/>
              <a:t>Forgetting to  name the data flows</a:t>
            </a:r>
          </a:p>
          <a:p>
            <a:pPr marL="233309" indent="-233309" defTabSz="62215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800" dirty="0" smtClean="0"/>
              <a:t>Unrepresented functions or data</a:t>
            </a:r>
          </a:p>
          <a:p>
            <a:pPr marL="233309" indent="-233309" defTabSz="62215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800" dirty="0" smtClean="0"/>
              <a:t>External entities appearing at higher level DFDs</a:t>
            </a:r>
          </a:p>
          <a:p>
            <a:pPr marL="233309" indent="-233309" defTabSz="62215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800" dirty="0" smtClean="0"/>
              <a:t>Trying to represent control aspects</a:t>
            </a:r>
          </a:p>
          <a:p>
            <a:pPr marL="233309" indent="-233309" defTabSz="62215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800" dirty="0" smtClean="0"/>
              <a:t>Context diagram having more than one bubble</a:t>
            </a:r>
          </a:p>
          <a:p>
            <a:pPr marL="233309" indent="-233309" defTabSz="62215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800" dirty="0" smtClean="0"/>
              <a:t>A bubble decomposed into too many bubbles at next level</a:t>
            </a:r>
          </a:p>
          <a:p>
            <a:pPr marL="233309" indent="-233309" defTabSz="62215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800" dirty="0" smtClean="0"/>
              <a:t>Terminating decomposition too early</a:t>
            </a:r>
          </a:p>
          <a:p>
            <a:pPr marL="233309" indent="-233309" defTabSz="62215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800" dirty="0" smtClean="0"/>
              <a:t>Nouns used in naming bubbles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640" y="0"/>
            <a:ext cx="6858720" cy="976423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600" b="1" dirty="0" smtClean="0"/>
              <a:t>Shortcomings of the DFD Model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66750"/>
            <a:ext cx="9144000" cy="3743673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DFD models suffer from several shortcomings: </a:t>
            </a:r>
          </a:p>
          <a:p>
            <a:pPr marL="233309" indent="-233309" defTabSz="62215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CC"/>
                </a:solidFill>
              </a:rPr>
              <a:t>DFDs leave ample scope to be imprecise. </a:t>
            </a:r>
          </a:p>
          <a:p>
            <a:pPr marL="505503" lvl="1" defTabSz="62215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3200" dirty="0"/>
              <a:t>In a DFD model, we infer about the function performed by a bubble from its label. </a:t>
            </a:r>
          </a:p>
          <a:p>
            <a:pPr marL="505503" lvl="1" defTabSz="622158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3200" dirty="0"/>
              <a:t>A label may not capture all  the functionality of a bubble.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641" y="133351"/>
            <a:ext cx="6858720" cy="76200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600" b="1" dirty="0" smtClean="0"/>
              <a:t>Shortcomings of the DFD Model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99" y="895350"/>
            <a:ext cx="8991601" cy="3768515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10000"/>
              </a:lnSpc>
              <a:spcBef>
                <a:spcPts val="680"/>
              </a:spcBef>
            </a:pPr>
            <a:r>
              <a:rPr lang="en-GB" altLang="en-US" sz="2800" dirty="0"/>
              <a:t>For example, a bubble named </a:t>
            </a:r>
            <a:r>
              <a:rPr lang="en-GB" altLang="en-US" sz="2800" b="1" dirty="0">
                <a:solidFill>
                  <a:srgbClr val="0000CC"/>
                </a:solidFill>
              </a:rPr>
              <a:t>find-book-position</a:t>
            </a:r>
            <a:r>
              <a:rPr lang="en-GB" altLang="en-US" sz="2800" dirty="0">
                <a:solidFill>
                  <a:srgbClr val="4C38E2"/>
                </a:solidFill>
              </a:rPr>
              <a:t> </a:t>
            </a:r>
            <a:r>
              <a:rPr lang="en-GB" altLang="en-US" sz="2800" dirty="0"/>
              <a:t>has only intuitive meaning:</a:t>
            </a:r>
          </a:p>
          <a:p>
            <a:pPr marL="505503" lvl="1" defTabSz="622158">
              <a:lnSpc>
                <a:spcPct val="110000"/>
              </a:lnSpc>
              <a:spcBef>
                <a:spcPts val="493"/>
              </a:spcBef>
            </a:pPr>
            <a:r>
              <a:rPr lang="en-GB" altLang="en-US" dirty="0">
                <a:solidFill>
                  <a:srgbClr val="0000CC"/>
                </a:solidFill>
              </a:rPr>
              <a:t>Does not specify several things:</a:t>
            </a:r>
          </a:p>
          <a:p>
            <a:pPr marL="777697" lvl="2" indent="-155539" defTabSz="622158">
              <a:lnSpc>
                <a:spcPct val="110000"/>
              </a:lnSpc>
              <a:spcBef>
                <a:spcPts val="434"/>
              </a:spcBef>
            </a:pPr>
            <a:r>
              <a:rPr lang="en-GB" altLang="en-US" dirty="0">
                <a:solidFill>
                  <a:srgbClr val="0000CC"/>
                </a:solidFill>
              </a:rPr>
              <a:t>What happens when some input information is missing or is incorrect. </a:t>
            </a:r>
          </a:p>
          <a:p>
            <a:pPr marL="777697" lvl="2" indent="-155539" defTabSz="622158">
              <a:lnSpc>
                <a:spcPct val="110000"/>
              </a:lnSpc>
              <a:spcBef>
                <a:spcPts val="434"/>
              </a:spcBef>
            </a:pPr>
            <a:r>
              <a:rPr lang="en-GB" altLang="en-US" dirty="0">
                <a:solidFill>
                  <a:srgbClr val="0000CC"/>
                </a:solidFill>
              </a:rPr>
              <a:t>Does not convey anything regarding what happens when book is not found </a:t>
            </a:r>
          </a:p>
          <a:p>
            <a:pPr marL="777697" lvl="2" indent="-155539" defTabSz="622158">
              <a:lnSpc>
                <a:spcPct val="110000"/>
              </a:lnSpc>
              <a:spcBef>
                <a:spcPts val="434"/>
              </a:spcBef>
            </a:pPr>
            <a:r>
              <a:rPr lang="en-GB" altLang="en-US" dirty="0">
                <a:solidFill>
                  <a:srgbClr val="0000CC"/>
                </a:solidFill>
              </a:rPr>
              <a:t>W</a:t>
            </a:r>
            <a:r>
              <a:rPr lang="en-GB" altLang="en-US" dirty="0" smtClean="0">
                <a:solidFill>
                  <a:srgbClr val="0000CC"/>
                </a:solidFill>
              </a:rPr>
              <a:t>hat </a:t>
            </a:r>
            <a:r>
              <a:rPr lang="en-GB" altLang="en-US" dirty="0">
                <a:solidFill>
                  <a:srgbClr val="0000CC"/>
                </a:solidFill>
              </a:rPr>
              <a:t>happens if there are books by different authors with the same book title.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8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6621" y="46743"/>
            <a:ext cx="6698863" cy="976423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200" b="1" dirty="0" smtClean="0"/>
              <a:t>Shortcomings of the DFD Model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50" y="512277"/>
            <a:ext cx="2911854" cy="3912163"/>
          </a:xfrm>
        </p:spPr>
        <p:txBody>
          <a:bodyPr vert="horz" lIns="13500" tIns="35100" rIns="13500" bIns="35100" rtlCol="0">
            <a:normAutofit/>
          </a:bodyPr>
          <a:lstStyle/>
          <a:p>
            <a:pPr marL="233309" indent="-233309" defTabSz="622158">
              <a:spcBef>
                <a:spcPts val="434"/>
              </a:spcBef>
              <a:spcAft>
                <a:spcPts val="600"/>
              </a:spcAft>
            </a:pPr>
            <a:r>
              <a:rPr lang="en-GB" altLang="en-US" sz="2800" dirty="0"/>
              <a:t>Control  information is not represented: </a:t>
            </a:r>
          </a:p>
          <a:p>
            <a:pPr marL="505503" lvl="1" defTabSz="622158">
              <a:spcBef>
                <a:spcPts val="374"/>
              </a:spcBef>
              <a:spcAft>
                <a:spcPts val="600"/>
              </a:spcAft>
            </a:pPr>
            <a:r>
              <a:rPr lang="en-GB" altLang="en-US" sz="2400" dirty="0">
                <a:solidFill>
                  <a:srgbClr val="0000CC"/>
                </a:solidFill>
              </a:rPr>
              <a:t>For instance, order in which inputs are consumed and outputs are produced  is not specified.</a:t>
            </a:r>
          </a:p>
        </p:txBody>
      </p:sp>
      <p:sp>
        <p:nvSpPr>
          <p:cNvPr id="98308" name="Oval 7"/>
          <p:cNvSpPr>
            <a:spLocks noChangeArrowheads="1"/>
          </p:cNvSpPr>
          <p:nvPr/>
        </p:nvSpPr>
        <p:spPr bwMode="auto">
          <a:xfrm>
            <a:off x="6824565" y="3126688"/>
            <a:ext cx="1471114" cy="1273453"/>
          </a:xfrm>
          <a:prstGeom prst="ellipse">
            <a:avLst/>
          </a:prstGeom>
          <a:solidFill>
            <a:srgbClr val="EBFE5C"/>
          </a:solidFill>
          <a:ln w="381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98309" name="Oval 6"/>
          <p:cNvSpPr>
            <a:spLocks noChangeArrowheads="1"/>
          </p:cNvSpPr>
          <p:nvPr/>
        </p:nvSpPr>
        <p:spPr bwMode="auto">
          <a:xfrm>
            <a:off x="5089902" y="2015251"/>
            <a:ext cx="1522960" cy="1424670"/>
          </a:xfrm>
          <a:prstGeom prst="ellipse">
            <a:avLst/>
          </a:prstGeom>
          <a:solidFill>
            <a:srgbClr val="EBFE5C"/>
          </a:solidFill>
          <a:ln w="381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1905"/>
          </a:p>
        </p:txBody>
      </p:sp>
      <p:sp>
        <p:nvSpPr>
          <p:cNvPr id="98310" name="Text Box 4"/>
          <p:cNvSpPr txBox="1">
            <a:spLocks noChangeArrowheads="1"/>
          </p:cNvSpPr>
          <p:nvPr/>
        </p:nvSpPr>
        <p:spPr bwMode="auto">
          <a:xfrm>
            <a:off x="5407455" y="2445136"/>
            <a:ext cx="1244291" cy="77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859"/>
              </a:spcBef>
            </a:pPr>
            <a:r>
              <a:rPr lang="en-GB" altLang="en-US" sz="2041" b="1">
                <a:solidFill>
                  <a:schemeClr val="tx1"/>
                </a:solidFill>
                <a:latin typeface="Comic Sans MS" panose="030F0702030302020204" pitchFamily="66" charset="0"/>
              </a:rPr>
              <a:t>Accept-order</a:t>
            </a:r>
          </a:p>
        </p:txBody>
      </p:sp>
      <p:sp>
        <p:nvSpPr>
          <p:cNvPr id="98311" name="Text Box 5"/>
          <p:cNvSpPr txBox="1">
            <a:spLocks noChangeArrowheads="1"/>
          </p:cNvSpPr>
          <p:nvPr/>
        </p:nvSpPr>
        <p:spPr bwMode="auto">
          <a:xfrm>
            <a:off x="6879650" y="3460443"/>
            <a:ext cx="1270213" cy="77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859"/>
              </a:spcBef>
            </a:pPr>
            <a:r>
              <a:rPr lang="en-GB" altLang="en-US" sz="2041" b="1">
                <a:solidFill>
                  <a:schemeClr val="tx1"/>
                </a:solidFill>
                <a:latin typeface="Comic Sans MS" panose="030F0702030302020204" pitchFamily="66" charset="0"/>
              </a:rPr>
              <a:t>Process-order</a:t>
            </a:r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7208005" y="2267997"/>
            <a:ext cx="1948525" cy="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7208005" y="2770251"/>
            <a:ext cx="1948525" cy="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3027353" y="2601754"/>
            <a:ext cx="1776787" cy="40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Customer-file</a:t>
            </a:r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2971800" y="2518584"/>
            <a:ext cx="1948525" cy="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>
            <a:off x="2971800" y="3022997"/>
            <a:ext cx="1948525" cy="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6534554" y="1538921"/>
            <a:ext cx="1776787" cy="40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b="1">
                <a:solidFill>
                  <a:schemeClr val="tx1"/>
                </a:solidFill>
                <a:latin typeface="Comic Sans MS" panose="030F0702030302020204" pitchFamily="66" charset="0"/>
              </a:rPr>
              <a:t>Item-file</a:t>
            </a:r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>
            <a:off x="6276947" y="1428750"/>
            <a:ext cx="1948525" cy="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6276947" y="1932083"/>
            <a:ext cx="1948525" cy="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3467465" y="1532596"/>
            <a:ext cx="2286600" cy="40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Customer-history</a:t>
            </a:r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3563702" y="1428750"/>
            <a:ext cx="1948525" cy="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3563702" y="1932083"/>
            <a:ext cx="1948525" cy="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 flipV="1">
            <a:off x="7885235" y="2770251"/>
            <a:ext cx="254907" cy="421244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8324" name="Freeform 20"/>
          <p:cNvSpPr>
            <a:spLocks/>
          </p:cNvSpPr>
          <p:nvPr/>
        </p:nvSpPr>
        <p:spPr bwMode="auto">
          <a:xfrm>
            <a:off x="5852462" y="3442082"/>
            <a:ext cx="1015307" cy="502252"/>
          </a:xfrm>
          <a:custGeom>
            <a:avLst/>
            <a:gdLst>
              <a:gd name="T0" fmla="*/ 0 w 2541"/>
              <a:gd name="T1" fmla="*/ 0 h 1271"/>
              <a:gd name="T2" fmla="*/ 497417 w 2541"/>
              <a:gd name="T3" fmla="*/ 614478 h 1271"/>
              <a:gd name="T4" fmla="*/ 1491663 w 2541"/>
              <a:gd name="T5" fmla="*/ 737606 h 1271"/>
              <a:gd name="T6" fmla="*/ 0 60000 65536"/>
              <a:gd name="T7" fmla="*/ 0 60000 65536"/>
              <a:gd name="T8" fmla="*/ 0 60000 65536"/>
              <a:gd name="T9" fmla="*/ 0 w 2541"/>
              <a:gd name="T10" fmla="*/ 0 h 1271"/>
              <a:gd name="T11" fmla="*/ 2541 w 2541"/>
              <a:gd name="T12" fmla="*/ 1271 h 12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1" h="1271">
                <a:moveTo>
                  <a:pt x="0" y="0"/>
                </a:moveTo>
                <a:cubicBezTo>
                  <a:pt x="212" y="423"/>
                  <a:pt x="423" y="847"/>
                  <a:pt x="847" y="1058"/>
                </a:cubicBezTo>
                <a:cubicBezTo>
                  <a:pt x="1270" y="1270"/>
                  <a:pt x="1905" y="1270"/>
                  <a:pt x="2540" y="1270"/>
                </a:cubicBezTo>
              </a:path>
            </a:pathLst>
          </a:cu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98325" name="Freeform 21"/>
          <p:cNvSpPr>
            <a:spLocks/>
          </p:cNvSpPr>
          <p:nvPr/>
        </p:nvSpPr>
        <p:spPr bwMode="auto">
          <a:xfrm>
            <a:off x="3903938" y="3022998"/>
            <a:ext cx="1437631" cy="446086"/>
          </a:xfrm>
          <a:custGeom>
            <a:avLst/>
            <a:gdLst>
              <a:gd name="T0" fmla="*/ 0 w 3599"/>
              <a:gd name="T1" fmla="*/ 0 h 1130"/>
              <a:gd name="T2" fmla="*/ 1118420 w 3599"/>
              <a:gd name="T3" fmla="*/ 613862 h 1130"/>
              <a:gd name="T4" fmla="*/ 2112376 w 3599"/>
              <a:gd name="T5" fmla="*/ 245429 h 1130"/>
              <a:gd name="T6" fmla="*/ 0 60000 65536"/>
              <a:gd name="T7" fmla="*/ 0 60000 65536"/>
              <a:gd name="T8" fmla="*/ 0 60000 65536"/>
              <a:gd name="T9" fmla="*/ 0 w 3599"/>
              <a:gd name="T10" fmla="*/ 0 h 1130"/>
              <a:gd name="T11" fmla="*/ 3599 w 3599"/>
              <a:gd name="T12" fmla="*/ 1130 h 11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9" h="1130">
                <a:moveTo>
                  <a:pt x="0" y="0"/>
                </a:moveTo>
                <a:cubicBezTo>
                  <a:pt x="653" y="494"/>
                  <a:pt x="1305" y="988"/>
                  <a:pt x="1905" y="1058"/>
                </a:cubicBezTo>
                <a:cubicBezTo>
                  <a:pt x="2505" y="1129"/>
                  <a:pt x="3052" y="776"/>
                  <a:pt x="3598" y="423"/>
                </a:cubicBezTo>
              </a:path>
            </a:pathLst>
          </a:cu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98326" name="Freeform 22"/>
          <p:cNvSpPr>
            <a:spLocks/>
          </p:cNvSpPr>
          <p:nvPr/>
        </p:nvSpPr>
        <p:spPr bwMode="auto">
          <a:xfrm>
            <a:off x="4495840" y="1932082"/>
            <a:ext cx="677231" cy="418004"/>
          </a:xfrm>
          <a:custGeom>
            <a:avLst/>
            <a:gdLst>
              <a:gd name="T0" fmla="*/ 0 w 1694"/>
              <a:gd name="T1" fmla="*/ 0 h 1059"/>
              <a:gd name="T2" fmla="*/ 373114 w 1694"/>
              <a:gd name="T3" fmla="*/ 368385 h 1059"/>
              <a:gd name="T4" fmla="*/ 994775 w 1694"/>
              <a:gd name="T5" fmla="*/ 613782 h 1059"/>
              <a:gd name="T6" fmla="*/ 0 60000 65536"/>
              <a:gd name="T7" fmla="*/ 0 60000 65536"/>
              <a:gd name="T8" fmla="*/ 0 60000 65536"/>
              <a:gd name="T9" fmla="*/ 0 w 1694"/>
              <a:gd name="T10" fmla="*/ 0 h 1059"/>
              <a:gd name="T11" fmla="*/ 1694 w 1694"/>
              <a:gd name="T12" fmla="*/ 1059 h 10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94" h="1059">
                <a:moveTo>
                  <a:pt x="0" y="0"/>
                </a:moveTo>
                <a:cubicBezTo>
                  <a:pt x="176" y="229"/>
                  <a:pt x="353" y="459"/>
                  <a:pt x="635" y="635"/>
                </a:cubicBezTo>
                <a:cubicBezTo>
                  <a:pt x="917" y="811"/>
                  <a:pt x="1305" y="935"/>
                  <a:pt x="1693" y="1058"/>
                </a:cubicBezTo>
              </a:path>
            </a:pathLst>
          </a:cu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98327" name="Line 23"/>
          <p:cNvSpPr>
            <a:spLocks noChangeShapeType="1"/>
          </p:cNvSpPr>
          <p:nvPr/>
        </p:nvSpPr>
        <p:spPr bwMode="auto">
          <a:xfrm flipH="1">
            <a:off x="6529694" y="1932083"/>
            <a:ext cx="678311" cy="420164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8328" name="Freeform 24"/>
          <p:cNvSpPr>
            <a:spLocks/>
          </p:cNvSpPr>
          <p:nvPr/>
        </p:nvSpPr>
        <p:spPr bwMode="auto">
          <a:xfrm>
            <a:off x="6446524" y="2770251"/>
            <a:ext cx="1352302" cy="489291"/>
          </a:xfrm>
          <a:custGeom>
            <a:avLst/>
            <a:gdLst>
              <a:gd name="T0" fmla="*/ 1986963 w 3388"/>
              <a:gd name="T1" fmla="*/ 0 h 1236"/>
              <a:gd name="T2" fmla="*/ 745038 w 3388"/>
              <a:gd name="T3" fmla="*/ 615572 h 1236"/>
              <a:gd name="T4" fmla="*/ 0 w 3388"/>
              <a:gd name="T5" fmla="*/ 615572 h 1236"/>
              <a:gd name="T6" fmla="*/ 0 60000 65536"/>
              <a:gd name="T7" fmla="*/ 0 60000 65536"/>
              <a:gd name="T8" fmla="*/ 0 60000 65536"/>
              <a:gd name="T9" fmla="*/ 0 w 3388"/>
              <a:gd name="T10" fmla="*/ 0 h 1236"/>
              <a:gd name="T11" fmla="*/ 3388 w 3388"/>
              <a:gd name="T12" fmla="*/ 1236 h 12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8" h="1236">
                <a:moveTo>
                  <a:pt x="3387" y="0"/>
                </a:moveTo>
                <a:cubicBezTo>
                  <a:pt x="2611" y="441"/>
                  <a:pt x="1834" y="882"/>
                  <a:pt x="1270" y="1058"/>
                </a:cubicBezTo>
                <a:cubicBezTo>
                  <a:pt x="706" y="1235"/>
                  <a:pt x="353" y="1147"/>
                  <a:pt x="0" y="1058"/>
                </a:cubicBezTo>
              </a:path>
            </a:pathLst>
          </a:cu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4920325" y="3609499"/>
            <a:ext cx="2031693" cy="69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sz="1633" b="1">
                <a:solidFill>
                  <a:schemeClr val="tx1"/>
                </a:solidFill>
                <a:latin typeface="Comic Sans MS" panose="030F0702030302020204" pitchFamily="66" charset="0"/>
              </a:rPr>
              <a:t>Accepted-orders</a:t>
            </a:r>
          </a:p>
        </p:txBody>
      </p:sp>
      <p:sp>
        <p:nvSpPr>
          <p:cNvPr id="98330" name="Freeform 26"/>
          <p:cNvSpPr>
            <a:spLocks/>
          </p:cNvSpPr>
          <p:nvPr/>
        </p:nvSpPr>
        <p:spPr bwMode="auto">
          <a:xfrm>
            <a:off x="3057129" y="3358912"/>
            <a:ext cx="2539347" cy="416924"/>
          </a:xfrm>
          <a:custGeom>
            <a:avLst/>
            <a:gdLst>
              <a:gd name="T0" fmla="*/ 0 w 6351"/>
              <a:gd name="T1" fmla="*/ 612196 h 1059"/>
              <a:gd name="T2" fmla="*/ 1990396 w 6351"/>
              <a:gd name="T3" fmla="*/ 490104 h 1059"/>
              <a:gd name="T4" fmla="*/ 3731625 w 6351"/>
              <a:gd name="T5" fmla="*/ 0 h 1059"/>
              <a:gd name="T6" fmla="*/ 0 60000 65536"/>
              <a:gd name="T7" fmla="*/ 0 60000 65536"/>
              <a:gd name="T8" fmla="*/ 0 60000 65536"/>
              <a:gd name="T9" fmla="*/ 0 w 6351"/>
              <a:gd name="T10" fmla="*/ 0 h 1059"/>
              <a:gd name="T11" fmla="*/ 6351 w 6351"/>
              <a:gd name="T12" fmla="*/ 1059 h 10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51" h="1059">
                <a:moveTo>
                  <a:pt x="0" y="1058"/>
                </a:moveTo>
                <a:cubicBezTo>
                  <a:pt x="1164" y="1041"/>
                  <a:pt x="2328" y="1023"/>
                  <a:pt x="3387" y="847"/>
                </a:cubicBezTo>
                <a:cubicBezTo>
                  <a:pt x="4445" y="670"/>
                  <a:pt x="5398" y="335"/>
                  <a:pt x="6350" y="0"/>
                </a:cubicBezTo>
              </a:path>
            </a:pathLst>
          </a:cu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61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3310956" y="3442081"/>
            <a:ext cx="2030613" cy="40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order</a:t>
            </a: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7575105" y="2369528"/>
            <a:ext cx="1776786" cy="40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774"/>
              </a:spcBef>
            </a:pPr>
            <a:r>
              <a:rPr lang="en-GB" alt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inventory</a:t>
            </a:r>
          </a:p>
        </p:txBody>
      </p:sp>
      <p:sp>
        <p:nvSpPr>
          <p:cNvPr id="98333" name="Line 29"/>
          <p:cNvSpPr>
            <a:spLocks noChangeShapeType="1"/>
          </p:cNvSpPr>
          <p:nvPr/>
        </p:nvSpPr>
        <p:spPr bwMode="auto">
          <a:xfrm>
            <a:off x="7208005" y="2267997"/>
            <a:ext cx="1948525" cy="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8334" name="Line 30"/>
          <p:cNvSpPr>
            <a:spLocks noChangeShapeType="1"/>
          </p:cNvSpPr>
          <p:nvPr/>
        </p:nvSpPr>
        <p:spPr bwMode="auto">
          <a:xfrm>
            <a:off x="7208005" y="2770251"/>
            <a:ext cx="1948525" cy="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 flipV="1">
            <a:off x="7885235" y="2770251"/>
            <a:ext cx="254907" cy="421244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641" y="0"/>
            <a:ext cx="6858720" cy="976423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2994" b="1" dirty="0"/>
              <a:t>Shortcomings of the DFD Model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1" y="666750"/>
            <a:ext cx="8915400" cy="3709109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10000"/>
              </a:lnSpc>
            </a:pPr>
            <a:r>
              <a:rPr lang="en-GB" altLang="en-US" sz="2800" dirty="0"/>
              <a:t>Decomposition is carried out to arrive at the successive levels of a DFD  is subjective.</a:t>
            </a:r>
          </a:p>
          <a:p>
            <a:pPr marL="233309" indent="-233309" defTabSz="622158">
              <a:lnSpc>
                <a:spcPct val="110000"/>
              </a:lnSpc>
            </a:pPr>
            <a:r>
              <a:rPr lang="en-GB" altLang="en-US" sz="2800" b="1" dirty="0">
                <a:solidFill>
                  <a:srgbClr val="0000CC"/>
                </a:solidFill>
              </a:rPr>
              <a:t>The ultimate level to which decomposition is carried out is subjective:</a:t>
            </a:r>
          </a:p>
          <a:p>
            <a:pPr marL="505503" lvl="1" defTabSz="622158">
              <a:lnSpc>
                <a:spcPct val="110000"/>
              </a:lnSpc>
            </a:pPr>
            <a:r>
              <a:rPr lang="en-GB" altLang="en-US" sz="2400" dirty="0"/>
              <a:t>Depends on the judgement of the analyst. </a:t>
            </a:r>
          </a:p>
          <a:p>
            <a:pPr marL="233309" indent="-233309" defTabSz="622158">
              <a:lnSpc>
                <a:spcPct val="110000"/>
              </a:lnSpc>
            </a:pPr>
            <a:r>
              <a:rPr lang="en-GB" altLang="en-US" sz="2800" b="1" dirty="0">
                <a:solidFill>
                  <a:srgbClr val="C00000"/>
                </a:solidFill>
              </a:rPr>
              <a:t>Even for the same problem, </a:t>
            </a:r>
          </a:p>
          <a:p>
            <a:pPr marL="505503" lvl="1" defTabSz="622158">
              <a:lnSpc>
                <a:spcPct val="110000"/>
              </a:lnSpc>
            </a:pPr>
            <a:r>
              <a:rPr lang="en-GB" altLang="en-US" sz="2400" b="1" dirty="0">
                <a:solidFill>
                  <a:srgbClr val="C00000"/>
                </a:solidFill>
              </a:rPr>
              <a:t>Several alternative DFD representations are possible: </a:t>
            </a:r>
          </a:p>
          <a:p>
            <a:pPr marL="505503" lvl="1" defTabSz="622158">
              <a:lnSpc>
                <a:spcPct val="110000"/>
              </a:lnSpc>
            </a:pPr>
            <a:r>
              <a:rPr lang="en-GB" altLang="en-US" sz="2400" b="1" dirty="0">
                <a:solidFill>
                  <a:srgbClr val="C00000"/>
                </a:solidFill>
              </a:rPr>
              <a:t>Many times it is not possible to say which DFD representation is superior or preferable.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15020" y="1640773"/>
            <a:ext cx="2094492" cy="854370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3200" b="1" dirty="0" smtClean="0"/>
              <a:t>Numbering of Bubbles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49" y="209550"/>
            <a:ext cx="8839200" cy="4049345"/>
          </a:xfrm>
        </p:spPr>
        <p:txBody>
          <a:bodyPr vert="horz" lIns="13500" tIns="35100" rIns="13500" bIns="35100" rtlCol="0">
            <a:noAutofit/>
          </a:bodyPr>
          <a:lstStyle/>
          <a:p>
            <a:pPr marL="233309" indent="-233309" defTabSz="62215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800" dirty="0" smtClean="0"/>
              <a:t>Number the bubbles in a DFD:</a:t>
            </a:r>
          </a:p>
          <a:p>
            <a:pPr marL="505503" lvl="1" defTabSz="62215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b="1" dirty="0" smtClean="0">
                <a:solidFill>
                  <a:schemeClr val="accent2"/>
                </a:solidFill>
              </a:rPr>
              <a:t>Numbers help in uniquely identifying any bubble from its bubble number. </a:t>
            </a:r>
          </a:p>
          <a:p>
            <a:pPr marL="233309" indent="-233309" defTabSz="62215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800" dirty="0" smtClean="0"/>
              <a:t>The bubble at context level:</a:t>
            </a:r>
          </a:p>
          <a:p>
            <a:pPr marL="505503" lvl="1" defTabSz="62215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 smtClean="0"/>
              <a:t>Assigned number 0. </a:t>
            </a:r>
          </a:p>
          <a:p>
            <a:pPr marL="233309" indent="-233309" defTabSz="62215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800" dirty="0" smtClean="0"/>
              <a:t>Bubbles at level 1:</a:t>
            </a:r>
          </a:p>
          <a:p>
            <a:pPr marL="505503" lvl="1" defTabSz="62215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 smtClean="0"/>
              <a:t>Numbered 0.1, 0.2, 0.3, </a:t>
            </a:r>
            <a:r>
              <a:rPr lang="en-GB" altLang="en-US" sz="1400" dirty="0" err="1"/>
              <a:t>etc</a:t>
            </a:r>
            <a:r>
              <a:rPr lang="en-GB" altLang="en-US" dirty="0" smtClean="0"/>
              <a:t>  </a:t>
            </a:r>
          </a:p>
          <a:p>
            <a:pPr marL="233309" indent="-233309" defTabSz="62215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sz="2800" dirty="0" smtClean="0"/>
              <a:t>When a bubble numbered x is decomposed, </a:t>
            </a:r>
          </a:p>
          <a:p>
            <a:pPr marL="505503" lvl="1" defTabSz="62215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 smtClean="0"/>
              <a:t>Its children bubble are numbered x.1, x.2, x.3,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9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6712904" cy="600543"/>
          </a:xfrm>
        </p:spPr>
        <p:txBody>
          <a:bodyPr vert="horz" lIns="13500" tIns="35100" rIns="13500" bIns="35100" rtlCol="0" anchor="ctr">
            <a:noAutofit/>
          </a:bodyPr>
          <a:lstStyle/>
          <a:p>
            <a:pPr defTabSz="622158">
              <a:spcBef>
                <a:spcPts val="680"/>
              </a:spcBef>
            </a:pPr>
            <a:r>
              <a:rPr lang="en-GB" altLang="en-US" sz="3600" b="1" dirty="0" smtClean="0"/>
              <a:t>Shortcomings of the DFD Model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00543"/>
            <a:ext cx="9024495" cy="3864646"/>
          </a:xfrm>
        </p:spPr>
        <p:txBody>
          <a:bodyPr vert="horz" lIns="13500" tIns="35100" rIns="13500" bIns="35100" rtlCol="0">
            <a:normAutofit lnSpcReduction="10000"/>
          </a:bodyPr>
          <a:lstStyle/>
          <a:p>
            <a:pPr marL="233309" indent="-23330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DFD technique does not provide: 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/>
              <a:t>Any clear guidance as to how exactly one should go about decomposing a function: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>
                <a:solidFill>
                  <a:srgbClr val="0000CC"/>
                </a:solidFill>
              </a:rPr>
              <a:t>One has to use subjective judgement to carry out decomposition.</a:t>
            </a:r>
          </a:p>
          <a:p>
            <a:pPr marL="233309" indent="-233309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/>
              <a:t>Structured analysis techniques do not specify when to stop a decomposition process: </a:t>
            </a:r>
          </a:p>
          <a:p>
            <a:pPr marL="505503" lvl="1" defTabSz="62215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dirty="0">
                <a:solidFill>
                  <a:srgbClr val="0000CC"/>
                </a:solidFill>
              </a:rPr>
              <a:t>To what length decomposition needs to be carried out.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19800" y="1733550"/>
            <a:ext cx="2057400" cy="1143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en-US" b="1" dirty="0" smtClean="0"/>
              <a:t>DFD Tools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2" y="209550"/>
            <a:ext cx="8991600" cy="3849524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sz="2800" dirty="0"/>
              <a:t>Several commercial and free tools available.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CC"/>
                </a:solidFill>
              </a:rPr>
              <a:t>Commercial: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dirty="0"/>
              <a:t>Visio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dirty="0" err="1"/>
              <a:t>Smartdraw</a:t>
            </a:r>
            <a:r>
              <a:rPr lang="en-US" altLang="en-US" dirty="0"/>
              <a:t>  (30 day free trial)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dirty="0" err="1"/>
              <a:t>Edraw</a:t>
            </a:r>
            <a:endParaRPr lang="en-US" altLang="en-US" dirty="0"/>
          </a:p>
          <a:p>
            <a:pPr lvl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dirty="0" err="1"/>
              <a:t>Creately</a:t>
            </a:r>
            <a:endParaRPr lang="en-US" altLang="en-US" dirty="0"/>
          </a:p>
          <a:p>
            <a:pPr lvl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dirty="0"/>
              <a:t>Visual analyst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CC"/>
                </a:solidFill>
              </a:rPr>
              <a:t>Free: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dirty="0" err="1"/>
              <a:t>Dia</a:t>
            </a:r>
            <a:r>
              <a:rPr lang="en-US" altLang="en-US" dirty="0"/>
              <a:t> (GNU open source)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ChangeArrowheads="1"/>
          </p:cNvSpPr>
          <p:nvPr/>
        </p:nvSpPr>
        <p:spPr bwMode="auto">
          <a:xfrm>
            <a:off x="304800" y="1504950"/>
            <a:ext cx="8001000" cy="2514600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33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46254"/>
            <a:ext cx="5852054" cy="530335"/>
          </a:xfrm>
        </p:spPr>
        <p:txBody>
          <a:bodyPr>
            <a:noAutofit/>
          </a:bodyPr>
          <a:lstStyle/>
          <a:p>
            <a:r>
              <a:rPr lang="en-US" altLang="en-US" sz="3600" b="1" dirty="0" smtClean="0"/>
              <a:t>Word of Caution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44917"/>
            <a:ext cx="7848961" cy="40307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25000"/>
              </a:spcBef>
              <a:spcAft>
                <a:spcPct val="35000"/>
              </a:spcAft>
            </a:pPr>
            <a:r>
              <a:rPr lang="en-US" altLang="en-US" sz="2994" dirty="0"/>
              <a:t>Tools can be </a:t>
            </a:r>
            <a:r>
              <a:rPr lang="en-US" altLang="en-US" sz="2994" dirty="0" smtClean="0"/>
              <a:t>learnt and used with some effort.</a:t>
            </a:r>
            <a:endParaRPr lang="en-US" altLang="en-US" sz="2994" dirty="0"/>
          </a:p>
          <a:p>
            <a:pPr>
              <a:lnSpc>
                <a:spcPct val="120000"/>
              </a:lnSpc>
              <a:spcBef>
                <a:spcPct val="25000"/>
              </a:spcBef>
              <a:spcAft>
                <a:spcPct val="35000"/>
              </a:spcAft>
            </a:pPr>
            <a:r>
              <a:rPr lang="en-US" altLang="en-US" sz="2994" b="1" dirty="0" smtClean="0">
                <a:solidFill>
                  <a:schemeClr val="accent2"/>
                </a:solidFill>
              </a:rPr>
              <a:t>But, </a:t>
            </a:r>
            <a:r>
              <a:rPr lang="en-US" altLang="en-US" sz="2994" b="1" dirty="0">
                <a:solidFill>
                  <a:schemeClr val="accent2"/>
                </a:solidFill>
              </a:rPr>
              <a:t>t</a:t>
            </a:r>
            <a:r>
              <a:rPr lang="en-US" altLang="en-US" sz="2994" b="1" dirty="0" smtClean="0">
                <a:solidFill>
                  <a:schemeClr val="accent2"/>
                </a:solidFill>
              </a:rPr>
              <a:t>oo </a:t>
            </a:r>
            <a:r>
              <a:rPr lang="en-US" altLang="en-US" sz="2994" b="1" dirty="0">
                <a:solidFill>
                  <a:schemeClr val="accent2"/>
                </a:solidFill>
              </a:rPr>
              <a:t>much focus on SA/SD case tools does not make you any more a good designer: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spcAft>
                <a:spcPct val="35000"/>
              </a:spcAft>
            </a:pPr>
            <a:r>
              <a:rPr lang="en-US" altLang="en-US" sz="2722" b="1" dirty="0">
                <a:solidFill>
                  <a:schemeClr val="accent2"/>
                </a:solidFill>
              </a:rPr>
              <a:t> Than an expert knowledge of the Word Package making you a famous writer of thriller stories.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8105" y="1"/>
            <a:ext cx="5828292" cy="884613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553"/>
              </a:spcBef>
            </a:pPr>
            <a:r>
              <a:rPr lang="en-GB" altLang="en-US" sz="2722" b="1" dirty="0"/>
              <a:t>Example 2: Tic-Tac-Toe Computer Game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42950"/>
            <a:ext cx="8954508" cy="3854502"/>
          </a:xfrm>
        </p:spPr>
        <p:txBody>
          <a:bodyPr vert="horz" lIns="13500" tIns="35100" rIns="13500" bIns="35100" rtlCol="0">
            <a:normAutofit fontScale="85000" lnSpcReduction="10000"/>
          </a:bodyPr>
          <a:lstStyle/>
          <a:p>
            <a:pPr marL="233309" indent="-233309" defTabSz="622158">
              <a:lnSpc>
                <a:spcPct val="120000"/>
              </a:lnSpc>
              <a:spcAft>
                <a:spcPct val="25000"/>
              </a:spcAft>
            </a:pPr>
            <a:r>
              <a:rPr lang="en-GB" altLang="en-US" dirty="0" smtClean="0"/>
              <a:t>A human player and the computer make                                    alternate moves on a 3 X</a:t>
            </a:r>
            <a:r>
              <a:rPr lang="en-GB" altLang="en-US" sz="2449" dirty="0"/>
              <a:t> </a:t>
            </a:r>
            <a:r>
              <a:rPr lang="en-GB" altLang="en-US" dirty="0" smtClean="0"/>
              <a:t>3 square.</a:t>
            </a:r>
          </a:p>
          <a:p>
            <a:pPr marL="233309" indent="-233309" defTabSz="622158">
              <a:lnSpc>
                <a:spcPct val="120000"/>
              </a:lnSpc>
              <a:spcAft>
                <a:spcPct val="25000"/>
              </a:spcAft>
            </a:pPr>
            <a:r>
              <a:rPr lang="en-GB" altLang="en-US" dirty="0" smtClean="0"/>
              <a:t>A move consists of marking a previously unmarked square. </a:t>
            </a:r>
          </a:p>
          <a:p>
            <a:pPr marL="233309" indent="-233309" defTabSz="622158">
              <a:lnSpc>
                <a:spcPct val="120000"/>
              </a:lnSpc>
              <a:spcAft>
                <a:spcPct val="25000"/>
              </a:spcAft>
            </a:pPr>
            <a:r>
              <a:rPr lang="en-GB" altLang="en-US" dirty="0" smtClean="0"/>
              <a:t>The user inputs a number between  1 and 9 to mark a square</a:t>
            </a:r>
          </a:p>
          <a:p>
            <a:pPr marL="233309" indent="-233309" defTabSz="622158">
              <a:lnSpc>
                <a:spcPct val="120000"/>
              </a:lnSpc>
              <a:spcAft>
                <a:spcPct val="25000"/>
              </a:spcAft>
            </a:pPr>
            <a:r>
              <a:rPr lang="en-GB" altLang="en-US" dirty="0" smtClean="0"/>
              <a:t>Whoever is  first to place three consecutive marks along a straight line (i.e., along a row, column, or diagonal) on the square wins.</a:t>
            </a:r>
          </a:p>
        </p:txBody>
      </p:sp>
      <p:pic>
        <p:nvPicPr>
          <p:cNvPr id="645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017" y="442307"/>
            <a:ext cx="1824311" cy="145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43150"/>
            <a:ext cx="2654919" cy="177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78" y="36915"/>
            <a:ext cx="6858720" cy="884613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553"/>
              </a:spcBef>
            </a:pPr>
            <a:r>
              <a:rPr lang="en-GB" altLang="en-US" sz="2722" b="1" dirty="0"/>
              <a:t>Example: Tic-Tac-Toe Computer Game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1" y="706395"/>
            <a:ext cx="8915400" cy="3607579"/>
          </a:xfrm>
        </p:spPr>
        <p:txBody>
          <a:bodyPr vert="horz" lIns="13500" tIns="35100" rIns="13500" bIns="35100" rtlCol="0">
            <a:normAutofit lnSpcReduction="10000"/>
          </a:bodyPr>
          <a:lstStyle/>
          <a:p>
            <a:pPr marL="233309" indent="-233309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2449" dirty="0"/>
              <a:t>As soon as either of the human player or the computer wins, </a:t>
            </a:r>
          </a:p>
          <a:p>
            <a:pPr marL="505503" lvl="1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2177" dirty="0"/>
              <a:t>A message announcing the </a:t>
            </a:r>
            <a:r>
              <a:rPr lang="en-GB" altLang="en-US" sz="2177" dirty="0" smtClean="0"/>
              <a:t>  </a:t>
            </a:r>
            <a:r>
              <a:rPr lang="en-GB" altLang="en-US" sz="2177" dirty="0"/>
              <a:t>winner should be displayed.</a:t>
            </a:r>
          </a:p>
          <a:p>
            <a:pPr marL="233309" indent="-233309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2449" dirty="0"/>
              <a:t>If neither player manages to get three consecutive marks along a straight line, </a:t>
            </a:r>
          </a:p>
          <a:p>
            <a:pPr marL="505503" lvl="1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2177" dirty="0"/>
              <a:t>And all the squares on the board are filled up, </a:t>
            </a:r>
          </a:p>
          <a:p>
            <a:pPr marL="505503" lvl="1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2177" dirty="0"/>
              <a:t>Then the game is drawn. </a:t>
            </a:r>
          </a:p>
          <a:p>
            <a:pPr marL="233309" indent="-233309" defTabSz="622158">
              <a:lnSpc>
                <a:spcPct val="120000"/>
              </a:lnSpc>
              <a:spcAft>
                <a:spcPct val="20000"/>
              </a:spcAft>
            </a:pPr>
            <a:r>
              <a:rPr lang="en-GB" altLang="en-US" sz="2449" dirty="0"/>
              <a:t>The computer always tries to win a game.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6468" y="2412098"/>
            <a:ext cx="2261666" cy="1327378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lnSpc>
                <a:spcPct val="80000"/>
              </a:lnSpc>
              <a:spcBef>
                <a:spcPts val="0"/>
              </a:spcBef>
            </a:pPr>
            <a:r>
              <a:rPr lang="en-GB" altLang="en-US" sz="3600" b="1" dirty="0" smtClean="0"/>
              <a:t>Context Diagram for Example</a:t>
            </a:r>
          </a:p>
        </p:txBody>
      </p:sp>
      <p:sp>
        <p:nvSpPr>
          <p:cNvPr id="66563" name="AutoShape 3"/>
          <p:cNvSpPr>
            <a:spLocks noChangeArrowheads="1"/>
          </p:cNvSpPr>
          <p:nvPr/>
        </p:nvSpPr>
        <p:spPr bwMode="auto">
          <a:xfrm>
            <a:off x="554306" y="536441"/>
            <a:ext cx="5827212" cy="3083723"/>
          </a:xfrm>
          <a:prstGeom prst="roundRect">
            <a:avLst>
              <a:gd name="adj" fmla="val 3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33">
              <a:solidFill>
                <a:srgbClr val="0000CC"/>
              </a:solidFill>
            </a:endParaRP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4024710" y="438150"/>
            <a:ext cx="2371929" cy="1933403"/>
          </a:xfrm>
          <a:prstGeom prst="ellipse">
            <a:avLst/>
          </a:prstGeom>
          <a:solidFill>
            <a:srgbClr val="EBFE5C"/>
          </a:solidFill>
          <a:ln w="38160">
            <a:solidFill>
              <a:srgbClr val="4C38E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49">
              <a:solidFill>
                <a:srgbClr val="0000CC"/>
              </a:solidFill>
            </a:endParaRPr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304800" y="3079028"/>
            <a:ext cx="2784532" cy="1053110"/>
          </a:xfrm>
          <a:prstGeom prst="roundRect">
            <a:avLst>
              <a:gd name="adj" fmla="val 171"/>
            </a:avLst>
          </a:prstGeom>
          <a:solidFill>
            <a:srgbClr val="EBFE5C"/>
          </a:solidFill>
          <a:ln w="38160">
            <a:solidFill>
              <a:srgbClr val="4C38E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3266">
              <a:solidFill>
                <a:srgbClr val="0000CC"/>
              </a:solidFill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304800" y="3343655"/>
            <a:ext cx="2888223" cy="52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800225" algn="l"/>
                <a:tab pos="1905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2000"/>
              </a:lnSpc>
              <a:spcBef>
                <a:spcPts val="1021"/>
              </a:spcBef>
            </a:pPr>
            <a:r>
              <a:rPr lang="en-GB" altLang="en-US" sz="2586" b="1">
                <a:solidFill>
                  <a:srgbClr val="0000CC"/>
                </a:solidFill>
                <a:latin typeface="Comic Sans MS" panose="030F0702030302020204" pitchFamily="66" charset="0"/>
              </a:rPr>
              <a:t>  Human Player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4127320" y="1076498"/>
            <a:ext cx="2269319" cy="108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72000"/>
              </a:lnSpc>
              <a:spcBef>
                <a:spcPts val="1021"/>
              </a:spcBef>
            </a:pPr>
            <a:r>
              <a:rPr lang="en-GB" altLang="en-US" sz="2586" b="1">
                <a:solidFill>
                  <a:srgbClr val="0000CC"/>
                </a:solidFill>
                <a:latin typeface="Comic Sans MS" panose="030F0702030302020204" pitchFamily="66" charset="0"/>
              </a:rPr>
              <a:t>Tic-tac-toe software</a:t>
            </a:r>
            <a:br>
              <a:rPr lang="en-GB" altLang="en-US" sz="2586" b="1">
                <a:solidFill>
                  <a:srgbClr val="0000CC"/>
                </a:solidFill>
                <a:latin typeface="Comic Sans MS" panose="030F0702030302020204" pitchFamily="66" charset="0"/>
              </a:rPr>
            </a:br>
            <a:r>
              <a:rPr lang="en-GB" altLang="en-US" sz="2586" b="1">
                <a:solidFill>
                  <a:srgbClr val="0000CC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66568" name="Freeform 8"/>
          <p:cNvSpPr>
            <a:spLocks/>
          </p:cNvSpPr>
          <p:nvPr/>
        </p:nvSpPr>
        <p:spPr bwMode="auto">
          <a:xfrm>
            <a:off x="1544770" y="1318443"/>
            <a:ext cx="2475620" cy="1757344"/>
          </a:xfrm>
          <a:custGeom>
            <a:avLst/>
            <a:gdLst>
              <a:gd name="T0" fmla="*/ 2147483647 w 5076"/>
              <a:gd name="T1" fmla="*/ 0 h 4230"/>
              <a:gd name="T2" fmla="*/ 2147483647 w 5076"/>
              <a:gd name="T3" fmla="*/ 2147483647 h 4230"/>
              <a:gd name="T4" fmla="*/ 0 w 5076"/>
              <a:gd name="T5" fmla="*/ 2147483647 h 4230"/>
              <a:gd name="T6" fmla="*/ 0 60000 65536"/>
              <a:gd name="T7" fmla="*/ 0 60000 65536"/>
              <a:gd name="T8" fmla="*/ 0 60000 65536"/>
              <a:gd name="T9" fmla="*/ 0 w 5076"/>
              <a:gd name="T10" fmla="*/ 0 h 4230"/>
              <a:gd name="T11" fmla="*/ 5076 w 5076"/>
              <a:gd name="T12" fmla="*/ 4230 h 42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76" h="4230">
                <a:moveTo>
                  <a:pt x="5075" y="0"/>
                </a:moveTo>
                <a:cubicBezTo>
                  <a:pt x="3595" y="175"/>
                  <a:pt x="2115" y="352"/>
                  <a:pt x="1268" y="1057"/>
                </a:cubicBezTo>
                <a:cubicBezTo>
                  <a:pt x="422" y="1762"/>
                  <a:pt x="211" y="2996"/>
                  <a:pt x="0" y="4229"/>
                </a:cubicBezTo>
              </a:path>
            </a:pathLst>
          </a:custGeom>
          <a:noFill/>
          <a:ln w="38160">
            <a:solidFill>
              <a:srgbClr val="4C38E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49">
              <a:solidFill>
                <a:srgbClr val="0000CC"/>
              </a:solidFill>
            </a:endParaRPr>
          </a:p>
        </p:txBody>
      </p:sp>
      <p:sp>
        <p:nvSpPr>
          <p:cNvPr id="66569" name="Freeform 9"/>
          <p:cNvSpPr>
            <a:spLocks/>
          </p:cNvSpPr>
          <p:nvPr/>
        </p:nvSpPr>
        <p:spPr bwMode="auto">
          <a:xfrm>
            <a:off x="3094732" y="2374794"/>
            <a:ext cx="2269319" cy="1317738"/>
          </a:xfrm>
          <a:custGeom>
            <a:avLst/>
            <a:gdLst>
              <a:gd name="T0" fmla="*/ 0 w 4653"/>
              <a:gd name="T1" fmla="*/ 2147483647 h 3172"/>
              <a:gd name="T2" fmla="*/ 2147483647 w 4653"/>
              <a:gd name="T3" fmla="*/ 2147483647 h 3172"/>
              <a:gd name="T4" fmla="*/ 2147483647 w 4653"/>
              <a:gd name="T5" fmla="*/ 0 h 3172"/>
              <a:gd name="T6" fmla="*/ 0 60000 65536"/>
              <a:gd name="T7" fmla="*/ 0 60000 65536"/>
              <a:gd name="T8" fmla="*/ 0 60000 65536"/>
              <a:gd name="T9" fmla="*/ 0 w 4653"/>
              <a:gd name="T10" fmla="*/ 0 h 3172"/>
              <a:gd name="T11" fmla="*/ 4653 w 4653"/>
              <a:gd name="T12" fmla="*/ 3172 h 31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53" h="3172">
                <a:moveTo>
                  <a:pt x="0" y="3171"/>
                </a:moveTo>
                <a:cubicBezTo>
                  <a:pt x="1197" y="3118"/>
                  <a:pt x="2396" y="3065"/>
                  <a:pt x="3171" y="2537"/>
                </a:cubicBezTo>
                <a:cubicBezTo>
                  <a:pt x="3947" y="2008"/>
                  <a:pt x="4299" y="1004"/>
                  <a:pt x="4652" y="0"/>
                </a:cubicBezTo>
              </a:path>
            </a:pathLst>
          </a:custGeom>
          <a:noFill/>
          <a:ln w="38160">
            <a:solidFill>
              <a:srgbClr val="4C38E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49">
              <a:solidFill>
                <a:srgbClr val="0000CC"/>
              </a:solidFill>
            </a:endParaRP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1172130" y="1422134"/>
            <a:ext cx="1854555" cy="52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952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2000"/>
              </a:lnSpc>
              <a:spcBef>
                <a:spcPts val="1021"/>
              </a:spcBef>
            </a:pPr>
            <a:r>
              <a:rPr lang="en-GB" altLang="en-US" sz="2586" b="1">
                <a:solidFill>
                  <a:srgbClr val="0000CC"/>
                </a:solidFill>
                <a:latin typeface="Comic Sans MS" panose="030F0702030302020204" pitchFamily="66" charset="0"/>
              </a:rPr>
              <a:t>display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3856213" y="3059586"/>
            <a:ext cx="2165627" cy="52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35100" rIns="13500" bIns="35100"/>
          <a:lstStyle>
            <a:lvl1pPr defTabSz="1008063"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  <a:tab pos="1508125" algn="l"/>
                <a:tab pos="15954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2000"/>
              </a:lnSpc>
              <a:spcBef>
                <a:spcPts val="1021"/>
              </a:spcBef>
            </a:pPr>
            <a:r>
              <a:rPr lang="en-GB" altLang="en-US" sz="2586" b="1">
                <a:solidFill>
                  <a:srgbClr val="0000CC"/>
                </a:solidFill>
                <a:latin typeface="Comic Sans MS" panose="030F0702030302020204" pitchFamily="66" charset="0"/>
              </a:rPr>
              <a:t>move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81225" y="3444965"/>
            <a:ext cx="2146979" cy="477120"/>
          </a:xfrm>
          <a:solidFill>
            <a:srgbClr val="FFFF00"/>
          </a:solidFill>
        </p:spPr>
        <p:txBody>
          <a:bodyPr vert="horz" lIns="13500" tIns="35100" rIns="13500" bIns="35100" rtlCol="0" anchor="ctr">
            <a:normAutofit fontScale="90000"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3674" b="1" dirty="0"/>
              <a:t>Level 1 DFD</a:t>
            </a:r>
          </a:p>
        </p:txBody>
      </p:sp>
      <p:grpSp>
        <p:nvGrpSpPr>
          <p:cNvPr id="67587" name="Group 25"/>
          <p:cNvGrpSpPr>
            <a:grpSpLocks/>
          </p:cNvGrpSpPr>
          <p:nvPr/>
        </p:nvGrpSpPr>
        <p:grpSpPr bwMode="auto">
          <a:xfrm>
            <a:off x="533400" y="285750"/>
            <a:ext cx="6347826" cy="4299931"/>
            <a:chOff x="847" y="1111"/>
            <a:chExt cx="4125" cy="2972"/>
          </a:xfrm>
        </p:grpSpPr>
        <p:sp>
          <p:nvSpPr>
            <p:cNvPr id="67588" name="Oval 3"/>
            <p:cNvSpPr>
              <a:spLocks noChangeArrowheads="1"/>
            </p:cNvSpPr>
            <p:nvPr/>
          </p:nvSpPr>
          <p:spPr bwMode="auto">
            <a:xfrm>
              <a:off x="2381" y="1111"/>
              <a:ext cx="1003" cy="845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67589" name="Oval 4"/>
            <p:cNvSpPr>
              <a:spLocks noChangeArrowheads="1"/>
            </p:cNvSpPr>
            <p:nvPr/>
          </p:nvSpPr>
          <p:spPr bwMode="auto">
            <a:xfrm>
              <a:off x="2434" y="3122"/>
              <a:ext cx="1003" cy="897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67590" name="Oval 5"/>
            <p:cNvSpPr>
              <a:spLocks noChangeArrowheads="1"/>
            </p:cNvSpPr>
            <p:nvPr/>
          </p:nvSpPr>
          <p:spPr bwMode="auto">
            <a:xfrm>
              <a:off x="1164" y="2011"/>
              <a:ext cx="1003" cy="897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67591" name="Oval 6"/>
            <p:cNvSpPr>
              <a:spLocks noChangeArrowheads="1"/>
            </p:cNvSpPr>
            <p:nvPr/>
          </p:nvSpPr>
          <p:spPr bwMode="auto">
            <a:xfrm>
              <a:off x="3651" y="2064"/>
              <a:ext cx="1003" cy="897"/>
            </a:xfrm>
            <a:prstGeom prst="ellipse">
              <a:avLst/>
            </a:prstGeom>
            <a:solidFill>
              <a:srgbClr val="EBFE5C"/>
            </a:solidFill>
            <a:ln w="38160">
              <a:solidFill>
                <a:srgbClr val="4C38E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67592" name="Text Box 7"/>
            <p:cNvSpPr txBox="1">
              <a:spLocks noChangeArrowheads="1"/>
            </p:cNvSpPr>
            <p:nvPr/>
          </p:nvSpPr>
          <p:spPr bwMode="auto">
            <a:xfrm>
              <a:off x="2583" y="2469"/>
              <a:ext cx="686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177" b="1">
                  <a:solidFill>
                    <a:schemeClr val="tx1"/>
                  </a:solidFill>
                  <a:latin typeface="Comic Sans MS" panose="030F0702030302020204" pitchFamily="66" charset="0"/>
                </a:rPr>
                <a:t>board</a:t>
              </a:r>
            </a:p>
          </p:txBody>
        </p:sp>
        <p:sp>
          <p:nvSpPr>
            <p:cNvPr id="67593" name="Line 8"/>
            <p:cNvSpPr>
              <a:spLocks noChangeShapeType="1"/>
            </p:cNvSpPr>
            <p:nvPr/>
          </p:nvSpPr>
          <p:spPr bwMode="auto">
            <a:xfrm>
              <a:off x="2487" y="2698"/>
              <a:ext cx="741" cy="0"/>
            </a:xfrm>
            <a:prstGeom prst="line">
              <a:avLst/>
            </a:prstGeom>
            <a:noFill/>
            <a:ln w="38160">
              <a:solidFill>
                <a:srgbClr val="4C38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67594" name="Line 9"/>
            <p:cNvSpPr>
              <a:spLocks noChangeShapeType="1"/>
            </p:cNvSpPr>
            <p:nvPr/>
          </p:nvSpPr>
          <p:spPr bwMode="auto">
            <a:xfrm>
              <a:off x="2487" y="2434"/>
              <a:ext cx="741" cy="0"/>
            </a:xfrm>
            <a:prstGeom prst="line">
              <a:avLst/>
            </a:prstGeom>
            <a:noFill/>
            <a:ln w="38160">
              <a:solidFill>
                <a:srgbClr val="4C38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67595" name="Freeform 10"/>
            <p:cNvSpPr>
              <a:spLocks/>
            </p:cNvSpPr>
            <p:nvPr/>
          </p:nvSpPr>
          <p:spPr bwMode="auto">
            <a:xfrm>
              <a:off x="2805" y="1958"/>
              <a:ext cx="0" cy="474"/>
            </a:xfrm>
            <a:custGeom>
              <a:avLst/>
              <a:gdLst>
                <a:gd name="T0" fmla="*/ 0 w 1"/>
                <a:gd name="T1" fmla="*/ 46758 h 1901"/>
                <a:gd name="T2" fmla="*/ 0 w 1"/>
                <a:gd name="T3" fmla="*/ 0 h 1901"/>
                <a:gd name="T4" fmla="*/ 0 60000 65536"/>
                <a:gd name="T5" fmla="*/ 0 60000 65536"/>
                <a:gd name="T6" fmla="*/ 0 w 1"/>
                <a:gd name="T7" fmla="*/ 0 h 1901"/>
                <a:gd name="T8" fmla="*/ 0 w 1"/>
                <a:gd name="T9" fmla="*/ 1901 h 19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01">
                  <a:moveTo>
                    <a:pt x="0" y="1900"/>
                  </a:moveTo>
                  <a:cubicBezTo>
                    <a:pt x="0" y="1108"/>
                    <a:pt x="0" y="317"/>
                    <a:pt x="0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67596" name="Line 11"/>
            <p:cNvSpPr>
              <a:spLocks noChangeShapeType="1"/>
            </p:cNvSpPr>
            <p:nvPr/>
          </p:nvSpPr>
          <p:spPr bwMode="auto">
            <a:xfrm>
              <a:off x="2858" y="2698"/>
              <a:ext cx="0" cy="424"/>
            </a:xfrm>
            <a:prstGeom prst="line">
              <a:avLst/>
            </a:prstGeom>
            <a:noFill/>
            <a:ln w="38160">
              <a:solidFill>
                <a:srgbClr val="4C38E2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67597" name="Freeform 12"/>
            <p:cNvSpPr>
              <a:spLocks/>
            </p:cNvSpPr>
            <p:nvPr/>
          </p:nvSpPr>
          <p:spPr bwMode="auto">
            <a:xfrm>
              <a:off x="3069" y="2698"/>
              <a:ext cx="792" cy="395"/>
            </a:xfrm>
            <a:custGeom>
              <a:avLst/>
              <a:gdLst>
                <a:gd name="T0" fmla="*/ 0 w 3171"/>
                <a:gd name="T1" fmla="*/ 0 h 1584"/>
                <a:gd name="T2" fmla="*/ 34307 w 3171"/>
                <a:gd name="T3" fmla="*/ 36360 h 1584"/>
                <a:gd name="T4" fmla="*/ 78408 w 3171"/>
                <a:gd name="T5" fmla="*/ 15583 h 1584"/>
                <a:gd name="T6" fmla="*/ 0 60000 65536"/>
                <a:gd name="T7" fmla="*/ 0 60000 65536"/>
                <a:gd name="T8" fmla="*/ 0 60000 65536"/>
                <a:gd name="T9" fmla="*/ 0 w 3171"/>
                <a:gd name="T10" fmla="*/ 0 h 1584"/>
                <a:gd name="T11" fmla="*/ 3171 w 3171"/>
                <a:gd name="T12" fmla="*/ 1584 h 15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1" h="1584">
                  <a:moveTo>
                    <a:pt x="0" y="0"/>
                  </a:moveTo>
                  <a:cubicBezTo>
                    <a:pt x="429" y="686"/>
                    <a:pt x="857" y="1372"/>
                    <a:pt x="1387" y="1477"/>
                  </a:cubicBezTo>
                  <a:cubicBezTo>
                    <a:pt x="1914" y="1583"/>
                    <a:pt x="2872" y="773"/>
                    <a:pt x="3170" y="633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67598" name="Freeform 13"/>
            <p:cNvSpPr>
              <a:spLocks/>
            </p:cNvSpPr>
            <p:nvPr/>
          </p:nvSpPr>
          <p:spPr bwMode="auto">
            <a:xfrm>
              <a:off x="1905" y="2002"/>
              <a:ext cx="633" cy="430"/>
            </a:xfrm>
            <a:custGeom>
              <a:avLst/>
              <a:gdLst>
                <a:gd name="T0" fmla="*/ 0 w 2537"/>
                <a:gd name="T1" fmla="*/ 6049 h 1725"/>
                <a:gd name="T2" fmla="*/ 39798 w 2537"/>
                <a:gd name="T3" fmla="*/ 6049 h 1725"/>
                <a:gd name="T4" fmla="*/ 62534 w 2537"/>
                <a:gd name="T5" fmla="*/ 42393 h 1725"/>
                <a:gd name="T6" fmla="*/ 0 60000 65536"/>
                <a:gd name="T7" fmla="*/ 0 60000 65536"/>
                <a:gd name="T8" fmla="*/ 0 60000 65536"/>
                <a:gd name="T9" fmla="*/ 0 w 2537"/>
                <a:gd name="T10" fmla="*/ 0 h 1725"/>
                <a:gd name="T11" fmla="*/ 2537 w 2537"/>
                <a:gd name="T12" fmla="*/ 1725 h 17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7" h="1725">
                  <a:moveTo>
                    <a:pt x="0" y="246"/>
                  </a:moveTo>
                  <a:cubicBezTo>
                    <a:pt x="595" y="122"/>
                    <a:pt x="1192" y="0"/>
                    <a:pt x="1614" y="246"/>
                  </a:cubicBezTo>
                  <a:cubicBezTo>
                    <a:pt x="2038" y="492"/>
                    <a:pt x="2384" y="1478"/>
                    <a:pt x="2536" y="1724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67599" name="Freeform 14"/>
            <p:cNvSpPr>
              <a:spLocks/>
            </p:cNvSpPr>
            <p:nvPr/>
          </p:nvSpPr>
          <p:spPr bwMode="auto">
            <a:xfrm>
              <a:off x="847" y="1640"/>
              <a:ext cx="527" cy="421"/>
            </a:xfrm>
            <a:custGeom>
              <a:avLst/>
              <a:gdLst>
                <a:gd name="T0" fmla="*/ 0 w 2113"/>
                <a:gd name="T1" fmla="*/ 0 h 1690"/>
                <a:gd name="T2" fmla="*/ 36402 w 2113"/>
                <a:gd name="T3" fmla="*/ 15535 h 1690"/>
                <a:gd name="T4" fmla="*/ 52016 w 2113"/>
                <a:gd name="T5" fmla="*/ 41451 h 1690"/>
                <a:gd name="T6" fmla="*/ 0 60000 65536"/>
                <a:gd name="T7" fmla="*/ 0 60000 65536"/>
                <a:gd name="T8" fmla="*/ 0 60000 65536"/>
                <a:gd name="T9" fmla="*/ 0 w 2113"/>
                <a:gd name="T10" fmla="*/ 0 h 1690"/>
                <a:gd name="T11" fmla="*/ 2113 w 2113"/>
                <a:gd name="T12" fmla="*/ 1690 h 16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3" h="1690">
                  <a:moveTo>
                    <a:pt x="0" y="0"/>
                  </a:moveTo>
                  <a:cubicBezTo>
                    <a:pt x="562" y="175"/>
                    <a:pt x="1126" y="352"/>
                    <a:pt x="1478" y="633"/>
                  </a:cubicBezTo>
                  <a:cubicBezTo>
                    <a:pt x="1830" y="915"/>
                    <a:pt x="1971" y="1302"/>
                    <a:pt x="2112" y="1689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67600" name="Freeform 15"/>
            <p:cNvSpPr>
              <a:spLocks/>
            </p:cNvSpPr>
            <p:nvPr/>
          </p:nvSpPr>
          <p:spPr bwMode="auto">
            <a:xfrm>
              <a:off x="4128" y="1534"/>
              <a:ext cx="579" cy="527"/>
            </a:xfrm>
            <a:custGeom>
              <a:avLst/>
              <a:gdLst>
                <a:gd name="T0" fmla="*/ 0 w 2325"/>
                <a:gd name="T1" fmla="*/ 51967 h 2114"/>
                <a:gd name="T2" fmla="*/ 10347 w 2325"/>
                <a:gd name="T3" fmla="*/ 20782 h 2114"/>
                <a:gd name="T4" fmla="*/ 56979 w 2325"/>
                <a:gd name="T5" fmla="*/ 0 h 2114"/>
                <a:gd name="T6" fmla="*/ 0 60000 65536"/>
                <a:gd name="T7" fmla="*/ 0 60000 65536"/>
                <a:gd name="T8" fmla="*/ 0 60000 65536"/>
                <a:gd name="T9" fmla="*/ 0 w 2325"/>
                <a:gd name="T10" fmla="*/ 0 h 2114"/>
                <a:gd name="T11" fmla="*/ 2325 w 2325"/>
                <a:gd name="T12" fmla="*/ 2114 h 21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" h="2114">
                  <a:moveTo>
                    <a:pt x="0" y="2113"/>
                  </a:moveTo>
                  <a:cubicBezTo>
                    <a:pt x="17" y="1655"/>
                    <a:pt x="34" y="1197"/>
                    <a:pt x="422" y="845"/>
                  </a:cubicBezTo>
                  <a:cubicBezTo>
                    <a:pt x="809" y="493"/>
                    <a:pt x="2008" y="140"/>
                    <a:pt x="2324" y="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67601" name="Freeform 16"/>
            <p:cNvSpPr>
              <a:spLocks/>
            </p:cNvSpPr>
            <p:nvPr/>
          </p:nvSpPr>
          <p:spPr bwMode="auto">
            <a:xfrm>
              <a:off x="3334" y="1252"/>
              <a:ext cx="844" cy="121"/>
            </a:xfrm>
            <a:custGeom>
              <a:avLst/>
              <a:gdLst>
                <a:gd name="T0" fmla="*/ 0 w 3383"/>
                <a:gd name="T1" fmla="*/ 11642 h 491"/>
                <a:gd name="T2" fmla="*/ 36484 w 3383"/>
                <a:gd name="T3" fmla="*/ 1663 h 491"/>
                <a:gd name="T4" fmla="*/ 83370 w 3383"/>
                <a:gd name="T5" fmla="*/ 1663 h 491"/>
                <a:gd name="T6" fmla="*/ 0 60000 65536"/>
                <a:gd name="T7" fmla="*/ 0 60000 65536"/>
                <a:gd name="T8" fmla="*/ 0 60000 65536"/>
                <a:gd name="T9" fmla="*/ 0 w 3383"/>
                <a:gd name="T10" fmla="*/ 0 h 491"/>
                <a:gd name="T11" fmla="*/ 3383 w 3383"/>
                <a:gd name="T12" fmla="*/ 491 h 4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3" h="491">
                  <a:moveTo>
                    <a:pt x="0" y="490"/>
                  </a:moveTo>
                  <a:cubicBezTo>
                    <a:pt x="458" y="315"/>
                    <a:pt x="915" y="140"/>
                    <a:pt x="1480" y="70"/>
                  </a:cubicBezTo>
                  <a:cubicBezTo>
                    <a:pt x="2043" y="0"/>
                    <a:pt x="2712" y="34"/>
                    <a:pt x="3382" y="70"/>
                  </a:cubicBezTo>
                </a:path>
              </a:pathLst>
            </a:custGeom>
            <a:noFill/>
            <a:ln w="38160">
              <a:solidFill>
                <a:srgbClr val="4C38E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67602" name="Text Box 17"/>
            <p:cNvSpPr txBox="1">
              <a:spLocks noChangeArrowheads="1"/>
            </p:cNvSpPr>
            <p:nvPr/>
          </p:nvSpPr>
          <p:spPr bwMode="auto">
            <a:xfrm>
              <a:off x="2487" y="1284"/>
              <a:ext cx="84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177" b="1">
                  <a:solidFill>
                    <a:schemeClr val="tx1"/>
                  </a:solidFill>
                  <a:latin typeface="Comic Sans MS" panose="030F0702030302020204" pitchFamily="66" charset="0"/>
                </a:rPr>
                <a:t>Display-board</a:t>
              </a:r>
              <a:br>
                <a:rPr lang="en-GB" altLang="en-US" sz="2177" b="1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2177" b="1">
                  <a:solidFill>
                    <a:schemeClr val="tx1"/>
                  </a:solidFill>
                  <a:latin typeface="Comic Sans MS" panose="030F0702030302020204" pitchFamily="66" charset="0"/>
                </a:rPr>
                <a:t>0.1</a:t>
              </a:r>
            </a:p>
          </p:txBody>
        </p:sp>
        <p:sp>
          <p:nvSpPr>
            <p:cNvPr id="67603" name="Text Box 18"/>
            <p:cNvSpPr txBox="1">
              <a:spLocks noChangeArrowheads="1"/>
            </p:cNvSpPr>
            <p:nvPr/>
          </p:nvSpPr>
          <p:spPr bwMode="auto">
            <a:xfrm>
              <a:off x="3757" y="2169"/>
              <a:ext cx="845" cy="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177" b="1">
                  <a:solidFill>
                    <a:schemeClr val="tx1"/>
                  </a:solidFill>
                  <a:latin typeface="Comic Sans MS" panose="030F0702030302020204" pitchFamily="66" charset="0"/>
                </a:rPr>
                <a:t>Check-winner</a:t>
              </a:r>
              <a:br>
                <a:rPr lang="en-GB" altLang="en-US" sz="2177" b="1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2177" b="1">
                  <a:solidFill>
                    <a:schemeClr val="tx1"/>
                  </a:solidFill>
                  <a:latin typeface="Comic Sans MS" panose="030F0702030302020204" pitchFamily="66" charset="0"/>
                </a:rPr>
                <a:t>0.4</a:t>
              </a:r>
            </a:p>
          </p:txBody>
        </p:sp>
        <p:sp>
          <p:nvSpPr>
            <p:cNvPr id="67604" name="Text Box 19"/>
            <p:cNvSpPr txBox="1">
              <a:spLocks noChangeArrowheads="1"/>
            </p:cNvSpPr>
            <p:nvPr/>
          </p:nvSpPr>
          <p:spPr bwMode="auto">
            <a:xfrm>
              <a:off x="1217" y="2220"/>
              <a:ext cx="950" cy="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177" b="1">
                  <a:solidFill>
                    <a:schemeClr val="tx1"/>
                  </a:solidFill>
                  <a:latin typeface="Comic Sans MS" panose="030F0702030302020204" pitchFamily="66" charset="0"/>
                </a:rPr>
                <a:t>Validate-move</a:t>
              </a:r>
              <a:br>
                <a:rPr lang="en-GB" altLang="en-US" sz="2177" b="1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2177" b="1">
                  <a:solidFill>
                    <a:schemeClr val="tx1"/>
                  </a:solidFill>
                  <a:latin typeface="Comic Sans MS" panose="030F0702030302020204" pitchFamily="66" charset="0"/>
                </a:rPr>
                <a:t>0.2</a:t>
              </a:r>
            </a:p>
          </p:txBody>
        </p:sp>
        <p:sp>
          <p:nvSpPr>
            <p:cNvPr id="67605" name="Text Box 20"/>
            <p:cNvSpPr txBox="1">
              <a:spLocks noChangeArrowheads="1"/>
            </p:cNvSpPr>
            <p:nvPr/>
          </p:nvSpPr>
          <p:spPr bwMode="auto">
            <a:xfrm>
              <a:off x="2487" y="3303"/>
              <a:ext cx="84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313" b="1">
                  <a:solidFill>
                    <a:schemeClr val="tx1"/>
                  </a:solidFill>
                  <a:latin typeface="Comic Sans MS" panose="030F0702030302020204" pitchFamily="66" charset="0"/>
                </a:rPr>
                <a:t>Play-move</a:t>
              </a:r>
              <a:br>
                <a:rPr lang="en-GB" altLang="en-US" sz="2313" b="1">
                  <a:solidFill>
                    <a:schemeClr val="tx1"/>
                  </a:solidFill>
                  <a:latin typeface="Comic Sans MS" panose="030F0702030302020204" pitchFamily="66" charset="0"/>
                </a:rPr>
              </a:br>
              <a:r>
                <a:rPr lang="en-GB" altLang="en-US" sz="2041" b="1">
                  <a:solidFill>
                    <a:schemeClr val="tx1"/>
                  </a:solidFill>
                  <a:latin typeface="Comic Sans MS" panose="030F0702030302020204" pitchFamily="66" charset="0"/>
                </a:rPr>
                <a:t>0.3</a:t>
              </a:r>
            </a:p>
          </p:txBody>
        </p:sp>
        <p:sp>
          <p:nvSpPr>
            <p:cNvPr id="67606" name="Text Box 21"/>
            <p:cNvSpPr txBox="1">
              <a:spLocks noChangeArrowheads="1"/>
            </p:cNvSpPr>
            <p:nvPr/>
          </p:nvSpPr>
          <p:spPr bwMode="auto">
            <a:xfrm>
              <a:off x="1005" y="1482"/>
              <a:ext cx="739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177" b="1">
                  <a:solidFill>
                    <a:schemeClr val="tx1"/>
                  </a:solidFill>
                  <a:latin typeface="Comic Sans MS" panose="030F0702030302020204" pitchFamily="66" charset="0"/>
                </a:rPr>
                <a:t>move</a:t>
              </a:r>
            </a:p>
          </p:txBody>
        </p:sp>
        <p:sp>
          <p:nvSpPr>
            <p:cNvPr id="67607" name="Text Box 22"/>
            <p:cNvSpPr txBox="1">
              <a:spLocks noChangeArrowheads="1"/>
            </p:cNvSpPr>
            <p:nvPr/>
          </p:nvSpPr>
          <p:spPr bwMode="auto">
            <a:xfrm>
              <a:off x="4233" y="1587"/>
              <a:ext cx="73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177" b="1">
                  <a:solidFill>
                    <a:schemeClr val="tx1"/>
                  </a:solidFill>
                  <a:latin typeface="Comic Sans MS" panose="030F0702030302020204" pitchFamily="66" charset="0"/>
                </a:rPr>
                <a:t>result</a:t>
              </a:r>
            </a:p>
          </p:txBody>
        </p:sp>
        <p:sp>
          <p:nvSpPr>
            <p:cNvPr id="67608" name="Text Box 23"/>
            <p:cNvSpPr txBox="1">
              <a:spLocks noChangeArrowheads="1"/>
            </p:cNvSpPr>
            <p:nvPr/>
          </p:nvSpPr>
          <p:spPr bwMode="auto">
            <a:xfrm>
              <a:off x="3545" y="1164"/>
              <a:ext cx="951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500" tIns="35100" rIns="13500" bIns="35100"/>
            <a:lstStyle>
              <a:lvl1pPr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  <a:tab pos="9525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2000"/>
                </a:lnSpc>
                <a:spcBef>
                  <a:spcPts val="1021"/>
                </a:spcBef>
              </a:pPr>
              <a:r>
                <a:rPr lang="en-GB" altLang="en-US" sz="2177" b="1">
                  <a:solidFill>
                    <a:schemeClr val="tx1"/>
                  </a:solidFill>
                  <a:latin typeface="Comic Sans MS" panose="030F0702030302020204" pitchFamily="66" charset="0"/>
                </a:rPr>
                <a:t>game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93380"/>
            <a:ext cx="5828292" cy="854370"/>
          </a:xfrm>
        </p:spPr>
        <p:txBody>
          <a:bodyPr vert="horz" lIns="13500" tIns="35100" rIns="13500" bIns="35100" rtlCol="0" anchor="ctr">
            <a:normAutofit/>
          </a:bodyPr>
          <a:lstStyle/>
          <a:p>
            <a:pPr defTabSz="622158">
              <a:spcBef>
                <a:spcPts val="672"/>
              </a:spcBef>
            </a:pPr>
            <a:r>
              <a:rPr lang="en-GB" altLang="en-US" sz="3674" b="1"/>
              <a:t>Data Dictionary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95350"/>
            <a:ext cx="6124243" cy="3363473"/>
          </a:xfrm>
        </p:spPr>
        <p:txBody>
          <a:bodyPr vert="horz" lIns="13500" tIns="35100" rIns="13500" bIns="35100" rtlCol="0">
            <a:normAutofit lnSpcReduction="10000"/>
          </a:bodyPr>
          <a:lstStyle/>
          <a:p>
            <a:pPr marL="0" indent="0" defTabSz="622158">
              <a:lnSpc>
                <a:spcPct val="125000"/>
              </a:lnSpc>
              <a:spcBef>
                <a:spcPts val="672"/>
              </a:spcBef>
              <a:buNone/>
            </a:pPr>
            <a:r>
              <a:rPr lang="en-GB" altLang="en-US" sz="3266" dirty="0"/>
              <a:t>Display=game + result</a:t>
            </a:r>
          </a:p>
          <a:p>
            <a:pPr marL="0" indent="0" defTabSz="622158">
              <a:lnSpc>
                <a:spcPct val="125000"/>
              </a:lnSpc>
              <a:spcBef>
                <a:spcPts val="672"/>
              </a:spcBef>
              <a:buNone/>
            </a:pPr>
            <a:r>
              <a:rPr lang="en-GB" altLang="en-US" sz="3266" dirty="0"/>
              <a:t>move = integer</a:t>
            </a:r>
          </a:p>
          <a:p>
            <a:pPr marL="0" indent="0" defTabSz="622158">
              <a:lnSpc>
                <a:spcPct val="125000"/>
              </a:lnSpc>
              <a:spcBef>
                <a:spcPts val="672"/>
              </a:spcBef>
              <a:buNone/>
            </a:pPr>
            <a:r>
              <a:rPr lang="en-GB" altLang="en-US" sz="3266" dirty="0"/>
              <a:t>board = {integer}9</a:t>
            </a:r>
          </a:p>
          <a:p>
            <a:pPr marL="0" indent="0" defTabSz="622158">
              <a:lnSpc>
                <a:spcPct val="125000"/>
              </a:lnSpc>
              <a:spcBef>
                <a:spcPts val="672"/>
              </a:spcBef>
              <a:buNone/>
            </a:pPr>
            <a:r>
              <a:rPr lang="en-GB" altLang="en-US" sz="3266" dirty="0"/>
              <a:t>game = {integer}9</a:t>
            </a:r>
          </a:p>
          <a:p>
            <a:pPr marL="0" indent="0" defTabSz="622158">
              <a:lnSpc>
                <a:spcPct val="125000"/>
              </a:lnSpc>
              <a:spcBef>
                <a:spcPts val="672"/>
              </a:spcBef>
              <a:buNone/>
            </a:pPr>
            <a:r>
              <a:rPr lang="en-GB" altLang="en-US" sz="3266" dirty="0"/>
              <a:t>result=string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2668</TotalTime>
  <Words>1951</Words>
  <Application>Microsoft Office PowerPoint</Application>
  <PresentationFormat>On-screen Show (16:9)</PresentationFormat>
  <Paragraphs>362</Paragraphs>
  <Slides>42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Century Gothic</vt:lpstr>
      <vt:lpstr>Comic Sans MS</vt:lpstr>
      <vt:lpstr>Times New Roman</vt:lpstr>
      <vt:lpstr>Office Theme</vt:lpstr>
      <vt:lpstr>Custom Design</vt:lpstr>
      <vt:lpstr>PowerPoint Presentation</vt:lpstr>
      <vt:lpstr>Balancing a DFD</vt:lpstr>
      <vt:lpstr>Balancing a DFD</vt:lpstr>
      <vt:lpstr>Numbering of Bubbles</vt:lpstr>
      <vt:lpstr>Example 2: Tic-Tac-Toe Computer Game</vt:lpstr>
      <vt:lpstr>Example: Tic-Tac-Toe Computer Game</vt:lpstr>
      <vt:lpstr>Context Diagram for Example</vt:lpstr>
      <vt:lpstr>Level 1 DFD</vt:lpstr>
      <vt:lpstr>Data Dictionary</vt:lpstr>
      <vt:lpstr> Example 3: Trading-House Automation System (TAS)</vt:lpstr>
      <vt:lpstr>Example 3: Trading-House Automation System (TAS)</vt:lpstr>
      <vt:lpstr>Example: Trading-House Automation System (TAS)</vt:lpstr>
      <vt:lpstr>Example: Trading-House Automation System (TAS)</vt:lpstr>
      <vt:lpstr>Example: Trading-House Automation System (TAS)</vt:lpstr>
      <vt:lpstr>Example: Trading-House Automation System (TAS)</vt:lpstr>
      <vt:lpstr>Example: Trading-House Automation System (TAS)</vt:lpstr>
      <vt:lpstr>Example: Trading-House Automation System (TAS)</vt:lpstr>
      <vt:lpstr>Example: Trading-House Automation System (TAS)</vt:lpstr>
      <vt:lpstr>Example: Trading-House Automation System (TAS)</vt:lpstr>
      <vt:lpstr>Context Diagram </vt:lpstr>
      <vt:lpstr>Level 1 DFD</vt:lpstr>
      <vt:lpstr>Example: Data Dictionary</vt:lpstr>
      <vt:lpstr>Example: Data Dictionary</vt:lpstr>
      <vt:lpstr>Observation</vt:lpstr>
      <vt:lpstr>Observation</vt:lpstr>
      <vt:lpstr>Guidelines For Constructing DFDs</vt:lpstr>
      <vt:lpstr>Guidelines For Constructing DFDs</vt:lpstr>
      <vt:lpstr>Guidelines For Constructing DFDs</vt:lpstr>
      <vt:lpstr>Guidelines For Constructing DFDs</vt:lpstr>
      <vt:lpstr>Find Error Example-1</vt:lpstr>
      <vt:lpstr>Find 4  Errors</vt:lpstr>
      <vt:lpstr>Common Mistakes in Constructing DFDs</vt:lpstr>
      <vt:lpstr>Find Error Example-2</vt:lpstr>
      <vt:lpstr>Guidelines For Constructing DFDs</vt:lpstr>
      <vt:lpstr>Commonly Made Errors</vt:lpstr>
      <vt:lpstr>Shortcomings of the DFD Model</vt:lpstr>
      <vt:lpstr>Shortcomings of the DFD Model</vt:lpstr>
      <vt:lpstr>Shortcomings of the DFD Model</vt:lpstr>
      <vt:lpstr>Shortcomings of the DFD Model</vt:lpstr>
      <vt:lpstr>Shortcomings of the DFD Model</vt:lpstr>
      <vt:lpstr>DFD Tools</vt:lpstr>
      <vt:lpstr>Word of Caution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Prof.R Mall</cp:lastModifiedBy>
  <cp:revision>117</cp:revision>
  <dcterms:created xsi:type="dcterms:W3CDTF">2016-12-13T07:50:37Z</dcterms:created>
  <dcterms:modified xsi:type="dcterms:W3CDTF">2018-07-14T11:47:58Z</dcterms:modified>
</cp:coreProperties>
</file>