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4799-F86A-4100-9D7E-193D6673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EBF7-F4F9-4AC9-8E2A-B781A857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1698-A479-403C-94D1-9D023FF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B59B-A2E1-42B6-8F72-CCEB9133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DB34-78C1-4A27-8240-40B5109D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5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CEE2-0D12-4AB9-9788-6F3FEBAE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0FAD1-3A74-441C-BA96-EC52EFB60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4105-19C4-4FA8-AE62-ACC073E4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CE9D-4783-4586-ADFA-6A0542C5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E63C-CA62-4461-8276-5AA1B75D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4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B5184-9A3B-4033-BBA3-E9898F16F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AE9CE-9F0B-4B4B-9187-6F6F4B6A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F1E5-3DDA-406C-8CD4-02C5BE15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B648-85F9-4985-A226-A81363F1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05E0-26D9-4166-A689-47D16977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55FC-358B-4318-A7D3-D89A4AD8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2549-164E-4B13-812D-ADFD4D32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0161-785C-4C41-A301-5A156942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5D03-C0F3-48C9-9F36-7987EDED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0BAC-10A5-4FE0-B651-8C2AC52D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95C5-C327-4083-9651-14B872B3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B74E-0CBA-417A-84DB-B395E8268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3141-5218-4BD3-A441-EC948278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4C10-ABD7-48DA-A741-247DBC22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27AF-4939-4377-8ED8-72159F84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A6CF-0799-4D09-970C-651F32D8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BA71-54C4-4F0C-B13A-4ABB04BCD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B68D4-320A-4BAC-9988-1A551878C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6D06-BEBF-44CD-87C0-08C66C70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CB328-686E-43D3-90E2-58857C56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F677-654C-4959-BEC5-76D99EE3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9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52D2-FA98-4FAF-8DAA-B7BC6889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28C0-E929-47B5-BD0D-339C1BBF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72AD7-F924-41DD-9D93-112546579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FCD13-6CD5-4F6B-AD9D-0B738613C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EDAE2-C88E-48E9-8946-F9FE3B926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4D9A1-AD0E-4900-806A-5C724407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18AC4-12E1-4DC1-8647-BCC52AE8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76D68-4655-4847-AAA5-584266B0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1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A097-F123-4208-90AF-491F6F49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AF419-C509-4B8B-A943-EAB9BA76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F013F-91CF-4A2A-84BA-70BCE8B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A5F23-5247-4E0B-A23A-F37297AB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9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3B17F-A300-4209-B0FD-84043900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15569-CE94-4DB1-A7DA-10E1A109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47CD-DECE-46A2-8255-0E69659D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D575-D1E6-447E-BA9C-DA9DDA8D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DF93-98C6-4679-81D6-8698EEE3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DB65F-5EAF-4DEC-B185-8110BB16A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795E-48E0-4100-9B64-1CE2E79D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F5965-AF88-4E25-9A2D-D6208B9A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D476-76D7-473E-A603-C8FCB0CE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0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1D23-2FFA-4F4A-967E-F6196F1A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B1C4-5312-4F8A-91E2-96FC31991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A573E-8EFB-42B1-98A0-86147AA9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7ECBB-98E6-4754-AD13-D18F0A43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63FC-2E73-4DD0-B5F4-21801C9C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C1DE-0E46-4B73-91E0-8EFF884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5D33C-DB10-442F-BF09-F5DAA8F2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43449-7134-4F8E-8007-A8418EEF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0AA21-2DE5-4A34-8C5B-A839BFC04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37D3-939A-4ED0-82D7-72754A260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6C80-54E4-47CA-8AFF-5F7E80F06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2A06F3-1371-4F40-A975-79BB1B07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5" y="-71718"/>
            <a:ext cx="10290675" cy="6858000"/>
          </a:xfrm>
          <a:prstGeom prst="rect">
            <a:avLst/>
          </a:prstGeom>
          <a:effectLst>
            <a:outerShdw blurRad="50800" dist="50800" dir="5400000" sx="56000" sy="56000" algn="ctr" rotWithShape="0">
              <a:srgbClr val="000000"/>
            </a:outerShdw>
            <a:reflection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33290-68BC-4652-AD25-3ADDA9B03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1318" y="0"/>
            <a:ext cx="9144000" cy="1217425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917D-8A67-49E8-AEAE-23FCEAB2B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952" y="3309330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Kishore.PG</a:t>
            </a:r>
          </a:p>
        </p:txBody>
      </p:sp>
    </p:spTree>
    <p:extLst>
      <p:ext uri="{BB962C8B-B14F-4D97-AF65-F5344CB8AC3E}">
        <p14:creationId xmlns:p14="http://schemas.microsoft.com/office/powerpoint/2010/main" val="30573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3922-F383-4A15-85E1-16D46C0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STOCK RATE FLUCTUATION OVER THE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9CB0C-13B2-4991-B98D-4B952AE2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9" y="1443318"/>
            <a:ext cx="10148047" cy="52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8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CA1225-3457-460D-8DAA-B5EFCE19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7" y="354105"/>
            <a:ext cx="11002683" cy="6149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C8EFA-0D4B-4AAC-AF5D-EDEC5F79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8081" y="5425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02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48AB8-7431-4125-8EF6-026AE60BB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9" y="1470212"/>
            <a:ext cx="4400132" cy="4590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FD066-CE8B-41A5-9A96-8D209C2D4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97" y="1300721"/>
            <a:ext cx="6650703" cy="47602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449353-DE83-4CE7-800F-9F11741A7538}"/>
              </a:ext>
            </a:extLst>
          </p:cNvPr>
          <p:cNvSpPr txBox="1">
            <a:spLocks/>
          </p:cNvSpPr>
          <p:nvPr/>
        </p:nvSpPr>
        <p:spPr>
          <a:xfrm>
            <a:off x="603283" y="6379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WISE GROWTH RATE</a:t>
            </a:r>
          </a:p>
        </p:txBody>
      </p:sp>
    </p:spTree>
    <p:extLst>
      <p:ext uri="{BB962C8B-B14F-4D97-AF65-F5344CB8AC3E}">
        <p14:creationId xmlns:p14="http://schemas.microsoft.com/office/powerpoint/2010/main" val="160308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4348-1C02-4504-A202-5AC19771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TRADE W.R.T YEAR (HIGH AND LOW)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F43DD-F6FB-4330-A419-B5848BCB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9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3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6FE5-4828-47C2-BB1C-B585046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(LAST 3 MONTHS)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8483D-C1B2-4A20-A149-1FF527DF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1690688"/>
            <a:ext cx="10851776" cy="49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3EBE-38E0-48C3-8F61-0731FD4A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COMPANY’S AVERAGE VOLUME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9204D-8462-4F72-88B9-B3BECC7A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7" y="2217178"/>
            <a:ext cx="4951644" cy="3816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33892C-8BFC-455B-8D20-B350527C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31" y="1827586"/>
            <a:ext cx="5084150" cy="46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A3D2-7482-42BE-A40C-21C2834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WISE FLUCTUATION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08C2C-783E-4679-A4C6-3C01A240D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1" y="1940286"/>
            <a:ext cx="11210365" cy="45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C397-A0E9-4E30-957F-272FA7BF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BASED TRADE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1ED00-0C14-4DE9-89F4-EC9E4A060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9" y="1945341"/>
            <a:ext cx="10251141" cy="48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A3CA-FF60-4AEA-BEF0-C3BD69A5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3 YEARS TRADE OF EACH COMPANIES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8A809-46AC-40D1-99D7-6FA84D4B4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928847" cy="50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1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6E53-E41C-487A-80C6-1F136427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TO DAY STOCK ANALYSIS(OPEN &amp; CLOSE)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28D1B-5B2A-4156-B0B2-7C84B202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694"/>
            <a:ext cx="10883152" cy="47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4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Stock Analysis</vt:lpstr>
      <vt:lpstr>PowerPoint Presentation</vt:lpstr>
      <vt:lpstr>COMPANY TRADE W.R.T YEAR (HIGH AND LOW) </vt:lpstr>
      <vt:lpstr>FLUCTUATION RATE (LAST 3 MONTHS)</vt:lpstr>
      <vt:lpstr>COMPANY’S AVERAGE VOLUME </vt:lpstr>
      <vt:lpstr>DAY WISE FLUCTUATION RATE</vt:lpstr>
      <vt:lpstr>SECTOR BASED TRADE</vt:lpstr>
      <vt:lpstr>LAST 3 YEARS TRADE OF EACH COMPANIES</vt:lpstr>
      <vt:lpstr>DAY TO DAY STOCK ANALYSIS(OPEN &amp; CLOSE)</vt:lpstr>
      <vt:lpstr>OVERALL STOCK RATE FLUCTUATION OVER THE YEARS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Kishore PG</dc:creator>
  <cp:lastModifiedBy>Kishore PG</cp:lastModifiedBy>
  <cp:revision>2</cp:revision>
  <dcterms:created xsi:type="dcterms:W3CDTF">2022-04-21T19:29:15Z</dcterms:created>
  <dcterms:modified xsi:type="dcterms:W3CDTF">2022-04-22T04:01:59Z</dcterms:modified>
</cp:coreProperties>
</file>