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76" y="42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mailto:kishorekishorekishore100@gmail.com" TargetMode="Externa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jpeg" /><Relationship Id="rId7" Type="http://schemas.openxmlformats.org/officeDocument/2006/relationships/image" Target="../media/image8.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7.png" /><Relationship Id="rId5" Type="http://schemas.openxmlformats.org/officeDocument/2006/relationships/image" Target="../media/image6.png" /><Relationship Id="rId10" Type="http://schemas.openxmlformats.org/officeDocument/2006/relationships/image" Target="../media/image11.png" /><Relationship Id="rId4" Type="http://schemas.openxmlformats.org/officeDocument/2006/relationships/image" Target="../media/image5.png" /><Relationship Id="rId9" Type="http://schemas.openxmlformats.org/officeDocument/2006/relationships/image" Target="../media/image10.png"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27087"/>
            <a:ext cx="9605149" cy="4509311"/>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dirty="0">
                <a:latin typeface="+mn-lt"/>
                <a:cs typeface="Times New Roman"/>
              </a:rPr>
              <a:t>:</a:t>
            </a:r>
            <a:r>
              <a:rPr lang="en-IN" sz="2800" b="1" dirty="0">
                <a:latin typeface="+mn-lt"/>
                <a:cs typeface="Times New Roman"/>
              </a:rPr>
              <a:t> </a:t>
            </a:r>
            <a:r>
              <a:rPr lang="en-IN" sz="2800" spc="-10" dirty="0">
                <a:latin typeface="+mn-lt"/>
                <a:cs typeface="Times New Roman"/>
              </a:rPr>
              <a:t>KISHORE. S</a:t>
            </a: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sz="2800" spc="-10" dirty="0">
                <a:latin typeface="+mn-lt"/>
                <a:cs typeface="Times New Roman"/>
              </a:rPr>
              <a:t>31220</a:t>
            </a:r>
            <a:r>
              <a:rPr lang="en-IN" sz="2800" spc="-10" dirty="0">
                <a:latin typeface="+mn-lt"/>
                <a:cs typeface="Times New Roman"/>
              </a:rPr>
              <a:t>2632</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EMAIL ID: </a:t>
            </a:r>
            <a:r>
              <a:rPr lang="en-IN" sz="2800" spc="-10" dirty="0">
                <a:latin typeface="+mn-lt"/>
                <a:cs typeface="Times New Roman"/>
                <a:hlinkClick r:id="rId2"/>
              </a:rPr>
              <a:t>kishorekishorekishore100@gmail.com</a:t>
            </a:r>
            <a:endParaRPr lang="en-IN" sz="2800" spc="-1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a:cs typeface="Times New Roman"/>
              </a:rPr>
              <a:t>Phone No: +91 8526253520</a:t>
            </a:r>
            <a:endParaRPr sz="2800" dirty="0">
              <a:latin typeface="+mn-lt"/>
              <a:cs typeface="Times New Roman"/>
            </a:endParaRPr>
          </a:p>
        </p:txBody>
      </p:sp>
      <p:pic>
        <p:nvPicPr>
          <p:cNvPr id="8" name="object 8"/>
          <p:cNvPicPr/>
          <p:nvPr/>
        </p:nvPicPr>
        <p:blipFill>
          <a:blip r:embed="rId3"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7401C2-463E-596F-AEBD-F591180BF9F1}"/>
              </a:ext>
            </a:extLst>
          </p:cNvPr>
          <p:cNvPicPr>
            <a:picLocks noChangeAspect="1"/>
          </p:cNvPicPr>
          <p:nvPr/>
        </p:nvPicPr>
        <p:blipFill>
          <a:blip r:embed="rId2"/>
          <a:stretch>
            <a:fillRect/>
          </a:stretch>
        </p:blipFill>
        <p:spPr>
          <a:xfrm>
            <a:off x="677334" y="1628800"/>
            <a:ext cx="10819266" cy="4544256"/>
          </a:xfrm>
          <a:prstGeom prst="rect">
            <a:avLst/>
          </a:prstGeom>
        </p:spPr>
      </p:pic>
      <p:sp>
        <p:nvSpPr>
          <p:cNvPr id="10" name="Title 9">
            <a:extLst>
              <a:ext uri="{FF2B5EF4-FFF2-40B4-BE49-F238E27FC236}">
                <a16:creationId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TotalTime>
  <Words>869</Words>
  <Application>Microsoft Office PowerPoint</Application>
  <PresentationFormat>Widescreen</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Kishore Kishorekishore</cp:lastModifiedBy>
  <cp:revision>15</cp:revision>
  <dcterms:created xsi:type="dcterms:W3CDTF">2024-08-30T09:35:35Z</dcterms:created>
  <dcterms:modified xsi:type="dcterms:W3CDTF">2024-09-30T07:33:10Z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