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72" r:id="rId10"/>
    <p:sldId id="266" r:id="rId11"/>
    <p:sldId id="267" r:id="rId12"/>
    <p:sldId id="269" r:id="rId13"/>
    <p:sldId id="268" r:id="rId14"/>
    <p:sldId id="27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646"/>
    <a:srgbClr val="E1FA41"/>
    <a:srgbClr val="44FF1F"/>
    <a:srgbClr val="5FF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96B6C-CB2E-EBBC-AC25-6281A6272DC6}" v="399" dt="2024-07-29T07:13:17.129"/>
    <p1510:client id="{8DE00419-62A0-8957-5DB1-26E29C8FAFB4}" v="4339" dt="2024-07-27T18:22:15.891"/>
    <p1510:client id="{DDBAC369-4EDE-E0E0-3807-BA7A981F36D5}" v="573" dt="2024-07-28T09:54:53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Thirunagari" userId="S::kishore.thirunagari@amnetdigital.com::3958d85c-be6d-4325-8ddc-7f8fec19b329" providerId="AD" clId="Web-{40F8178E-AFEC-E32F-6715-9C913AC1AB5D}"/>
    <pc:docChg chg="addSld delSld modSld sldOrd modMainMaster">
      <pc:chgData name="Kishore Thirunagari" userId="S::kishore.thirunagari@amnetdigital.com::3958d85c-be6d-4325-8ddc-7f8fec19b329" providerId="AD" clId="Web-{40F8178E-AFEC-E32F-6715-9C913AC1AB5D}" dt="2024-07-26T13:54:22.625" v="710" actId="14100"/>
      <pc:docMkLst>
        <pc:docMk/>
      </pc:docMkLst>
      <pc:sldChg chg="modSp mod">
        <pc:chgData name="Kishore Thirunagari" userId="S::kishore.thirunagari@amnetdigital.com::3958d85c-be6d-4325-8ddc-7f8fec19b329" providerId="AD" clId="Web-{40F8178E-AFEC-E32F-6715-9C913AC1AB5D}" dt="2024-07-26T13:40:09.005" v="512"/>
        <pc:sldMkLst>
          <pc:docMk/>
          <pc:sldMk cId="109857222" sldId="256"/>
        </pc:sldMkLst>
        <pc:spChg chg="mod">
          <ac:chgData name="Kishore Thirunagari" userId="S::kishore.thirunagari@amnetdigital.com::3958d85c-be6d-4325-8ddc-7f8fec19b329" providerId="AD" clId="Web-{40F8178E-AFEC-E32F-6715-9C913AC1AB5D}" dt="2024-07-26T12:14:41.963" v="10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2:14:35.666" v="105" actId="1076"/>
          <ac:spMkLst>
            <pc:docMk/>
            <pc:sldMk cId="109857222" sldId="256"/>
            <ac:spMk id="7" creationId="{BC863E1A-15E8-3835-6E7C-9EBA98CDBB68}"/>
          </ac:spMkLst>
        </pc:spChg>
      </pc:sldChg>
      <pc:sldChg chg="addSp delSp modSp mod setBg setClrOvrMap">
        <pc:chgData name="Kishore Thirunagari" userId="S::kishore.thirunagari@amnetdigital.com::3958d85c-be6d-4325-8ddc-7f8fec19b329" providerId="AD" clId="Web-{40F8178E-AFEC-E32F-6715-9C913AC1AB5D}" dt="2024-07-26T13:40:09.005" v="512"/>
        <pc:sldMkLst>
          <pc:docMk/>
          <pc:sldMk cId="844519692" sldId="257"/>
        </pc:sldMkLst>
        <pc:spChg chg="mod">
          <ac:chgData name="Kishore Thirunagari" userId="S::kishore.thirunagari@amnetdigital.com::3958d85c-be6d-4325-8ddc-7f8fec19b329" providerId="AD" clId="Web-{40F8178E-AFEC-E32F-6715-9C913AC1AB5D}" dt="2024-07-26T12:11:29.615" v="85" actId="1076"/>
          <ac:spMkLst>
            <pc:docMk/>
            <pc:sldMk cId="844519692" sldId="257"/>
            <ac:spMk id="2" creationId="{6588D2A6-B672-4812-2CC7-7B828E2FB9B8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2:42:14.431" v="457" actId="1076"/>
          <ac:spMkLst>
            <pc:docMk/>
            <pc:sldMk cId="844519692" sldId="257"/>
            <ac:spMk id="3" creationId="{F53E30FA-45B8-0FB4-C248-A01473AD8E21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2:05:29.437" v="33"/>
          <ac:spMkLst>
            <pc:docMk/>
            <pc:sldMk cId="844519692" sldId="257"/>
            <ac:spMk id="5" creationId="{4EFE82FE-7465-AE46-88DF-34D347E83B84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2:02:34.652" v="7"/>
          <ac:spMkLst>
            <pc:docMk/>
            <pc:sldMk cId="844519692" sldId="257"/>
            <ac:spMk id="8" creationId="{4EFE82FE-7465-AE46-88DF-34D347E83B84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2:08:08.830" v="47"/>
          <ac:spMkLst>
            <pc:docMk/>
            <pc:sldMk cId="844519692" sldId="257"/>
            <ac:spMk id="16" creationId="{4EFE82FE-7465-AE46-88DF-34D347E83B84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2:02:48.887" v="15"/>
          <ac:spMkLst>
            <pc:docMk/>
            <pc:sldMk cId="844519692" sldId="257"/>
            <ac:spMk id="20" creationId="{4EFE82FE-7465-AE46-88DF-34D347E83B84}"/>
          </ac:spMkLst>
        </pc:spChg>
        <pc:grpChg chg="add del">
          <ac:chgData name="Kishore Thirunagari" userId="S::kishore.thirunagari@amnetdigital.com::3958d85c-be6d-4325-8ddc-7f8fec19b329" providerId="AD" clId="Web-{40F8178E-AFEC-E32F-6715-9C913AC1AB5D}" dt="2024-07-26T12:05:29.437" v="33"/>
          <ac:grpSpMkLst>
            <pc:docMk/>
            <pc:sldMk cId="844519692" sldId="257"/>
            <ac:grpSpMk id="6" creationId="{1B5E71B3-7269-894E-A00B-31D341365FC9}"/>
          </ac:grpSpMkLst>
        </pc:grpChg>
        <pc:grpChg chg="add del">
          <ac:chgData name="Kishore Thirunagari" userId="S::kishore.thirunagari@amnetdigital.com::3958d85c-be6d-4325-8ddc-7f8fec19b329" providerId="AD" clId="Web-{40F8178E-AFEC-E32F-6715-9C913AC1AB5D}" dt="2024-07-26T12:02:34.652" v="7"/>
          <ac:grpSpMkLst>
            <pc:docMk/>
            <pc:sldMk cId="844519692" sldId="257"/>
            <ac:grpSpMk id="10" creationId="{E9EEDFCB-2A3D-724C-808B-F598214AFD09}"/>
          </ac:grpSpMkLst>
        </pc:grpChg>
        <pc:grpChg chg="add del">
          <ac:chgData name="Kishore Thirunagari" userId="S::kishore.thirunagari@amnetdigital.com::3958d85c-be6d-4325-8ddc-7f8fec19b329" providerId="AD" clId="Web-{40F8178E-AFEC-E32F-6715-9C913AC1AB5D}" dt="2024-07-26T12:02:48.887" v="15"/>
          <ac:grpSpMkLst>
            <pc:docMk/>
            <pc:sldMk cId="844519692" sldId="257"/>
            <ac:grpSpMk id="12" creationId="{1B5E71B3-7269-894E-A00B-31D341365FC9}"/>
          </ac:grpSpMkLst>
        </pc:grpChg>
        <pc:grpChg chg="add">
          <ac:chgData name="Kishore Thirunagari" userId="S::kishore.thirunagari@amnetdigital.com::3958d85c-be6d-4325-8ddc-7f8fec19b329" providerId="AD" clId="Web-{40F8178E-AFEC-E32F-6715-9C913AC1AB5D}" dt="2024-07-26T12:08:08.830" v="47"/>
          <ac:grpSpMkLst>
            <pc:docMk/>
            <pc:sldMk cId="844519692" sldId="257"/>
            <ac:grpSpMk id="19" creationId="{1B5E71B3-7269-894E-A00B-31D341365FC9}"/>
          </ac:grpSpMkLst>
        </pc:grpChg>
        <pc:picChg chg="add del mod modCrop">
          <ac:chgData name="Kishore Thirunagari" userId="S::kishore.thirunagari@amnetdigital.com::3958d85c-be6d-4325-8ddc-7f8fec19b329" providerId="AD" clId="Web-{40F8178E-AFEC-E32F-6715-9C913AC1AB5D}" dt="2024-07-26T12:10:12.489" v="66"/>
          <ac:picMkLst>
            <pc:docMk/>
            <pc:sldMk cId="844519692" sldId="257"/>
            <ac:picMk id="4" creationId="{F430D4C8-B06B-FC2D-87EC-A4E68CEFE52A}"/>
          </ac:picMkLst>
        </pc:picChg>
        <pc:picChg chg="add del mod">
          <ac:chgData name="Kishore Thirunagari" userId="S::kishore.thirunagari@amnetdigital.com::3958d85c-be6d-4325-8ddc-7f8fec19b329" providerId="AD" clId="Web-{40F8178E-AFEC-E32F-6715-9C913AC1AB5D}" dt="2024-07-26T12:02:48.887" v="15"/>
          <ac:picMkLst>
            <pc:docMk/>
            <pc:sldMk cId="844519692" sldId="257"/>
            <ac:picMk id="7" creationId="{189091ED-6780-178C-EB98-DEF0BDCF4EBC}"/>
          </ac:picMkLst>
        </pc:picChg>
        <pc:picChg chg="add del">
          <ac:chgData name="Kishore Thirunagari" userId="S::kishore.thirunagari@amnetdigital.com::3958d85c-be6d-4325-8ddc-7f8fec19b329" providerId="AD" clId="Web-{40F8178E-AFEC-E32F-6715-9C913AC1AB5D}" dt="2024-07-26T12:05:29.437" v="33"/>
          <ac:picMkLst>
            <pc:docMk/>
            <pc:sldMk cId="844519692" sldId="257"/>
            <ac:picMk id="11" creationId="{DC524693-560F-9F3C-AE05-69AFE521C01C}"/>
          </ac:picMkLst>
        </pc:picChg>
        <pc:picChg chg="add mod">
          <ac:chgData name="Kishore Thirunagari" userId="S::kishore.thirunagari@amnetdigital.com::3958d85c-be6d-4325-8ddc-7f8fec19b329" providerId="AD" clId="Web-{40F8178E-AFEC-E32F-6715-9C913AC1AB5D}" dt="2024-07-26T12:42:16.728" v="458" actId="1076"/>
          <ac:picMkLst>
            <pc:docMk/>
            <pc:sldMk cId="844519692" sldId="257"/>
            <ac:picMk id="23" creationId="{BBDEC1B5-A43F-345A-9FD1-3AB974C6CE73}"/>
          </ac:picMkLst>
        </pc:picChg>
        <pc:cxnChg chg="add del">
          <ac:chgData name="Kishore Thirunagari" userId="S::kishore.thirunagari@amnetdigital.com::3958d85c-be6d-4325-8ddc-7f8fec19b329" providerId="AD" clId="Web-{40F8178E-AFEC-E32F-6715-9C913AC1AB5D}" dt="2024-07-26T12:05:29.437" v="33"/>
          <ac:cxnSpMkLst>
            <pc:docMk/>
            <pc:sldMk cId="844519692" sldId="257"/>
            <ac:cxnSpMk id="9" creationId="{EEA70831-9A8D-3B4D-8EA5-EE32F93E94E9}"/>
          </ac:cxnSpMkLst>
        </pc:cxnChg>
        <pc:cxnChg chg="add">
          <ac:chgData name="Kishore Thirunagari" userId="S::kishore.thirunagari@amnetdigital.com::3958d85c-be6d-4325-8ddc-7f8fec19b329" providerId="AD" clId="Web-{40F8178E-AFEC-E32F-6715-9C913AC1AB5D}" dt="2024-07-26T12:08:08.830" v="47"/>
          <ac:cxnSpMkLst>
            <pc:docMk/>
            <pc:sldMk cId="844519692" sldId="257"/>
            <ac:cxnSpMk id="17" creationId="{EEA70831-9A8D-3B4D-8EA5-EE32F93E94E9}"/>
          </ac:cxnSpMkLst>
        </pc:cxnChg>
        <pc:cxnChg chg="add del">
          <ac:chgData name="Kishore Thirunagari" userId="S::kishore.thirunagari@amnetdigital.com::3958d85c-be6d-4325-8ddc-7f8fec19b329" providerId="AD" clId="Web-{40F8178E-AFEC-E32F-6715-9C913AC1AB5D}" dt="2024-07-26T12:02:34.652" v="7"/>
          <ac:cxnSpMkLst>
            <pc:docMk/>
            <pc:sldMk cId="844519692" sldId="257"/>
            <ac:cxnSpMk id="18" creationId="{8C393749-7AE6-1341-8D2D-3F0369850FF2}"/>
          </ac:cxnSpMkLst>
        </pc:cxnChg>
        <pc:cxnChg chg="add del">
          <ac:chgData name="Kishore Thirunagari" userId="S::kishore.thirunagari@amnetdigital.com::3958d85c-be6d-4325-8ddc-7f8fec19b329" providerId="AD" clId="Web-{40F8178E-AFEC-E32F-6715-9C913AC1AB5D}" dt="2024-07-26T12:02:48.887" v="15"/>
          <ac:cxnSpMkLst>
            <pc:docMk/>
            <pc:sldMk cId="844519692" sldId="257"/>
            <ac:cxnSpMk id="21" creationId="{EEA70831-9A8D-3B4D-8EA5-EE32F93E94E9}"/>
          </ac:cxnSpMkLst>
        </pc:cxnChg>
      </pc:sldChg>
      <pc:sldChg chg="addSp delSp modSp add del mod">
        <pc:chgData name="Kishore Thirunagari" userId="S::kishore.thirunagari@amnetdigital.com::3958d85c-be6d-4325-8ddc-7f8fec19b329" providerId="AD" clId="Web-{40F8178E-AFEC-E32F-6715-9C913AC1AB5D}" dt="2024-07-26T13:47:59.449" v="603"/>
        <pc:sldMkLst>
          <pc:docMk/>
          <pc:sldMk cId="0" sldId="258"/>
        </pc:sldMkLst>
        <pc:spChg chg="mod">
          <ac:chgData name="Kishore Thirunagari" userId="S::kishore.thirunagari@amnetdigital.com::3958d85c-be6d-4325-8ddc-7f8fec19b329" providerId="AD" clId="Web-{40F8178E-AFEC-E32F-6715-9C913AC1AB5D}" dt="2024-07-26T13:42:09.554" v="541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3:39:24.536" v="505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3:39:30.489" v="507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3:39:45.458" v="511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3:39:20.755" v="503" actId="20577"/>
          <ac:spMkLst>
            <pc:docMk/>
            <pc:sldMk cId="0" sldId="258"/>
            <ac:spMk id="18" creationId="{00000000-0000-0000-0000-000000000000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3:39:38.474" v="509" actId="20577"/>
          <ac:spMkLst>
            <pc:docMk/>
            <pc:sldMk cId="0" sldId="258"/>
            <ac:spMk id="21" creationId="{00000000-0000-0000-0000-000000000000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3:41:53.257" v="534"/>
          <ac:spMkLst>
            <pc:docMk/>
            <pc:sldMk cId="0" sldId="258"/>
            <ac:spMk id="22" creationId="{00000000-0000-0000-0000-000000000000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3:41:53.257" v="535"/>
          <ac:spMkLst>
            <pc:docMk/>
            <pc:sldMk cId="0" sldId="258"/>
            <ac:spMk id="23" creationId="{00000000-0000-0000-0000-000000000000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3:41:53.257" v="536"/>
          <ac:spMkLst>
            <pc:docMk/>
            <pc:sldMk cId="0" sldId="258"/>
            <ac:spMk id="24" creationId="{00000000-0000-0000-0000-000000000000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3:41:53.257" v="537"/>
          <ac:spMkLst>
            <pc:docMk/>
            <pc:sldMk cId="0" sldId="258"/>
            <ac:spMk id="25" creationId="{00000000-0000-0000-0000-000000000000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3:41:53.257" v="538"/>
          <ac:spMkLst>
            <pc:docMk/>
            <pc:sldMk cId="0" sldId="258"/>
            <ac:spMk id="26" creationId="{00000000-0000-0000-0000-000000000000}"/>
          </ac:spMkLst>
        </pc:spChg>
        <pc:spChg chg="del topLvl">
          <ac:chgData name="Kishore Thirunagari" userId="S::kishore.thirunagari@amnetdigital.com::3958d85c-be6d-4325-8ddc-7f8fec19b329" providerId="AD" clId="Web-{40F8178E-AFEC-E32F-6715-9C913AC1AB5D}" dt="2024-07-26T13:41:31.209" v="515"/>
          <ac:spMkLst>
            <pc:docMk/>
            <pc:sldMk cId="0" sldId="258"/>
            <ac:spMk id="28" creationId="{00000000-0000-0000-0000-000000000000}"/>
          </ac:spMkLst>
        </pc:spChg>
        <pc:spChg chg="del mod topLvl">
          <ac:chgData name="Kishore Thirunagari" userId="S::kishore.thirunagari@amnetdigital.com::3958d85c-be6d-4325-8ddc-7f8fec19b329" providerId="AD" clId="Web-{40F8178E-AFEC-E32F-6715-9C913AC1AB5D}" dt="2024-07-26T13:41:42.366" v="518"/>
          <ac:spMkLst>
            <pc:docMk/>
            <pc:sldMk cId="0" sldId="258"/>
            <ac:spMk id="29" creationId="{00000000-0000-0000-0000-000000000000}"/>
          </ac:spMkLst>
        </pc:spChg>
        <pc:grpChg chg="add del">
          <ac:chgData name="Kishore Thirunagari" userId="S::kishore.thirunagari@amnetdigital.com::3958d85c-be6d-4325-8ddc-7f8fec19b329" providerId="AD" clId="Web-{40F8178E-AFEC-E32F-6715-9C913AC1AB5D}" dt="2024-07-26T13:41:53.257" v="529"/>
          <ac:grpSpMkLst>
            <pc:docMk/>
            <pc:sldMk cId="0" sldId="258"/>
            <ac:grpSpMk id="7" creationId="{00000000-0000-0000-0000-000000000000}"/>
          </ac:grpSpMkLst>
        </pc:grpChg>
        <pc:grpChg chg="add del">
          <ac:chgData name="Kishore Thirunagari" userId="S::kishore.thirunagari@amnetdigital.com::3958d85c-be6d-4325-8ddc-7f8fec19b329" providerId="AD" clId="Web-{40F8178E-AFEC-E32F-6715-9C913AC1AB5D}" dt="2024-07-26T13:41:53.257" v="530"/>
          <ac:grpSpMkLst>
            <pc:docMk/>
            <pc:sldMk cId="0" sldId="258"/>
            <ac:grpSpMk id="10" creationId="{00000000-0000-0000-0000-000000000000}"/>
          </ac:grpSpMkLst>
        </pc:grpChg>
        <pc:grpChg chg="add del">
          <ac:chgData name="Kishore Thirunagari" userId="S::kishore.thirunagari@amnetdigital.com::3958d85c-be6d-4325-8ddc-7f8fec19b329" providerId="AD" clId="Web-{40F8178E-AFEC-E32F-6715-9C913AC1AB5D}" dt="2024-07-26T13:41:53.257" v="531"/>
          <ac:grpSpMkLst>
            <pc:docMk/>
            <pc:sldMk cId="0" sldId="258"/>
            <ac:grpSpMk id="13" creationId="{00000000-0000-0000-0000-000000000000}"/>
          </ac:grpSpMkLst>
        </pc:grpChg>
        <pc:grpChg chg="add del">
          <ac:chgData name="Kishore Thirunagari" userId="S::kishore.thirunagari@amnetdigital.com::3958d85c-be6d-4325-8ddc-7f8fec19b329" providerId="AD" clId="Web-{40F8178E-AFEC-E32F-6715-9C913AC1AB5D}" dt="2024-07-26T13:41:53.257" v="532"/>
          <ac:grpSpMkLst>
            <pc:docMk/>
            <pc:sldMk cId="0" sldId="258"/>
            <ac:grpSpMk id="16" creationId="{00000000-0000-0000-0000-000000000000}"/>
          </ac:grpSpMkLst>
        </pc:grpChg>
        <pc:grpChg chg="add del">
          <ac:chgData name="Kishore Thirunagari" userId="S::kishore.thirunagari@amnetdigital.com::3958d85c-be6d-4325-8ddc-7f8fec19b329" providerId="AD" clId="Web-{40F8178E-AFEC-E32F-6715-9C913AC1AB5D}" dt="2024-07-26T13:41:53.257" v="533"/>
          <ac:grpSpMkLst>
            <pc:docMk/>
            <pc:sldMk cId="0" sldId="258"/>
            <ac:grpSpMk id="19" creationId="{00000000-0000-0000-0000-000000000000}"/>
          </ac:grpSpMkLst>
        </pc:grpChg>
        <pc:grpChg chg="del">
          <ac:chgData name="Kishore Thirunagari" userId="S::kishore.thirunagari@amnetdigital.com::3958d85c-be6d-4325-8ddc-7f8fec19b329" providerId="AD" clId="Web-{40F8178E-AFEC-E32F-6715-9C913AC1AB5D}" dt="2024-07-26T13:41:31.209" v="515"/>
          <ac:grpSpMkLst>
            <pc:docMk/>
            <pc:sldMk cId="0" sldId="258"/>
            <ac:grpSpMk id="27" creationId="{00000000-0000-0000-0000-000000000000}"/>
          </ac:grpSpMkLst>
        </pc:grpChg>
      </pc:sldChg>
      <pc:sldChg chg="del">
        <pc:chgData name="Kishore Thirunagari" userId="S::kishore.thirunagari@amnetdigital.com::3958d85c-be6d-4325-8ddc-7f8fec19b329" providerId="AD" clId="Web-{40F8178E-AFEC-E32F-6715-9C913AC1AB5D}" dt="2024-07-26T12:01:14.932" v="3"/>
        <pc:sldMkLst>
          <pc:docMk/>
          <pc:sldMk cId="2509698123" sldId="258"/>
        </pc:sldMkLst>
      </pc:sldChg>
      <pc:sldChg chg="addSp delSp modSp mod ord">
        <pc:chgData name="Kishore Thirunagari" userId="S::kishore.thirunagari@amnetdigital.com::3958d85c-be6d-4325-8ddc-7f8fec19b329" providerId="AD" clId="Web-{40F8178E-AFEC-E32F-6715-9C913AC1AB5D}" dt="2024-07-26T13:40:09.005" v="512"/>
        <pc:sldMkLst>
          <pc:docMk/>
          <pc:sldMk cId="2205166436" sldId="259"/>
        </pc:sldMkLst>
        <pc:spChg chg="mod">
          <ac:chgData name="Kishore Thirunagari" userId="S::kishore.thirunagari@amnetdigital.com::3958d85c-be6d-4325-8ddc-7f8fec19b329" providerId="AD" clId="Web-{40F8178E-AFEC-E32F-6715-9C913AC1AB5D}" dt="2024-07-26T12:44:12.027" v="461" actId="1076"/>
          <ac:spMkLst>
            <pc:docMk/>
            <pc:sldMk cId="2205166436" sldId="259"/>
            <ac:spMk id="64" creationId="{C7EC373C-7E69-33C7-7F09-BC4FD2A8A43B}"/>
          </ac:spMkLst>
        </pc:spChg>
        <pc:graphicFrameChg chg="mod modGraphic">
          <ac:chgData name="Kishore Thirunagari" userId="S::kishore.thirunagari@amnetdigital.com::3958d85c-be6d-4325-8ddc-7f8fec19b329" providerId="AD" clId="Web-{40F8178E-AFEC-E32F-6715-9C913AC1AB5D}" dt="2024-07-26T12:44:08.324" v="460" actId="1076"/>
          <ac:graphicFrameMkLst>
            <pc:docMk/>
            <pc:sldMk cId="2205166436" sldId="259"/>
            <ac:graphicFrameMk id="5" creationId="{DE936E6F-F8FB-C055-D2E3-4B118191456F}"/>
          </ac:graphicFrameMkLst>
        </pc:graphicFrameChg>
        <pc:picChg chg="add del mod">
          <ac:chgData name="Kishore Thirunagari" userId="S::kishore.thirunagari@amnetdigital.com::3958d85c-be6d-4325-8ddc-7f8fec19b329" providerId="AD" clId="Web-{40F8178E-AFEC-E32F-6715-9C913AC1AB5D}" dt="2024-07-26T12:25:33.959" v="107"/>
          <ac:picMkLst>
            <pc:docMk/>
            <pc:sldMk cId="2205166436" sldId="259"/>
            <ac:picMk id="232" creationId="{AAE6CF1F-5FC2-3787-D5B0-4278672F141B}"/>
          </ac:picMkLst>
        </pc:picChg>
        <pc:picChg chg="add mod">
          <ac:chgData name="Kishore Thirunagari" userId="S::kishore.thirunagari@amnetdigital.com::3958d85c-be6d-4325-8ddc-7f8fec19b329" providerId="AD" clId="Web-{40F8178E-AFEC-E32F-6715-9C913AC1AB5D}" dt="2024-07-26T12:44:20.621" v="464" actId="1076"/>
          <ac:picMkLst>
            <pc:docMk/>
            <pc:sldMk cId="2205166436" sldId="259"/>
            <ac:picMk id="322" creationId="{4AAECCB2-DC6E-DBD3-6042-9DE9FC4E098A}"/>
          </ac:picMkLst>
        </pc:picChg>
      </pc:sldChg>
      <pc:sldChg chg="modSp new mod ord">
        <pc:chgData name="Kishore Thirunagari" userId="S::kishore.thirunagari@amnetdigital.com::3958d85c-be6d-4325-8ddc-7f8fec19b329" providerId="AD" clId="Web-{40F8178E-AFEC-E32F-6715-9C913AC1AB5D}" dt="2024-07-26T13:54:22.625" v="710" actId="14100"/>
        <pc:sldMkLst>
          <pc:docMk/>
          <pc:sldMk cId="1255547235" sldId="260"/>
        </pc:sldMkLst>
        <pc:spChg chg="mod">
          <ac:chgData name="Kishore Thirunagari" userId="S::kishore.thirunagari@amnetdigital.com::3958d85c-be6d-4325-8ddc-7f8fec19b329" providerId="AD" clId="Web-{40F8178E-AFEC-E32F-6715-9C913AC1AB5D}" dt="2024-07-26T13:54:12.703" v="709" actId="1076"/>
          <ac:spMkLst>
            <pc:docMk/>
            <pc:sldMk cId="1255547235" sldId="260"/>
            <ac:spMk id="2" creationId="{D6AABF0B-6F88-C0F4-287C-836CB1A4D045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3:54:22.625" v="710" actId="14100"/>
          <ac:spMkLst>
            <pc:docMk/>
            <pc:sldMk cId="1255547235" sldId="260"/>
            <ac:spMk id="3" creationId="{7F055525-39E1-B52E-EB7B-717278A2D7CA}"/>
          </ac:spMkLst>
        </pc:spChg>
      </pc:sldChg>
      <pc:sldChg chg="addSp delSp modSp add mod replId">
        <pc:chgData name="Kishore Thirunagari" userId="S::kishore.thirunagari@amnetdigital.com::3958d85c-be6d-4325-8ddc-7f8fec19b329" providerId="AD" clId="Web-{40F8178E-AFEC-E32F-6715-9C913AC1AB5D}" dt="2024-07-26T13:51:09.904" v="679" actId="20577"/>
        <pc:sldMkLst>
          <pc:docMk/>
          <pc:sldMk cId="1053134760" sldId="261"/>
        </pc:sldMkLst>
        <pc:spChg chg="mod">
          <ac:chgData name="Kishore Thirunagari" userId="S::kishore.thirunagari@amnetdigital.com::3958d85c-be6d-4325-8ddc-7f8fec19b329" providerId="AD" clId="Web-{40F8178E-AFEC-E32F-6715-9C913AC1AB5D}" dt="2024-07-26T12:41:45.681" v="452" actId="1076"/>
          <ac:spMkLst>
            <pc:docMk/>
            <pc:sldMk cId="1053134760" sldId="261"/>
            <ac:spMk id="2" creationId="{6588D2A6-B672-4812-2CC7-7B828E2FB9B8}"/>
          </ac:spMkLst>
        </pc:spChg>
        <pc:spChg chg="mod">
          <ac:chgData name="Kishore Thirunagari" userId="S::kishore.thirunagari@amnetdigital.com::3958d85c-be6d-4325-8ddc-7f8fec19b329" providerId="AD" clId="Web-{40F8178E-AFEC-E32F-6715-9C913AC1AB5D}" dt="2024-07-26T13:51:09.904" v="679" actId="20577"/>
          <ac:spMkLst>
            <pc:docMk/>
            <pc:sldMk cId="1053134760" sldId="261"/>
            <ac:spMk id="3" creationId="{F53E30FA-45B8-0FB4-C248-A01473AD8E21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2:40:55.821" v="437"/>
          <ac:spMkLst>
            <pc:docMk/>
            <pc:sldMk cId="1053134760" sldId="261"/>
            <ac:spMk id="16" creationId="{4EFE82FE-7465-AE46-88DF-34D347E83B84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2:40:55.821" v="437"/>
          <ac:spMkLst>
            <pc:docMk/>
            <pc:sldMk cId="1053134760" sldId="261"/>
            <ac:spMk id="24" creationId="{C7F2E4D6-EF46-1C43-8F3E-3620C3C83F36}"/>
          </ac:spMkLst>
        </pc:spChg>
        <pc:spChg chg="add del">
          <ac:chgData name="Kishore Thirunagari" userId="S::kishore.thirunagari@amnetdigital.com::3958d85c-be6d-4325-8ddc-7f8fec19b329" providerId="AD" clId="Web-{40F8178E-AFEC-E32F-6715-9C913AC1AB5D}" dt="2024-07-26T12:40:34.882" v="432"/>
          <ac:spMkLst>
            <pc:docMk/>
            <pc:sldMk cId="1053134760" sldId="261"/>
            <ac:spMk id="27" creationId="{4EFE82FE-7465-AE46-88DF-34D347E83B84}"/>
          </ac:spMkLst>
        </pc:spChg>
        <pc:grpChg chg="add del">
          <ac:chgData name="Kishore Thirunagari" userId="S::kishore.thirunagari@amnetdigital.com::3958d85c-be6d-4325-8ddc-7f8fec19b329" providerId="AD" clId="Web-{40F8178E-AFEC-E32F-6715-9C913AC1AB5D}" dt="2024-07-26T12:40:55.821" v="437"/>
          <ac:grpSpMkLst>
            <pc:docMk/>
            <pc:sldMk cId="1053134760" sldId="261"/>
            <ac:grpSpMk id="19" creationId="{1B5E71B3-7269-894E-A00B-31D341365FC9}"/>
          </ac:grpSpMkLst>
        </pc:grpChg>
        <pc:grpChg chg="add del">
          <ac:chgData name="Kishore Thirunagari" userId="S::kishore.thirunagari@amnetdigital.com::3958d85c-be6d-4325-8ddc-7f8fec19b329" providerId="AD" clId="Web-{40F8178E-AFEC-E32F-6715-9C913AC1AB5D}" dt="2024-07-26T12:40:34.882" v="432"/>
          <ac:grpSpMkLst>
            <pc:docMk/>
            <pc:sldMk cId="1053134760" sldId="261"/>
            <ac:grpSpMk id="29" creationId="{1B5E71B3-7269-894E-A00B-31D341365FC9}"/>
          </ac:grpSpMkLst>
        </pc:grpChg>
        <pc:grpChg chg="add">
          <ac:chgData name="Kishore Thirunagari" userId="S::kishore.thirunagari@amnetdigital.com::3958d85c-be6d-4325-8ddc-7f8fec19b329" providerId="AD" clId="Web-{40F8178E-AFEC-E32F-6715-9C913AC1AB5D}" dt="2024-07-26T12:40:55.821" v="437"/>
          <ac:grpSpMkLst>
            <pc:docMk/>
            <pc:sldMk cId="1053134760" sldId="261"/>
            <ac:grpSpMk id="31" creationId="{BFD251E3-961F-2440-B872-1D26671822A8}"/>
          </ac:grpSpMkLst>
        </pc:grpChg>
        <pc:picChg chg="add del mod">
          <ac:chgData name="Kishore Thirunagari" userId="S::kishore.thirunagari@amnetdigital.com::3958d85c-be6d-4325-8ddc-7f8fec19b329" providerId="AD" clId="Web-{40F8178E-AFEC-E32F-6715-9C913AC1AB5D}" dt="2024-07-26T12:37:22.535" v="417"/>
          <ac:picMkLst>
            <pc:docMk/>
            <pc:sldMk cId="1053134760" sldId="261"/>
            <ac:picMk id="4" creationId="{50F2A467-1A40-835E-8E4E-3B5AFD903495}"/>
          </ac:picMkLst>
        </pc:picChg>
        <pc:picChg chg="add del mod">
          <ac:chgData name="Kishore Thirunagari" userId="S::kishore.thirunagari@amnetdigital.com::3958d85c-be6d-4325-8ddc-7f8fec19b329" providerId="AD" clId="Web-{40F8178E-AFEC-E32F-6715-9C913AC1AB5D}" dt="2024-07-26T12:40:37.695" v="433"/>
          <ac:picMkLst>
            <pc:docMk/>
            <pc:sldMk cId="1053134760" sldId="261"/>
            <ac:picMk id="5" creationId="{2C39125F-C551-94E4-A9EE-58C381802C0C}"/>
          </ac:picMkLst>
        </pc:picChg>
        <pc:picChg chg="add mod">
          <ac:chgData name="Kishore Thirunagari" userId="S::kishore.thirunagari@amnetdigital.com::3958d85c-be6d-4325-8ddc-7f8fec19b329" providerId="AD" clId="Web-{40F8178E-AFEC-E32F-6715-9C913AC1AB5D}" dt="2024-07-26T12:41:19.946" v="446" actId="1076"/>
          <ac:picMkLst>
            <pc:docMk/>
            <pc:sldMk cId="1053134760" sldId="261"/>
            <ac:picMk id="6" creationId="{C17BE145-893B-CB26-AA9F-3850023F46D8}"/>
          </ac:picMkLst>
        </pc:picChg>
        <pc:picChg chg="del">
          <ac:chgData name="Kishore Thirunagari" userId="S::kishore.thirunagari@amnetdigital.com::3958d85c-be6d-4325-8ddc-7f8fec19b329" providerId="AD" clId="Web-{40F8178E-AFEC-E32F-6715-9C913AC1AB5D}" dt="2024-07-26T12:37:03.472" v="410"/>
          <ac:picMkLst>
            <pc:docMk/>
            <pc:sldMk cId="1053134760" sldId="261"/>
            <ac:picMk id="23" creationId="{BBDEC1B5-A43F-345A-9FD1-3AB974C6CE73}"/>
          </ac:picMkLst>
        </pc:picChg>
        <pc:cxnChg chg="add del">
          <ac:chgData name="Kishore Thirunagari" userId="S::kishore.thirunagari@amnetdigital.com::3958d85c-be6d-4325-8ddc-7f8fec19b329" providerId="AD" clId="Web-{40F8178E-AFEC-E32F-6715-9C913AC1AB5D}" dt="2024-07-26T12:40:55.821" v="437"/>
          <ac:cxnSpMkLst>
            <pc:docMk/>
            <pc:sldMk cId="1053134760" sldId="261"/>
            <ac:cxnSpMk id="17" creationId="{EEA70831-9A8D-3B4D-8EA5-EE32F93E94E9}"/>
          </ac:cxnSpMkLst>
        </pc:cxnChg>
        <pc:cxnChg chg="add">
          <ac:chgData name="Kishore Thirunagari" userId="S::kishore.thirunagari@amnetdigital.com::3958d85c-be6d-4325-8ddc-7f8fec19b329" providerId="AD" clId="Web-{40F8178E-AFEC-E32F-6715-9C913AC1AB5D}" dt="2024-07-26T12:40:55.821" v="437"/>
          <ac:cxnSpMkLst>
            <pc:docMk/>
            <pc:sldMk cId="1053134760" sldId="261"/>
            <ac:cxnSpMk id="25" creationId="{BF3CF3DF-4809-5B42-9F22-981391379297}"/>
          </ac:cxnSpMkLst>
        </pc:cxnChg>
        <pc:cxnChg chg="add del">
          <ac:chgData name="Kishore Thirunagari" userId="S::kishore.thirunagari@amnetdigital.com::3958d85c-be6d-4325-8ddc-7f8fec19b329" providerId="AD" clId="Web-{40F8178E-AFEC-E32F-6715-9C913AC1AB5D}" dt="2024-07-26T12:40:34.882" v="432"/>
          <ac:cxnSpMkLst>
            <pc:docMk/>
            <pc:sldMk cId="1053134760" sldId="261"/>
            <ac:cxnSpMk id="35" creationId="{A0A01F17-907D-3541-BBAF-A33828880DCE}"/>
          </ac:cxnSpMkLst>
        </pc:cxnChg>
      </pc:sldChg>
      <pc:sldChg chg="addSp delSp modSp new mod">
        <pc:chgData name="Kishore Thirunagari" userId="S::kishore.thirunagari@amnetdigital.com::3958d85c-be6d-4325-8ddc-7f8fec19b329" providerId="AD" clId="Web-{40F8178E-AFEC-E32F-6715-9C913AC1AB5D}" dt="2024-07-26T13:50:05.013" v="670" actId="1076"/>
        <pc:sldMkLst>
          <pc:docMk/>
          <pc:sldMk cId="2330869412" sldId="262"/>
        </pc:sldMkLst>
        <pc:spChg chg="mod">
          <ac:chgData name="Kishore Thirunagari" userId="S::kishore.thirunagari@amnetdigital.com::3958d85c-be6d-4325-8ddc-7f8fec19b329" providerId="AD" clId="Web-{40F8178E-AFEC-E32F-6715-9C913AC1AB5D}" dt="2024-07-26T13:50:04.732" v="655" actId="1076"/>
          <ac:spMkLst>
            <pc:docMk/>
            <pc:sldMk cId="2330869412" sldId="262"/>
            <ac:spMk id="2" creationId="{ED52DAD4-792D-6AA0-9C20-743B610F8ACD}"/>
          </ac:spMkLst>
        </pc:spChg>
        <pc:spChg chg="del mod">
          <ac:chgData name="Kishore Thirunagari" userId="S::kishore.thirunagari@amnetdigital.com::3958d85c-be6d-4325-8ddc-7f8fec19b329" providerId="AD" clId="Web-{40F8178E-AFEC-E32F-6715-9C913AC1AB5D}" dt="2024-07-26T12:50:53.597" v="500"/>
          <ac:spMkLst>
            <pc:docMk/>
            <pc:sldMk cId="2330869412" sldId="262"/>
            <ac:spMk id="3" creationId="{10B97DDD-4458-5DCA-260A-8490395711ED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857" v="661" actId="1076"/>
          <ac:spMkLst>
            <pc:docMk/>
            <pc:sldMk cId="2330869412" sldId="262"/>
            <ac:spMk id="8" creationId="{C286A7C3-0B54-7DF2-C509-D1BAE1964A22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872" v="662" actId="1076"/>
          <ac:spMkLst>
            <pc:docMk/>
            <pc:sldMk cId="2330869412" sldId="262"/>
            <ac:spMk id="9" creationId="{10C8EF22-A60A-4D73-C8ED-C3D319F707CC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5.013" v="670" actId="1076"/>
          <ac:spMkLst>
            <pc:docMk/>
            <pc:sldMk cId="2330869412" sldId="262"/>
            <ac:spMk id="10" creationId="{1AA9FE23-A783-2A11-B2BF-6E445921CC24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888" v="663" actId="1076"/>
          <ac:spMkLst>
            <pc:docMk/>
            <pc:sldMk cId="2330869412" sldId="262"/>
            <ac:spMk id="11" creationId="{21BA70E4-3BEA-AE90-C379-39E8B4382350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903" v="664" actId="1076"/>
          <ac:spMkLst>
            <pc:docMk/>
            <pc:sldMk cId="2330869412" sldId="262"/>
            <ac:spMk id="12" creationId="{16CD3A75-6C25-EED3-7E2D-C905464C5B1B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3:41:57.319" v="539"/>
          <ac:spMkLst>
            <pc:docMk/>
            <pc:sldMk cId="2330869412" sldId="262"/>
            <ac:spMk id="13" creationId="{F9FEC9B4-6F37-D240-AF65-DFBFC0E6EC58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3:41:57.319" v="539"/>
          <ac:spMkLst>
            <pc:docMk/>
            <pc:sldMk cId="2330869412" sldId="262"/>
            <ac:spMk id="14" creationId="{0610644F-0685-26EA-C8AF-2B1BBC9AB04D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3:41:57.319" v="539"/>
          <ac:spMkLst>
            <pc:docMk/>
            <pc:sldMk cId="2330869412" sldId="262"/>
            <ac:spMk id="15" creationId="{2C6365B8-A84F-C19C-6F1D-3269D0F9DB07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3:41:57.319" v="539"/>
          <ac:spMkLst>
            <pc:docMk/>
            <pc:sldMk cId="2330869412" sldId="262"/>
            <ac:spMk id="16" creationId="{FEFE00E9-31FA-DA21-C12A-7D2DCE82BB54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3:41:57.319" v="539"/>
          <ac:spMkLst>
            <pc:docMk/>
            <pc:sldMk cId="2330869412" sldId="262"/>
            <ac:spMk id="17" creationId="{DF2CF33C-E1F3-DC91-D741-ECB3DAD4E056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3:41:57.319" v="539"/>
          <ac:spMkLst>
            <pc:docMk/>
            <pc:sldMk cId="2330869412" sldId="262"/>
            <ac:spMk id="18" creationId="{AB12517B-8A2D-83F2-CFB5-0217C64CF663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3:41:57.319" v="539"/>
          <ac:spMkLst>
            <pc:docMk/>
            <pc:sldMk cId="2330869412" sldId="262"/>
            <ac:spMk id="19" creationId="{FFC2AADD-7EE7-0404-586A-793F3059A44B}"/>
          </ac:spMkLst>
        </pc:spChg>
        <pc:spChg chg="add">
          <ac:chgData name="Kishore Thirunagari" userId="S::kishore.thirunagari@amnetdigital.com::3958d85c-be6d-4325-8ddc-7f8fec19b329" providerId="AD" clId="Web-{40F8178E-AFEC-E32F-6715-9C913AC1AB5D}" dt="2024-07-26T13:41:57.319" v="539"/>
          <ac:spMkLst>
            <pc:docMk/>
            <pc:sldMk cId="2330869412" sldId="262"/>
            <ac:spMk id="20" creationId="{F52C48B1-30F5-C036-5F59-628BD9246F18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46:21.588" v="592" actId="20577"/>
          <ac:spMkLst>
            <pc:docMk/>
            <pc:sldMk cId="2330869412" sldId="262"/>
            <ac:spMk id="21" creationId="{43EB1270-5DFB-23E4-078A-F6D4AB7CC9C9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46:48.932" v="600" actId="14100"/>
          <ac:spMkLst>
            <pc:docMk/>
            <pc:sldMk cId="2330869412" sldId="262"/>
            <ac:spMk id="22" creationId="{23CC7793-5378-8596-B4C1-2B50213131E3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919" v="665" actId="1076"/>
          <ac:spMkLst>
            <pc:docMk/>
            <pc:sldMk cId="2330869412" sldId="262"/>
            <ac:spMk id="24" creationId="{5AAD6983-64E2-E7A4-5D5D-EF5511E87B8B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935" v="666" actId="1076"/>
          <ac:spMkLst>
            <pc:docMk/>
            <pc:sldMk cId="2330869412" sldId="262"/>
            <ac:spMk id="26" creationId="{7C2F8F74-935E-04C1-D5BA-C25A7F14DB8F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950" v="667" actId="1076"/>
          <ac:spMkLst>
            <pc:docMk/>
            <pc:sldMk cId="2330869412" sldId="262"/>
            <ac:spMk id="28" creationId="{69B929B5-D29C-AD6E-7E4F-50012503E8ED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966" v="668" actId="1076"/>
          <ac:spMkLst>
            <pc:docMk/>
            <pc:sldMk cId="2330869412" sldId="262"/>
            <ac:spMk id="30" creationId="{D5C7C175-8DC4-EEE8-BF4C-BB473A4174A0}"/>
          </ac:spMkLst>
        </pc:spChg>
        <pc:spChg chg="add mod">
          <ac:chgData name="Kishore Thirunagari" userId="S::kishore.thirunagari@amnetdigital.com::3958d85c-be6d-4325-8ddc-7f8fec19b329" providerId="AD" clId="Web-{40F8178E-AFEC-E32F-6715-9C913AC1AB5D}" dt="2024-07-26T13:50:04.997" v="669" actId="1076"/>
          <ac:spMkLst>
            <pc:docMk/>
            <pc:sldMk cId="2330869412" sldId="262"/>
            <ac:spMk id="32" creationId="{769CC35E-332F-274D-33D8-8EB4FBDA7349}"/>
          </ac:spMkLst>
        </pc:spChg>
        <pc:grpChg chg="add mod">
          <ac:chgData name="Kishore Thirunagari" userId="S::kishore.thirunagari@amnetdigital.com::3958d85c-be6d-4325-8ddc-7f8fec19b329" providerId="AD" clId="Web-{40F8178E-AFEC-E32F-6715-9C913AC1AB5D}" dt="2024-07-26T13:50:04.763" v="656" actId="1076"/>
          <ac:grpSpMkLst>
            <pc:docMk/>
            <pc:sldMk cId="2330869412" sldId="262"/>
            <ac:grpSpMk id="3" creationId="{B8F55991-E0D0-50F0-47DA-D5D6BB242CF7}"/>
          </ac:grpSpMkLst>
        </pc:grpChg>
        <pc:grpChg chg="add mod">
          <ac:chgData name="Kishore Thirunagari" userId="S::kishore.thirunagari@amnetdigital.com::3958d85c-be6d-4325-8ddc-7f8fec19b329" providerId="AD" clId="Web-{40F8178E-AFEC-E32F-6715-9C913AC1AB5D}" dt="2024-07-26T13:50:04.778" v="657" actId="1076"/>
          <ac:grpSpMkLst>
            <pc:docMk/>
            <pc:sldMk cId="2330869412" sldId="262"/>
            <ac:grpSpMk id="4" creationId="{BC94FF4F-0104-069B-8B31-EB42D54C14FC}"/>
          </ac:grpSpMkLst>
        </pc:grpChg>
        <pc:grpChg chg="add mod">
          <ac:chgData name="Kishore Thirunagari" userId="S::kishore.thirunagari@amnetdigital.com::3958d85c-be6d-4325-8ddc-7f8fec19b329" providerId="AD" clId="Web-{40F8178E-AFEC-E32F-6715-9C913AC1AB5D}" dt="2024-07-26T13:50:04.794" v="658" actId="1076"/>
          <ac:grpSpMkLst>
            <pc:docMk/>
            <pc:sldMk cId="2330869412" sldId="262"/>
            <ac:grpSpMk id="5" creationId="{C61B18AE-83E1-6814-1FF7-ED8A209DF143}"/>
          </ac:grpSpMkLst>
        </pc:grpChg>
        <pc:grpChg chg="add mod">
          <ac:chgData name="Kishore Thirunagari" userId="S::kishore.thirunagari@amnetdigital.com::3958d85c-be6d-4325-8ddc-7f8fec19b329" providerId="AD" clId="Web-{40F8178E-AFEC-E32F-6715-9C913AC1AB5D}" dt="2024-07-26T13:50:04.810" v="659" actId="1076"/>
          <ac:grpSpMkLst>
            <pc:docMk/>
            <pc:sldMk cId="2330869412" sldId="262"/>
            <ac:grpSpMk id="6" creationId="{BC754E83-FA2D-9CAC-4346-7FDE35CE76B0}"/>
          </ac:grpSpMkLst>
        </pc:grpChg>
        <pc:grpChg chg="add mod">
          <ac:chgData name="Kishore Thirunagari" userId="S::kishore.thirunagari@amnetdigital.com::3958d85c-be6d-4325-8ddc-7f8fec19b329" providerId="AD" clId="Web-{40F8178E-AFEC-E32F-6715-9C913AC1AB5D}" dt="2024-07-26T13:50:04.841" v="660" actId="1076"/>
          <ac:grpSpMkLst>
            <pc:docMk/>
            <pc:sldMk cId="2330869412" sldId="262"/>
            <ac:grpSpMk id="7" creationId="{AD35E423-1114-D91A-3AAA-291DC160C389}"/>
          </ac:grpSpMkLst>
        </pc:grpChg>
      </pc:sldChg>
      <pc:sldMasterChg chg="mod setBg modSldLayout">
        <pc:chgData name="Kishore Thirunagari" userId="S::kishore.thirunagari@amnetdigital.com::3958d85c-be6d-4325-8ddc-7f8fec19b329" providerId="AD" clId="Web-{40F8178E-AFEC-E32F-6715-9C913AC1AB5D}" dt="2024-07-26T13:40:09.005" v="512"/>
        <pc:sldMasterMkLst>
          <pc:docMk/>
          <pc:sldMasterMk cId="2198832459" sldId="2147483885"/>
        </pc:sldMasterMkLst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3611158964" sldId="2147483874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2232841415" sldId="2147483875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3943457329" sldId="2147483876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3862217979" sldId="2147483877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2549027323" sldId="2147483878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1656795870" sldId="2147483879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3129331725" sldId="2147483880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642395736" sldId="2147483881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4278052996" sldId="2147483882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1166927459" sldId="2147483883"/>
          </pc:sldLayoutMkLst>
        </pc:sldLayoutChg>
        <pc:sldLayoutChg chg="mod">
          <pc:chgData name="Kishore Thirunagari" userId="S::kishore.thirunagari@amnetdigital.com::3958d85c-be6d-4325-8ddc-7f8fec19b329" providerId="AD" clId="Web-{40F8178E-AFEC-E32F-6715-9C913AC1AB5D}" dt="2024-07-26T13:40:09.005" v="512"/>
          <pc:sldLayoutMkLst>
            <pc:docMk/>
            <pc:sldMasterMk cId="2198832459" sldId="2147483885"/>
            <pc:sldLayoutMk cId="2444508300" sldId="2147483884"/>
          </pc:sldLayoutMkLst>
        </pc:sldLayoutChg>
      </pc:sldMasterChg>
    </pc:docChg>
  </pc:docChgLst>
  <pc:docChgLst>
    <pc:chgData name="Kishore Thirunagari" userId="S::kishore.thirunagari@amnetdigital.com::3958d85c-be6d-4325-8ddc-7f8fec19b329" providerId="AD" clId="Web-{DDBAC369-4EDE-E0E0-3807-BA7A981F36D5}"/>
    <pc:docChg chg="addSld delSld modSld">
      <pc:chgData name="Kishore Thirunagari" userId="S::kishore.thirunagari@amnetdigital.com::3958d85c-be6d-4325-8ddc-7f8fec19b329" providerId="AD" clId="Web-{DDBAC369-4EDE-E0E0-3807-BA7A981F36D5}" dt="2024-07-28T09:54:53.253" v="587" actId="20577"/>
      <pc:docMkLst>
        <pc:docMk/>
      </pc:docMkLst>
      <pc:sldChg chg="modSp">
        <pc:chgData name="Kishore Thirunagari" userId="S::kishore.thirunagari@amnetdigital.com::3958d85c-be6d-4325-8ddc-7f8fec19b329" providerId="AD" clId="Web-{DDBAC369-4EDE-E0E0-3807-BA7A981F36D5}" dt="2024-07-28T07:53:28.994" v="263" actId="20577"/>
        <pc:sldMkLst>
          <pc:docMk/>
          <pc:sldMk cId="844519692" sldId="257"/>
        </pc:sldMkLst>
        <pc:spChg chg="mod">
          <ac:chgData name="Kishore Thirunagari" userId="S::kishore.thirunagari@amnetdigital.com::3958d85c-be6d-4325-8ddc-7f8fec19b329" providerId="AD" clId="Web-{DDBAC369-4EDE-E0E0-3807-BA7A981F36D5}" dt="2024-07-28T07:53:28.994" v="263" actId="20577"/>
          <ac:spMkLst>
            <pc:docMk/>
            <pc:sldMk cId="844519692" sldId="257"/>
            <ac:spMk id="3" creationId="{F53E30FA-45B8-0FB4-C248-A01473AD8E21}"/>
          </ac:spMkLst>
        </pc:spChg>
      </pc:sldChg>
      <pc:sldChg chg="modSp">
        <pc:chgData name="Kishore Thirunagari" userId="S::kishore.thirunagari@amnetdigital.com::3958d85c-be6d-4325-8ddc-7f8fec19b329" providerId="AD" clId="Web-{DDBAC369-4EDE-E0E0-3807-BA7A981F36D5}" dt="2024-07-28T07:52:48.181" v="259" actId="20577"/>
        <pc:sldMkLst>
          <pc:docMk/>
          <pc:sldMk cId="1053134760" sldId="261"/>
        </pc:sldMkLst>
        <pc:spChg chg="mod ord">
          <ac:chgData name="Kishore Thirunagari" userId="S::kishore.thirunagari@amnetdigital.com::3958d85c-be6d-4325-8ddc-7f8fec19b329" providerId="AD" clId="Web-{DDBAC369-4EDE-E0E0-3807-BA7A981F36D5}" dt="2024-07-28T07:52:48.181" v="259" actId="20577"/>
          <ac:spMkLst>
            <pc:docMk/>
            <pc:sldMk cId="1053134760" sldId="261"/>
            <ac:spMk id="3" creationId="{F53E30FA-45B8-0FB4-C248-A01473AD8E21}"/>
          </ac:spMkLst>
        </pc:spChg>
        <pc:picChg chg="mod">
          <ac:chgData name="Kishore Thirunagari" userId="S::kishore.thirunagari@amnetdigital.com::3958d85c-be6d-4325-8ddc-7f8fec19b329" providerId="AD" clId="Web-{DDBAC369-4EDE-E0E0-3807-BA7A981F36D5}" dt="2024-07-28T07:45:07.562" v="44" actId="1076"/>
          <ac:picMkLst>
            <pc:docMk/>
            <pc:sldMk cId="1053134760" sldId="261"/>
            <ac:picMk id="6" creationId="{C17BE145-893B-CB26-AA9F-3850023F46D8}"/>
          </ac:picMkLst>
        </pc:picChg>
      </pc:sldChg>
      <pc:sldChg chg="addSp modSp">
        <pc:chgData name="Kishore Thirunagari" userId="S::kishore.thirunagari@amnetdigital.com::3958d85c-be6d-4325-8ddc-7f8fec19b329" providerId="AD" clId="Web-{DDBAC369-4EDE-E0E0-3807-BA7A981F36D5}" dt="2024-07-28T09:47:50.467" v="418" actId="14100"/>
        <pc:sldMkLst>
          <pc:docMk/>
          <pc:sldMk cId="2462417986" sldId="268"/>
        </pc:sldMkLst>
        <pc:spChg chg="mod">
          <ac:chgData name="Kishore Thirunagari" userId="S::kishore.thirunagari@amnetdigital.com::3958d85c-be6d-4325-8ddc-7f8fec19b329" providerId="AD" clId="Web-{DDBAC369-4EDE-E0E0-3807-BA7A981F36D5}" dt="2024-07-28T07:44:00.324" v="1" actId="1076"/>
          <ac:spMkLst>
            <pc:docMk/>
            <pc:sldMk cId="2462417986" sldId="268"/>
            <ac:spMk id="2" creationId="{57C3BDB2-7CA8-5426-E072-E06500767EF7}"/>
          </ac:spMkLst>
        </pc:spChg>
        <pc:spChg chg="mod">
          <ac:chgData name="Kishore Thirunagari" userId="S::kishore.thirunagari@amnetdigital.com::3958d85c-be6d-4325-8ddc-7f8fec19b329" providerId="AD" clId="Web-{DDBAC369-4EDE-E0E0-3807-BA7A981F36D5}" dt="2024-07-28T09:47:50.467" v="418" actId="14100"/>
          <ac:spMkLst>
            <pc:docMk/>
            <pc:sldMk cId="2462417986" sldId="268"/>
            <ac:spMk id="3" creationId="{33374A7D-557C-A703-C50F-83FA244A6D57}"/>
          </ac:spMkLst>
        </pc:spChg>
        <pc:picChg chg="add mod">
          <ac:chgData name="Kishore Thirunagari" userId="S::kishore.thirunagari@amnetdigital.com::3958d85c-be6d-4325-8ddc-7f8fec19b329" providerId="AD" clId="Web-{DDBAC369-4EDE-E0E0-3807-BA7A981F36D5}" dt="2024-07-28T09:47:42.998" v="415" actId="1076"/>
          <ac:picMkLst>
            <pc:docMk/>
            <pc:sldMk cId="2462417986" sldId="268"/>
            <ac:picMk id="4" creationId="{4AAA3912-BD2D-6F7D-240D-815748A575C9}"/>
          </ac:picMkLst>
        </pc:picChg>
        <pc:picChg chg="add mod">
          <ac:chgData name="Kishore Thirunagari" userId="S::kishore.thirunagari@amnetdigital.com::3958d85c-be6d-4325-8ddc-7f8fec19b329" providerId="AD" clId="Web-{DDBAC369-4EDE-E0E0-3807-BA7A981F36D5}" dt="2024-07-28T09:47:41.123" v="414" actId="1076"/>
          <ac:picMkLst>
            <pc:docMk/>
            <pc:sldMk cId="2462417986" sldId="268"/>
            <ac:picMk id="5" creationId="{DB5268A3-755D-B154-201B-640A6F2D2DFA}"/>
          </ac:picMkLst>
        </pc:picChg>
      </pc:sldChg>
      <pc:sldChg chg="modSp new">
        <pc:chgData name="Kishore Thirunagari" userId="S::kishore.thirunagari@amnetdigital.com::3958d85c-be6d-4325-8ddc-7f8fec19b329" providerId="AD" clId="Web-{DDBAC369-4EDE-E0E0-3807-BA7A981F36D5}" dt="2024-07-28T09:53:14.408" v="554" actId="1076"/>
        <pc:sldMkLst>
          <pc:docMk/>
          <pc:sldMk cId="2181763586" sldId="270"/>
        </pc:sldMkLst>
        <pc:spChg chg="mod">
          <ac:chgData name="Kishore Thirunagari" userId="S::kishore.thirunagari@amnetdigital.com::3958d85c-be6d-4325-8ddc-7f8fec19b329" providerId="AD" clId="Web-{DDBAC369-4EDE-E0E0-3807-BA7A981F36D5}" dt="2024-07-28T09:53:14.408" v="554" actId="1076"/>
          <ac:spMkLst>
            <pc:docMk/>
            <pc:sldMk cId="2181763586" sldId="270"/>
            <ac:spMk id="2" creationId="{B657AEE2-3F33-6E0A-1EAC-E8198D5C9BF3}"/>
          </ac:spMkLst>
        </pc:spChg>
        <pc:spChg chg="mod">
          <ac:chgData name="Kishore Thirunagari" userId="S::kishore.thirunagari@amnetdigital.com::3958d85c-be6d-4325-8ddc-7f8fec19b329" providerId="AD" clId="Web-{DDBAC369-4EDE-E0E0-3807-BA7A981F36D5}" dt="2024-07-28T09:53:11.565" v="553" actId="14100"/>
          <ac:spMkLst>
            <pc:docMk/>
            <pc:sldMk cId="2181763586" sldId="270"/>
            <ac:spMk id="3" creationId="{37F9448E-0EB6-1F14-2CAE-7E66AD25E635}"/>
          </ac:spMkLst>
        </pc:spChg>
      </pc:sldChg>
      <pc:sldChg chg="addSp delSp modSp new mod setBg">
        <pc:chgData name="Kishore Thirunagari" userId="S::kishore.thirunagari@amnetdigital.com::3958d85c-be6d-4325-8ddc-7f8fec19b329" providerId="AD" clId="Web-{DDBAC369-4EDE-E0E0-3807-BA7A981F36D5}" dt="2024-07-28T09:54:53.253" v="587" actId="20577"/>
        <pc:sldMkLst>
          <pc:docMk/>
          <pc:sldMk cId="503347797" sldId="271"/>
        </pc:sldMkLst>
        <pc:spChg chg="mod">
          <ac:chgData name="Kishore Thirunagari" userId="S::kishore.thirunagari@amnetdigital.com::3958d85c-be6d-4325-8ddc-7f8fec19b329" providerId="AD" clId="Web-{DDBAC369-4EDE-E0E0-3807-BA7A981F36D5}" dt="2024-07-28T09:54:53.253" v="587" actId="20577"/>
          <ac:spMkLst>
            <pc:docMk/>
            <pc:sldMk cId="503347797" sldId="271"/>
            <ac:spMk id="2" creationId="{41F773A1-3736-368D-6D86-47580773B331}"/>
          </ac:spMkLst>
        </pc:spChg>
        <pc:spChg chg="del mod">
          <ac:chgData name="Kishore Thirunagari" userId="S::kishore.thirunagari@amnetdigital.com::3958d85c-be6d-4325-8ddc-7f8fec19b329" providerId="AD" clId="Web-{DDBAC369-4EDE-E0E0-3807-BA7A981F36D5}" dt="2024-07-28T09:54:17.597" v="572"/>
          <ac:spMkLst>
            <pc:docMk/>
            <pc:sldMk cId="503347797" sldId="271"/>
            <ac:spMk id="3" creationId="{7200660F-D86D-B8A4-3014-AA503329EC6C}"/>
          </ac:spMkLst>
        </pc:spChg>
        <pc:spChg chg="add del mod">
          <ac:chgData name="Kishore Thirunagari" userId="S::kishore.thirunagari@amnetdigital.com::3958d85c-be6d-4325-8ddc-7f8fec19b329" providerId="AD" clId="Web-{DDBAC369-4EDE-E0E0-3807-BA7A981F36D5}" dt="2024-07-28T09:54:25.659" v="577"/>
          <ac:spMkLst>
            <pc:docMk/>
            <pc:sldMk cId="503347797" sldId="271"/>
            <ac:spMk id="5" creationId="{850A2CC4-81B5-5C7B-895D-5005AB044ABF}"/>
          </ac:spMkLst>
        </pc:spChg>
        <pc:spChg chg="add">
          <ac:chgData name="Kishore Thirunagari" userId="S::kishore.thirunagari@amnetdigital.com::3958d85c-be6d-4325-8ddc-7f8fec19b329" providerId="AD" clId="Web-{DDBAC369-4EDE-E0E0-3807-BA7A981F36D5}" dt="2024-07-28T09:54:46.691" v="584"/>
          <ac:spMkLst>
            <pc:docMk/>
            <pc:sldMk cId="503347797" sldId="271"/>
            <ac:spMk id="37" creationId="{4EFE82FE-7465-AE46-88DF-34D347E83B84}"/>
          </ac:spMkLst>
        </pc:spChg>
        <pc:grpChg chg="add">
          <ac:chgData name="Kishore Thirunagari" userId="S::kishore.thirunagari@amnetdigital.com::3958d85c-be6d-4325-8ddc-7f8fec19b329" providerId="AD" clId="Web-{DDBAC369-4EDE-E0E0-3807-BA7A981F36D5}" dt="2024-07-28T09:54:46.691" v="584"/>
          <ac:grpSpMkLst>
            <pc:docMk/>
            <pc:sldMk cId="503347797" sldId="271"/>
            <ac:grpSpMk id="9" creationId="{EB46B8FB-F6A2-5F47-A6CD-A7E17E69270F}"/>
          </ac:grpSpMkLst>
        </pc:grpChg>
        <pc:grpChg chg="add">
          <ac:chgData name="Kishore Thirunagari" userId="S::kishore.thirunagari@amnetdigital.com::3958d85c-be6d-4325-8ddc-7f8fec19b329" providerId="AD" clId="Web-{DDBAC369-4EDE-E0E0-3807-BA7A981F36D5}" dt="2024-07-28T09:54:46.691" v="584"/>
          <ac:grpSpMkLst>
            <pc:docMk/>
            <pc:sldMk cId="503347797" sldId="271"/>
            <ac:grpSpMk id="39" creationId="{BCFFF971-DAC9-F44B-9F22-4B030B6B61B3}"/>
          </ac:grpSpMkLst>
        </pc:grpChg>
        <pc:picChg chg="add">
          <ac:chgData name="Kishore Thirunagari" userId="S::kishore.thirunagari@amnetdigital.com::3958d85c-be6d-4325-8ddc-7f8fec19b329" providerId="AD" clId="Web-{DDBAC369-4EDE-E0E0-3807-BA7A981F36D5}" dt="2024-07-28T09:54:46.691" v="584"/>
          <ac:picMkLst>
            <pc:docMk/>
            <pc:sldMk cId="503347797" sldId="271"/>
            <ac:picMk id="6" creationId="{FF88B3F9-07B4-23DD-7903-920630D3291A}"/>
          </ac:picMkLst>
        </pc:picChg>
        <pc:cxnChg chg="add">
          <ac:chgData name="Kishore Thirunagari" userId="S::kishore.thirunagari@amnetdigital.com::3958d85c-be6d-4325-8ddc-7f8fec19b329" providerId="AD" clId="Web-{DDBAC369-4EDE-E0E0-3807-BA7A981F36D5}" dt="2024-07-28T09:54:46.691" v="584"/>
          <ac:cxnSpMkLst>
            <pc:docMk/>
            <pc:sldMk cId="503347797" sldId="271"/>
            <ac:cxnSpMk id="35" creationId="{D33A3282-0389-C547-8CA6-7F3E7F27B34D}"/>
          </ac:cxnSpMkLst>
        </pc:cxnChg>
        <pc:cxnChg chg="add">
          <ac:chgData name="Kishore Thirunagari" userId="S::kishore.thirunagari@amnetdigital.com::3958d85c-be6d-4325-8ddc-7f8fec19b329" providerId="AD" clId="Web-{DDBAC369-4EDE-E0E0-3807-BA7A981F36D5}" dt="2024-07-28T09:54:46.691" v="584"/>
          <ac:cxnSpMkLst>
            <pc:docMk/>
            <pc:sldMk cId="503347797" sldId="271"/>
            <ac:cxnSpMk id="45" creationId="{51D4F49C-5EE1-6C4F-858E-AE02CC2CD5BB}"/>
          </ac:cxnSpMkLst>
        </pc:cxnChg>
      </pc:sldChg>
      <pc:sldChg chg="modSp new del">
        <pc:chgData name="Kishore Thirunagari" userId="S::kishore.thirunagari@amnetdigital.com::3958d85c-be6d-4325-8ddc-7f8fec19b329" providerId="AD" clId="Web-{DDBAC369-4EDE-E0E0-3807-BA7A981F36D5}" dt="2024-07-28T09:54:07.003" v="569"/>
        <pc:sldMkLst>
          <pc:docMk/>
          <pc:sldMk cId="3841757482" sldId="271"/>
        </pc:sldMkLst>
        <pc:spChg chg="mod">
          <ac:chgData name="Kishore Thirunagari" userId="S::kishore.thirunagari@amnetdigital.com::3958d85c-be6d-4325-8ddc-7f8fec19b329" providerId="AD" clId="Web-{DDBAC369-4EDE-E0E0-3807-BA7A981F36D5}" dt="2024-07-28T09:53:37.018" v="566" actId="1076"/>
          <ac:spMkLst>
            <pc:docMk/>
            <pc:sldMk cId="3841757482" sldId="271"/>
            <ac:spMk id="2" creationId="{FCE5C0C9-57A2-9519-A3C6-2F1CC3F8A475}"/>
          </ac:spMkLst>
        </pc:spChg>
        <pc:spChg chg="mod">
          <ac:chgData name="Kishore Thirunagari" userId="S::kishore.thirunagari@amnetdigital.com::3958d85c-be6d-4325-8ddc-7f8fec19b329" providerId="AD" clId="Web-{DDBAC369-4EDE-E0E0-3807-BA7A981F36D5}" dt="2024-07-28T09:53:57.768" v="568" actId="1076"/>
          <ac:spMkLst>
            <pc:docMk/>
            <pc:sldMk cId="3841757482" sldId="271"/>
            <ac:spMk id="3" creationId="{DB13137B-22DC-1B9B-508E-0273B36CB5BF}"/>
          </ac:spMkLst>
        </pc:spChg>
      </pc:sldChg>
    </pc:docChg>
  </pc:docChgLst>
  <pc:docChgLst>
    <pc:chgData name="Kishore Thirunagari" userId="S::kishore.thirunagari@amnetdigital.com::3958d85c-be6d-4325-8ddc-7f8fec19b329" providerId="AD" clId="Web-{01A96B6C-CB2E-EBBC-AC25-6281A6272DC6}"/>
    <pc:docChg chg="addSld delSld modSld">
      <pc:chgData name="Kishore Thirunagari" userId="S::kishore.thirunagari@amnetdigital.com::3958d85c-be6d-4325-8ddc-7f8fec19b329" providerId="AD" clId="Web-{01A96B6C-CB2E-EBBC-AC25-6281A6272DC6}" dt="2024-07-29T07:13:17.129" v="397" actId="1076"/>
      <pc:docMkLst>
        <pc:docMk/>
      </pc:docMkLst>
      <pc:sldChg chg="addSp delSp modSp">
        <pc:chgData name="Kishore Thirunagari" userId="S::kishore.thirunagari@amnetdigital.com::3958d85c-be6d-4325-8ddc-7f8fec19b329" providerId="AD" clId="Web-{01A96B6C-CB2E-EBBC-AC25-6281A6272DC6}" dt="2024-07-29T07:05:51.482" v="387"/>
        <pc:sldMkLst>
          <pc:docMk/>
          <pc:sldMk cId="109857222" sldId="256"/>
        </pc:sldMkLst>
        <pc:spChg chg="del">
          <ac:chgData name="Kishore Thirunagari" userId="S::kishore.thirunagari@amnetdigital.com::3958d85c-be6d-4325-8ddc-7f8fec19b329" providerId="AD" clId="Web-{01A96B6C-CB2E-EBBC-AC25-6281A6272DC6}" dt="2024-07-29T06:04:45.941" v="0"/>
          <ac:spMkLst>
            <pc:docMk/>
            <pc:sldMk cId="109857222" sldId="256"/>
            <ac:spMk id="7" creationId="{BC863E1A-15E8-3835-6E7C-9EBA98CDBB68}"/>
          </ac:spMkLst>
        </pc:spChg>
        <pc:spChg chg="add del">
          <ac:chgData name="Kishore Thirunagari" userId="S::kishore.thirunagari@amnetdigital.com::3958d85c-be6d-4325-8ddc-7f8fec19b329" providerId="AD" clId="Web-{01A96B6C-CB2E-EBBC-AC25-6281A6272DC6}" dt="2024-07-29T07:05:51.482" v="386"/>
          <ac:spMkLst>
            <pc:docMk/>
            <pc:sldMk cId="109857222" sldId="256"/>
            <ac:spMk id="48" creationId="{4EFE82FE-7465-AE46-88DF-34D347E83B84}"/>
          </ac:spMkLst>
        </pc:spChg>
        <pc:grpChg chg="add del">
          <ac:chgData name="Kishore Thirunagari" userId="S::kishore.thirunagari@amnetdigital.com::3958d85c-be6d-4325-8ddc-7f8fec19b329" providerId="AD" clId="Web-{01A96B6C-CB2E-EBBC-AC25-6281A6272DC6}" dt="2024-07-29T07:05:51.482" v="387"/>
          <ac:grpSpMkLst>
            <pc:docMk/>
            <pc:sldMk cId="109857222" sldId="256"/>
            <ac:grpSpMk id="52" creationId="{50A58F28-1204-B14E-A3CB-D6EAC4FC8CB3}"/>
          </ac:grpSpMkLst>
        </pc:grpChg>
        <pc:picChg chg="mod">
          <ac:chgData name="Kishore Thirunagari" userId="S::kishore.thirunagari@amnetdigital.com::3958d85c-be6d-4325-8ddc-7f8fec19b329" providerId="AD" clId="Web-{01A96B6C-CB2E-EBBC-AC25-6281A6272DC6}" dt="2024-07-29T06:41:45.478" v="383" actId="1076"/>
          <ac:picMkLst>
            <pc:docMk/>
            <pc:sldMk cId="109857222" sldId="256"/>
            <ac:picMk id="8" creationId="{B1650B87-2D5F-11D4-E8FF-FD53E7A5FB86}"/>
          </ac:picMkLst>
        </pc:picChg>
      </pc:sldChg>
      <pc:sldChg chg="modSp addAnim delAnim modAnim">
        <pc:chgData name="Kishore Thirunagari" userId="S::kishore.thirunagari@amnetdigital.com::3958d85c-be6d-4325-8ddc-7f8fec19b329" providerId="AD" clId="Web-{01A96B6C-CB2E-EBBC-AC25-6281A6272DC6}" dt="2024-07-29T06:40:23.837" v="338" actId="20577"/>
        <pc:sldMkLst>
          <pc:docMk/>
          <pc:sldMk cId="844519692" sldId="257"/>
        </pc:sldMkLst>
        <pc:spChg chg="mod">
          <ac:chgData name="Kishore Thirunagari" userId="S::kishore.thirunagari@amnetdigital.com::3958d85c-be6d-4325-8ddc-7f8fec19b329" providerId="AD" clId="Web-{01A96B6C-CB2E-EBBC-AC25-6281A6272DC6}" dt="2024-07-29T06:40:23.837" v="338" actId="20577"/>
          <ac:spMkLst>
            <pc:docMk/>
            <pc:sldMk cId="844519692" sldId="257"/>
            <ac:spMk id="3" creationId="{F53E30FA-45B8-0FB4-C248-A01473AD8E21}"/>
          </ac:spMkLst>
        </pc:spChg>
      </pc:sldChg>
      <pc:sldChg chg="addAnim delAnim modAnim">
        <pc:chgData name="Kishore Thirunagari" userId="S::kishore.thirunagari@amnetdigital.com::3958d85c-be6d-4325-8ddc-7f8fec19b329" providerId="AD" clId="Web-{01A96B6C-CB2E-EBBC-AC25-6281A6272DC6}" dt="2024-07-29T06:39:04.367" v="334"/>
        <pc:sldMkLst>
          <pc:docMk/>
          <pc:sldMk cId="2205166436" sldId="259"/>
        </pc:sldMkLst>
      </pc:sldChg>
      <pc:sldChg chg="addSp delSp modSp mod setBg setClrOvrMap">
        <pc:chgData name="Kishore Thirunagari" userId="S::kishore.thirunagari@amnetdigital.com::3958d85c-be6d-4325-8ddc-7f8fec19b329" providerId="AD" clId="Web-{01A96B6C-CB2E-EBBC-AC25-6281A6272DC6}" dt="2024-07-29T07:13:17.129" v="397" actId="1076"/>
        <pc:sldMkLst>
          <pc:docMk/>
          <pc:sldMk cId="1255547235" sldId="260"/>
        </pc:sldMkLst>
        <pc:spChg chg="mod">
          <ac:chgData name="Kishore Thirunagari" userId="S::kishore.thirunagari@amnetdigital.com::3958d85c-be6d-4325-8ddc-7f8fec19b329" providerId="AD" clId="Web-{01A96B6C-CB2E-EBBC-AC25-6281A6272DC6}" dt="2024-07-29T06:06:27.958" v="11" actId="20577"/>
          <ac:spMkLst>
            <pc:docMk/>
            <pc:sldMk cId="1255547235" sldId="260"/>
            <ac:spMk id="2" creationId="{D6AABF0B-6F88-C0F4-287C-836CB1A4D045}"/>
          </ac:spMkLst>
        </pc:spChg>
        <pc:spChg chg="del mod">
          <ac:chgData name="Kishore Thirunagari" userId="S::kishore.thirunagari@amnetdigital.com::3958d85c-be6d-4325-8ddc-7f8fec19b329" providerId="AD" clId="Web-{01A96B6C-CB2E-EBBC-AC25-6281A6272DC6}" dt="2024-07-29T06:06:07.098" v="6"/>
          <ac:spMkLst>
            <pc:docMk/>
            <pc:sldMk cId="1255547235" sldId="260"/>
            <ac:spMk id="3" creationId="{7F055525-39E1-B52E-EB7B-717278A2D7CA}"/>
          </ac:spMkLst>
        </pc:spChg>
        <pc:spChg chg="del">
          <ac:chgData name="Kishore Thirunagari" userId="S::kishore.thirunagari@amnetdigital.com::3958d85c-be6d-4325-8ddc-7f8fec19b329" providerId="AD" clId="Web-{01A96B6C-CB2E-EBBC-AC25-6281A6272DC6}" dt="2024-07-29T06:05:56.129" v="4"/>
          <ac:spMkLst>
            <pc:docMk/>
            <pc:sldMk cId="1255547235" sldId="260"/>
            <ac:spMk id="24" creationId="{C7F2E4D6-EF46-1C43-8F3E-3620C3C83F36}"/>
          </ac:spMkLst>
        </pc:spChg>
        <pc:spChg chg="del">
          <ac:chgData name="Kishore Thirunagari" userId="S::kishore.thirunagari@amnetdigital.com::3958d85c-be6d-4325-8ddc-7f8fec19b329" providerId="AD" clId="Web-{01A96B6C-CB2E-EBBC-AC25-6281A6272DC6}" dt="2024-07-29T06:05:56.129" v="4"/>
          <ac:spMkLst>
            <pc:docMk/>
            <pc:sldMk cId="1255547235" sldId="260"/>
            <ac:spMk id="25" creationId="{14ACB00F-615E-0E4F-9794-329E08F6E499}"/>
          </ac:spMkLst>
        </pc:spChg>
        <pc:spChg chg="add del">
          <ac:chgData name="Kishore Thirunagari" userId="S::kishore.thirunagari@amnetdigital.com::3958d85c-be6d-4325-8ddc-7f8fec19b329" providerId="AD" clId="Web-{01A96B6C-CB2E-EBBC-AC25-6281A6272DC6}" dt="2024-07-29T06:06:07.098" v="6"/>
          <ac:spMkLst>
            <pc:docMk/>
            <pc:sldMk cId="1255547235" sldId="260"/>
            <ac:spMk id="42" creationId="{4EFE82FE-7465-AE46-88DF-34D347E83B84}"/>
          </ac:spMkLst>
        </pc:spChg>
        <pc:spChg chg="add">
          <ac:chgData name="Kishore Thirunagari" userId="S::kishore.thirunagari@amnetdigital.com::3958d85c-be6d-4325-8ddc-7f8fec19b329" providerId="AD" clId="Web-{01A96B6C-CB2E-EBBC-AC25-6281A6272DC6}" dt="2024-07-29T06:06:07.098" v="6"/>
          <ac:spMkLst>
            <pc:docMk/>
            <pc:sldMk cId="1255547235" sldId="260"/>
            <ac:spMk id="59" creationId="{C7F2E4D6-EF46-1C43-8F3E-3620C3C83F36}"/>
          </ac:spMkLst>
        </pc:spChg>
        <pc:grpChg chg="del">
          <ac:chgData name="Kishore Thirunagari" userId="S::kishore.thirunagari@amnetdigital.com::3958d85c-be6d-4325-8ddc-7f8fec19b329" providerId="AD" clId="Web-{01A96B6C-CB2E-EBBC-AC25-6281A6272DC6}" dt="2024-07-29T06:05:56.129" v="4"/>
          <ac:grpSpMkLst>
            <pc:docMk/>
            <pc:sldMk cId="1255547235" sldId="260"/>
            <ac:grpSpMk id="28" creationId="{35B55452-0B37-B747-9C68-70C4EF8F7539}"/>
          </ac:grpSpMkLst>
        </pc:grpChg>
        <pc:grpChg chg="add del">
          <ac:chgData name="Kishore Thirunagari" userId="S::kishore.thirunagari@amnetdigital.com::3958d85c-be6d-4325-8ddc-7f8fec19b329" providerId="AD" clId="Web-{01A96B6C-CB2E-EBBC-AC25-6281A6272DC6}" dt="2024-07-29T06:06:07.098" v="6"/>
          <ac:grpSpMkLst>
            <pc:docMk/>
            <pc:sldMk cId="1255547235" sldId="260"/>
            <ac:grpSpMk id="43" creationId="{1B5E71B3-7269-894E-A00B-31D341365FC9}"/>
          </ac:grpSpMkLst>
        </pc:grpChg>
        <pc:grpChg chg="add">
          <ac:chgData name="Kishore Thirunagari" userId="S::kishore.thirunagari@amnetdigital.com::3958d85c-be6d-4325-8ddc-7f8fec19b329" providerId="AD" clId="Web-{01A96B6C-CB2E-EBBC-AC25-6281A6272DC6}" dt="2024-07-29T06:06:07.098" v="6"/>
          <ac:grpSpMkLst>
            <pc:docMk/>
            <pc:sldMk cId="1255547235" sldId="260"/>
            <ac:grpSpMk id="61" creationId="{0D40C408-1C95-CC45-87A7-61CE8B1F9362}"/>
          </ac:grpSpMkLst>
        </pc:grpChg>
        <pc:graphicFrameChg chg="add mod">
          <ac:chgData name="Kishore Thirunagari" userId="S::kishore.thirunagari@amnetdigital.com::3958d85c-be6d-4325-8ddc-7f8fec19b329" providerId="AD" clId="Web-{01A96B6C-CB2E-EBBC-AC25-6281A6272DC6}" dt="2024-07-29T06:12:31.634" v="32" actId="1076"/>
          <ac:graphicFrameMkLst>
            <pc:docMk/>
            <pc:sldMk cId="1255547235" sldId="260"/>
            <ac:graphicFrameMk id="55" creationId="{B2747C4E-6ABA-E4C6-E340-8E9479A572D9}"/>
          </ac:graphicFrameMkLst>
        </pc:graphicFrameChg>
        <pc:picChg chg="del mod ord">
          <ac:chgData name="Kishore Thirunagari" userId="S::kishore.thirunagari@amnetdigital.com::3958d85c-be6d-4325-8ddc-7f8fec19b329" providerId="AD" clId="Web-{01A96B6C-CB2E-EBBC-AC25-6281A6272DC6}" dt="2024-07-29T06:05:59.020" v="5"/>
          <ac:picMkLst>
            <pc:docMk/>
            <pc:sldMk cId="1255547235" sldId="260"/>
            <ac:picMk id="7" creationId="{B88470E5-F3FF-FA47-02ED-AB8581EDC2D7}"/>
          </ac:picMkLst>
        </pc:picChg>
        <pc:picChg chg="del mod ord">
          <ac:chgData name="Kishore Thirunagari" userId="S::kishore.thirunagari@amnetdigital.com::3958d85c-be6d-4325-8ddc-7f8fec19b329" providerId="AD" clId="Web-{01A96B6C-CB2E-EBBC-AC25-6281A6272DC6}" dt="2024-07-29T06:05:05.831" v="3"/>
          <ac:picMkLst>
            <pc:docMk/>
            <pc:sldMk cId="1255547235" sldId="260"/>
            <ac:picMk id="8" creationId="{6E7A9524-3433-020C-7305-FCC8A073337B}"/>
          </ac:picMkLst>
        </pc:picChg>
        <pc:picChg chg="add mod">
          <ac:chgData name="Kishore Thirunagari" userId="S::kishore.thirunagari@amnetdigital.com::3958d85c-be6d-4325-8ddc-7f8fec19b329" providerId="AD" clId="Web-{01A96B6C-CB2E-EBBC-AC25-6281A6272DC6}" dt="2024-07-29T07:13:17.129" v="397" actId="1076"/>
          <ac:picMkLst>
            <pc:docMk/>
            <pc:sldMk cId="1255547235" sldId="260"/>
            <ac:picMk id="82" creationId="{1AB5896C-D55D-ABF9-E00D-13A2324FB3A1}"/>
          </ac:picMkLst>
        </pc:picChg>
        <pc:cxnChg chg="del">
          <ac:chgData name="Kishore Thirunagari" userId="S::kishore.thirunagari@amnetdigital.com::3958d85c-be6d-4325-8ddc-7f8fec19b329" providerId="AD" clId="Web-{01A96B6C-CB2E-EBBC-AC25-6281A6272DC6}" dt="2024-07-29T06:05:56.129" v="4"/>
          <ac:cxnSpMkLst>
            <pc:docMk/>
            <pc:sldMk cId="1255547235" sldId="260"/>
            <ac:cxnSpMk id="26" creationId="{1D2BBFA3-6EA8-1C48-B3A5-DFCC389D2821}"/>
          </ac:cxnSpMkLst>
        </pc:cxnChg>
        <pc:cxnChg chg="add del">
          <ac:chgData name="Kishore Thirunagari" userId="S::kishore.thirunagari@amnetdigital.com::3958d85c-be6d-4325-8ddc-7f8fec19b329" providerId="AD" clId="Web-{01A96B6C-CB2E-EBBC-AC25-6281A6272DC6}" dt="2024-07-29T06:06:07.098" v="6"/>
          <ac:cxnSpMkLst>
            <pc:docMk/>
            <pc:sldMk cId="1255547235" sldId="260"/>
            <ac:cxnSpMk id="53" creationId="{A0A01F17-907D-3541-BBAF-A33828880DCE}"/>
          </ac:cxnSpMkLst>
        </pc:cxnChg>
        <pc:cxnChg chg="add">
          <ac:chgData name="Kishore Thirunagari" userId="S::kishore.thirunagari@amnetdigital.com::3958d85c-be6d-4325-8ddc-7f8fec19b329" providerId="AD" clId="Web-{01A96B6C-CB2E-EBBC-AC25-6281A6272DC6}" dt="2024-07-29T06:06:07.098" v="6"/>
          <ac:cxnSpMkLst>
            <pc:docMk/>
            <pc:sldMk cId="1255547235" sldId="260"/>
            <ac:cxnSpMk id="67" creationId="{BF3CF3DF-4809-5B42-9F22-981391379297}"/>
          </ac:cxnSpMkLst>
        </pc:cxnChg>
      </pc:sldChg>
      <pc:sldChg chg="modSp">
        <pc:chgData name="Kishore Thirunagari" userId="S::kishore.thirunagari@amnetdigital.com::3958d85c-be6d-4325-8ddc-7f8fec19b329" providerId="AD" clId="Web-{01A96B6C-CB2E-EBBC-AC25-6281A6272DC6}" dt="2024-07-29T06:41:40.572" v="382" actId="1076"/>
        <pc:sldMkLst>
          <pc:docMk/>
          <pc:sldMk cId="1053134760" sldId="261"/>
        </pc:sldMkLst>
        <pc:spChg chg="mod">
          <ac:chgData name="Kishore Thirunagari" userId="S::kishore.thirunagari@amnetdigital.com::3958d85c-be6d-4325-8ddc-7f8fec19b329" providerId="AD" clId="Web-{01A96B6C-CB2E-EBBC-AC25-6281A6272DC6}" dt="2024-07-29T06:41:40.572" v="382" actId="1076"/>
          <ac:spMkLst>
            <pc:docMk/>
            <pc:sldMk cId="1053134760" sldId="261"/>
            <ac:spMk id="2" creationId="{6588D2A6-B672-4812-2CC7-7B828E2FB9B8}"/>
          </ac:spMkLst>
        </pc:spChg>
      </pc:sldChg>
      <pc:sldChg chg="modSp">
        <pc:chgData name="Kishore Thirunagari" userId="S::kishore.thirunagari@amnetdigital.com::3958d85c-be6d-4325-8ddc-7f8fec19b329" providerId="AD" clId="Web-{01A96B6C-CB2E-EBBC-AC25-6281A6272DC6}" dt="2024-07-29T07:13:11.660" v="396" actId="1076"/>
        <pc:sldMkLst>
          <pc:docMk/>
          <pc:sldMk cId="3846720417" sldId="264"/>
        </pc:sldMkLst>
        <pc:spChg chg="mod">
          <ac:chgData name="Kishore Thirunagari" userId="S::kishore.thirunagari@amnetdigital.com::3958d85c-be6d-4325-8ddc-7f8fec19b329" providerId="AD" clId="Web-{01A96B6C-CB2E-EBBC-AC25-6281A6272DC6}" dt="2024-07-29T07:13:11.660" v="396" actId="1076"/>
          <ac:spMkLst>
            <pc:docMk/>
            <pc:sldMk cId="3846720417" sldId="264"/>
            <ac:spMk id="5" creationId="{FAC5F18C-8880-663C-152C-8108085EBC6B}"/>
          </ac:spMkLst>
        </pc:spChg>
      </pc:sldChg>
      <pc:sldChg chg="modSp">
        <pc:chgData name="Kishore Thirunagari" userId="S::kishore.thirunagari@amnetdigital.com::3958d85c-be6d-4325-8ddc-7f8fec19b329" providerId="AD" clId="Web-{01A96B6C-CB2E-EBBC-AC25-6281A6272DC6}" dt="2024-07-29T07:13:07.316" v="395" actId="1076"/>
        <pc:sldMkLst>
          <pc:docMk/>
          <pc:sldMk cId="3325957114" sldId="265"/>
        </pc:sldMkLst>
        <pc:spChg chg="mod">
          <ac:chgData name="Kishore Thirunagari" userId="S::kishore.thirunagari@amnetdigital.com::3958d85c-be6d-4325-8ddc-7f8fec19b329" providerId="AD" clId="Web-{01A96B6C-CB2E-EBBC-AC25-6281A6272DC6}" dt="2024-07-29T07:13:07.316" v="395" actId="1076"/>
          <ac:spMkLst>
            <pc:docMk/>
            <pc:sldMk cId="3325957114" sldId="265"/>
            <ac:spMk id="3" creationId="{3C2CCDA0-3628-2E46-2129-20CB91FB9A81}"/>
          </ac:spMkLst>
        </pc:spChg>
        <pc:graphicFrameChg chg="mod modGraphic">
          <ac:chgData name="Kishore Thirunagari" userId="S::kishore.thirunagari@amnetdigital.com::3958d85c-be6d-4325-8ddc-7f8fec19b329" providerId="AD" clId="Web-{01A96B6C-CB2E-EBBC-AC25-6281A6272DC6}" dt="2024-07-29T06:08:41.772" v="20"/>
          <ac:graphicFrameMkLst>
            <pc:docMk/>
            <pc:sldMk cId="3325957114" sldId="265"/>
            <ac:graphicFrameMk id="5" creationId="{1B13FA88-8252-3304-6BBE-E74DF632CC04}"/>
          </ac:graphicFrameMkLst>
        </pc:graphicFrameChg>
      </pc:sldChg>
      <pc:sldChg chg="modSp">
        <pc:chgData name="Kishore Thirunagari" userId="S::kishore.thirunagari@amnetdigital.com::3958d85c-be6d-4325-8ddc-7f8fec19b329" providerId="AD" clId="Web-{01A96B6C-CB2E-EBBC-AC25-6281A6272DC6}" dt="2024-07-29T06:27:16.865" v="231" actId="14100"/>
        <pc:sldMkLst>
          <pc:docMk/>
          <pc:sldMk cId="592736183" sldId="266"/>
        </pc:sldMkLst>
        <pc:spChg chg="mod">
          <ac:chgData name="Kishore Thirunagari" userId="S::kishore.thirunagari@amnetdigital.com::3958d85c-be6d-4325-8ddc-7f8fec19b329" providerId="AD" clId="Web-{01A96B6C-CB2E-EBBC-AC25-6281A6272DC6}" dt="2024-07-29T06:27:16.865" v="231" actId="14100"/>
          <ac:spMkLst>
            <pc:docMk/>
            <pc:sldMk cId="592736183" sldId="266"/>
            <ac:spMk id="2" creationId="{6FDE8881-0204-82B3-B2F1-0BFEDFC0E61F}"/>
          </ac:spMkLst>
        </pc:spChg>
        <pc:spChg chg="mod">
          <ac:chgData name="Kishore Thirunagari" userId="S::kishore.thirunagari@amnetdigital.com::3958d85c-be6d-4325-8ddc-7f8fec19b329" providerId="AD" clId="Web-{01A96B6C-CB2E-EBBC-AC25-6281A6272DC6}" dt="2024-07-29T06:26:58.849" v="227" actId="20577"/>
          <ac:spMkLst>
            <pc:docMk/>
            <pc:sldMk cId="592736183" sldId="266"/>
            <ac:spMk id="3" creationId="{D0FC6726-D625-ED24-6DBF-F7F52252D82C}"/>
          </ac:spMkLst>
        </pc:spChg>
      </pc:sldChg>
      <pc:sldChg chg="modSp">
        <pc:chgData name="Kishore Thirunagari" userId="S::kishore.thirunagari@amnetdigital.com::3958d85c-be6d-4325-8ddc-7f8fec19b329" providerId="AD" clId="Web-{01A96B6C-CB2E-EBBC-AC25-6281A6272DC6}" dt="2024-07-29T07:12:52.488" v="394" actId="1076"/>
        <pc:sldMkLst>
          <pc:docMk/>
          <pc:sldMk cId="2330539930" sldId="267"/>
        </pc:sldMkLst>
        <pc:spChg chg="mod">
          <ac:chgData name="Kishore Thirunagari" userId="S::kishore.thirunagari@amnetdigital.com::3958d85c-be6d-4325-8ddc-7f8fec19b329" providerId="AD" clId="Web-{01A96B6C-CB2E-EBBC-AC25-6281A6272DC6}" dt="2024-07-29T07:12:52.488" v="394" actId="1076"/>
          <ac:spMkLst>
            <pc:docMk/>
            <pc:sldMk cId="2330539930" sldId="267"/>
            <ac:spMk id="3" creationId="{92348919-A475-AC34-CAC9-14E51501CA61}"/>
          </ac:spMkLst>
        </pc:spChg>
        <pc:picChg chg="mod">
          <ac:chgData name="Kishore Thirunagari" userId="S::kishore.thirunagari@amnetdigital.com::3958d85c-be6d-4325-8ddc-7f8fec19b329" providerId="AD" clId="Web-{01A96B6C-CB2E-EBBC-AC25-6281A6272DC6}" dt="2024-07-29T07:12:49.472" v="393" actId="1076"/>
          <ac:picMkLst>
            <pc:docMk/>
            <pc:sldMk cId="2330539930" sldId="267"/>
            <ac:picMk id="5" creationId="{C21D8D12-1A43-7933-96F2-76F34641B87D}"/>
          </ac:picMkLst>
        </pc:picChg>
      </pc:sldChg>
      <pc:sldChg chg="modSp">
        <pc:chgData name="Kishore Thirunagari" userId="S::kishore.thirunagari@amnetdigital.com::3958d85c-be6d-4325-8ddc-7f8fec19b329" providerId="AD" clId="Web-{01A96B6C-CB2E-EBBC-AC25-6281A6272DC6}" dt="2024-07-29T07:12:37.425" v="389" actId="1076"/>
        <pc:sldMkLst>
          <pc:docMk/>
          <pc:sldMk cId="2462417986" sldId="268"/>
        </pc:sldMkLst>
        <pc:spChg chg="mod">
          <ac:chgData name="Kishore Thirunagari" userId="S::kishore.thirunagari@amnetdigital.com::3958d85c-be6d-4325-8ddc-7f8fec19b329" providerId="AD" clId="Web-{01A96B6C-CB2E-EBBC-AC25-6281A6272DC6}" dt="2024-07-29T07:12:37.425" v="389" actId="1076"/>
          <ac:spMkLst>
            <pc:docMk/>
            <pc:sldMk cId="2462417986" sldId="268"/>
            <ac:spMk id="3" creationId="{33374A7D-557C-A703-C50F-83FA244A6D57}"/>
          </ac:spMkLst>
        </pc:spChg>
        <pc:picChg chg="mod">
          <ac:chgData name="Kishore Thirunagari" userId="S::kishore.thirunagari@amnetdigital.com::3958d85c-be6d-4325-8ddc-7f8fec19b329" providerId="AD" clId="Web-{01A96B6C-CB2E-EBBC-AC25-6281A6272DC6}" dt="2024-07-29T06:18:00.311" v="51" actId="1076"/>
          <ac:picMkLst>
            <pc:docMk/>
            <pc:sldMk cId="2462417986" sldId="268"/>
            <ac:picMk id="4" creationId="{4AAA3912-BD2D-6F7D-240D-815748A575C9}"/>
          </ac:picMkLst>
        </pc:picChg>
        <pc:picChg chg="mod">
          <ac:chgData name="Kishore Thirunagari" userId="S::kishore.thirunagari@amnetdigital.com::3958d85c-be6d-4325-8ddc-7f8fec19b329" providerId="AD" clId="Web-{01A96B6C-CB2E-EBBC-AC25-6281A6272DC6}" dt="2024-07-29T06:18:04.420" v="52" actId="1076"/>
          <ac:picMkLst>
            <pc:docMk/>
            <pc:sldMk cId="2462417986" sldId="268"/>
            <ac:picMk id="5" creationId="{DB5268A3-755D-B154-201B-640A6F2D2DFA}"/>
          </ac:picMkLst>
        </pc:picChg>
      </pc:sldChg>
      <pc:sldChg chg="modSp">
        <pc:chgData name="Kishore Thirunagari" userId="S::kishore.thirunagari@amnetdigital.com::3958d85c-be6d-4325-8ddc-7f8fec19b329" providerId="AD" clId="Web-{01A96B6C-CB2E-EBBC-AC25-6281A6272DC6}" dt="2024-07-29T07:12:43.628" v="391" actId="1076"/>
        <pc:sldMkLst>
          <pc:docMk/>
          <pc:sldMk cId="1816933323" sldId="269"/>
        </pc:sldMkLst>
        <pc:spChg chg="mod">
          <ac:chgData name="Kishore Thirunagari" userId="S::kishore.thirunagari@amnetdigital.com::3958d85c-be6d-4325-8ddc-7f8fec19b329" providerId="AD" clId="Web-{01A96B6C-CB2E-EBBC-AC25-6281A6272DC6}" dt="2024-07-29T07:12:43.628" v="391" actId="1076"/>
          <ac:spMkLst>
            <pc:docMk/>
            <pc:sldMk cId="1816933323" sldId="269"/>
            <ac:spMk id="3" creationId="{92348919-A475-AC34-CAC9-14E51501CA61}"/>
          </ac:spMkLst>
        </pc:spChg>
        <pc:picChg chg="mod">
          <ac:chgData name="Kishore Thirunagari" userId="S::kishore.thirunagari@amnetdigital.com::3958d85c-be6d-4325-8ddc-7f8fec19b329" providerId="AD" clId="Web-{01A96B6C-CB2E-EBBC-AC25-6281A6272DC6}" dt="2024-07-29T07:12:41.534" v="390" actId="1076"/>
          <ac:picMkLst>
            <pc:docMk/>
            <pc:sldMk cId="1816933323" sldId="269"/>
            <ac:picMk id="7" creationId="{1B4ADABC-BC0E-C619-D4EB-274A361B6ED1}"/>
          </ac:picMkLst>
        </pc:picChg>
      </pc:sldChg>
      <pc:sldChg chg="modSp">
        <pc:chgData name="Kishore Thirunagari" userId="S::kishore.thirunagari@amnetdigital.com::3958d85c-be6d-4325-8ddc-7f8fec19b329" providerId="AD" clId="Web-{01A96B6C-CB2E-EBBC-AC25-6281A6272DC6}" dt="2024-07-29T06:29:39.851" v="294" actId="20577"/>
        <pc:sldMkLst>
          <pc:docMk/>
          <pc:sldMk cId="2181763586" sldId="270"/>
        </pc:sldMkLst>
        <pc:spChg chg="mod">
          <ac:chgData name="Kishore Thirunagari" userId="S::kishore.thirunagari@amnetdigital.com::3958d85c-be6d-4325-8ddc-7f8fec19b329" providerId="AD" clId="Web-{01A96B6C-CB2E-EBBC-AC25-6281A6272DC6}" dt="2024-07-29T06:29:39.851" v="294" actId="20577"/>
          <ac:spMkLst>
            <pc:docMk/>
            <pc:sldMk cId="2181763586" sldId="270"/>
            <ac:spMk id="3" creationId="{37F9448E-0EB6-1F14-2CAE-7E66AD25E635}"/>
          </ac:spMkLst>
        </pc:spChg>
      </pc:sldChg>
      <pc:sldChg chg="delSp modSp">
        <pc:chgData name="Kishore Thirunagari" userId="S::kishore.thirunagari@amnetdigital.com::3958d85c-be6d-4325-8ddc-7f8fec19b329" providerId="AD" clId="Web-{01A96B6C-CB2E-EBBC-AC25-6281A6272DC6}" dt="2024-07-29T06:07:44.240" v="18" actId="1076"/>
        <pc:sldMkLst>
          <pc:docMk/>
          <pc:sldMk cId="503347797" sldId="271"/>
        </pc:sldMkLst>
        <pc:spChg chg="mod">
          <ac:chgData name="Kishore Thirunagari" userId="S::kishore.thirunagari@amnetdigital.com::3958d85c-be6d-4325-8ddc-7f8fec19b329" providerId="AD" clId="Web-{01A96B6C-CB2E-EBBC-AC25-6281A6272DC6}" dt="2024-07-29T06:07:44.240" v="18" actId="1076"/>
          <ac:spMkLst>
            <pc:docMk/>
            <pc:sldMk cId="503347797" sldId="271"/>
            <ac:spMk id="2" creationId="{41F773A1-3736-368D-6D86-47580773B331}"/>
          </ac:spMkLst>
        </pc:spChg>
        <pc:picChg chg="del">
          <ac:chgData name="Kishore Thirunagari" userId="S::kishore.thirunagari@amnetdigital.com::3958d85c-be6d-4325-8ddc-7f8fec19b329" providerId="AD" clId="Web-{01A96B6C-CB2E-EBBC-AC25-6281A6272DC6}" dt="2024-07-29T06:07:25.896" v="14"/>
          <ac:picMkLst>
            <pc:docMk/>
            <pc:sldMk cId="503347797" sldId="271"/>
            <ac:picMk id="6" creationId="{FF88B3F9-07B4-23DD-7903-920630D3291A}"/>
          </ac:picMkLst>
        </pc:picChg>
      </pc:sldChg>
      <pc:sldChg chg="addSp modSp new mod setBg addAnim delAnim modAnim setClrOvrMap">
        <pc:chgData name="Kishore Thirunagari" userId="S::kishore.thirunagari@amnetdigital.com::3958d85c-be6d-4325-8ddc-7f8fec19b329" providerId="AD" clId="Web-{01A96B6C-CB2E-EBBC-AC25-6281A6272DC6}" dt="2024-07-29T06:34:42.824" v="310"/>
        <pc:sldMkLst>
          <pc:docMk/>
          <pc:sldMk cId="193713484" sldId="272"/>
        </pc:sldMkLst>
        <pc:spChg chg="mod">
          <ac:chgData name="Kishore Thirunagari" userId="S::kishore.thirunagari@amnetdigital.com::3958d85c-be6d-4325-8ddc-7f8fec19b329" providerId="AD" clId="Web-{01A96B6C-CB2E-EBBC-AC25-6281A6272DC6}" dt="2024-07-29T06:32:52.963" v="302"/>
          <ac:spMkLst>
            <pc:docMk/>
            <pc:sldMk cId="193713484" sldId="272"/>
            <ac:spMk id="2" creationId="{C7CDDB3F-40CC-D6AB-3F89-2B7E42038413}"/>
          </ac:spMkLst>
        </pc:spChg>
        <pc:spChg chg="mod">
          <ac:chgData name="Kishore Thirunagari" userId="S::kishore.thirunagari@amnetdigital.com::3958d85c-be6d-4325-8ddc-7f8fec19b329" providerId="AD" clId="Web-{01A96B6C-CB2E-EBBC-AC25-6281A6272DC6}" dt="2024-07-29T06:32:52.963" v="302"/>
          <ac:spMkLst>
            <pc:docMk/>
            <pc:sldMk cId="193713484" sldId="272"/>
            <ac:spMk id="3" creationId="{5293CE66-EAB7-1990-F02E-26D63AB3A7E2}"/>
          </ac:spMkLst>
        </pc:spChg>
        <pc:spChg chg="add">
          <ac:chgData name="Kishore Thirunagari" userId="S::kishore.thirunagari@amnetdigital.com::3958d85c-be6d-4325-8ddc-7f8fec19b329" providerId="AD" clId="Web-{01A96B6C-CB2E-EBBC-AC25-6281A6272DC6}" dt="2024-07-29T06:32:52.963" v="302"/>
          <ac:spMkLst>
            <pc:docMk/>
            <pc:sldMk cId="193713484" sldId="272"/>
            <ac:spMk id="9" creationId="{C7F2E4D6-EF46-1C43-8F3E-3620C3C83F36}"/>
          </ac:spMkLst>
        </pc:spChg>
        <pc:spChg chg="add">
          <ac:chgData name="Kishore Thirunagari" userId="S::kishore.thirunagari@amnetdigital.com::3958d85c-be6d-4325-8ddc-7f8fec19b329" providerId="AD" clId="Web-{01A96B6C-CB2E-EBBC-AC25-6281A6272DC6}" dt="2024-07-29T06:32:52.963" v="302"/>
          <ac:spMkLst>
            <pc:docMk/>
            <pc:sldMk cId="193713484" sldId="272"/>
            <ac:spMk id="11" creationId="{14ACB00F-615E-0E4F-9794-329E08F6E499}"/>
          </ac:spMkLst>
        </pc:spChg>
        <pc:grpChg chg="add">
          <ac:chgData name="Kishore Thirunagari" userId="S::kishore.thirunagari@amnetdigital.com::3958d85c-be6d-4325-8ddc-7f8fec19b329" providerId="AD" clId="Web-{01A96B6C-CB2E-EBBC-AC25-6281A6272DC6}" dt="2024-07-29T06:32:52.963" v="302"/>
          <ac:grpSpMkLst>
            <pc:docMk/>
            <pc:sldMk cId="193713484" sldId="272"/>
            <ac:grpSpMk id="15" creationId="{35B55452-0B37-B747-9C68-70C4EF8F7539}"/>
          </ac:grpSpMkLst>
        </pc:grpChg>
        <pc:picChg chg="add mod ord">
          <ac:chgData name="Kishore Thirunagari" userId="S::kishore.thirunagari@amnetdigital.com::3958d85c-be6d-4325-8ddc-7f8fec19b329" providerId="AD" clId="Web-{01A96B6C-CB2E-EBBC-AC25-6281A6272DC6}" dt="2024-07-29T06:33:02.651" v="306" actId="1076"/>
          <ac:picMkLst>
            <pc:docMk/>
            <pc:sldMk cId="193713484" sldId="272"/>
            <ac:picMk id="4" creationId="{D0810643-50CE-15E4-1CA2-83E5507B80DF}"/>
          </ac:picMkLst>
        </pc:picChg>
        <pc:cxnChg chg="add">
          <ac:chgData name="Kishore Thirunagari" userId="S::kishore.thirunagari@amnetdigital.com::3958d85c-be6d-4325-8ddc-7f8fec19b329" providerId="AD" clId="Web-{01A96B6C-CB2E-EBBC-AC25-6281A6272DC6}" dt="2024-07-29T06:32:52.963" v="302"/>
          <ac:cxnSpMkLst>
            <pc:docMk/>
            <pc:sldMk cId="193713484" sldId="272"/>
            <ac:cxnSpMk id="13" creationId="{1D2BBFA3-6EA8-1C48-B3A5-DFCC389D2821}"/>
          </ac:cxnSpMkLst>
        </pc:cxnChg>
      </pc:sldChg>
      <pc:sldChg chg="add del replId">
        <pc:chgData name="Kishore Thirunagari" userId="S::kishore.thirunagari@amnetdigital.com::3958d85c-be6d-4325-8ddc-7f8fec19b329" providerId="AD" clId="Web-{01A96B6C-CB2E-EBBC-AC25-6281A6272DC6}" dt="2024-07-29T06:11:43.102" v="22"/>
        <pc:sldMkLst>
          <pc:docMk/>
          <pc:sldMk cId="1208748402" sldId="272"/>
        </pc:sldMkLst>
      </pc:sldChg>
    </pc:docChg>
  </pc:docChgLst>
  <pc:docChgLst>
    <pc:chgData name="Kishore Thirunagari" userId="S::kishore.thirunagari@amnetdigital.com::3958d85c-be6d-4325-8ddc-7f8fec19b329" providerId="AD" clId="Web-{9A3FEEBD-0AE8-DCBF-26D0-E37F861E96F1}"/>
    <pc:docChg chg="addSld modSld addMainMaster delMainMaster modMainMaster">
      <pc:chgData name="Kishore Thirunagari" userId="S::kishore.thirunagari@amnetdigital.com::3958d85c-be6d-4325-8ddc-7f8fec19b329" providerId="AD" clId="Web-{9A3FEEBD-0AE8-DCBF-26D0-E37F861E96F1}" dt="2024-07-26T11:59:34.393" v="936" actId="1076"/>
      <pc:docMkLst>
        <pc:docMk/>
      </pc:docMkLst>
      <pc:sldChg chg="addSp delSp modSp mod setBg modClrScheme setClrOvrMap delDesignElem chgLayout">
        <pc:chgData name="Kishore Thirunagari" userId="S::kishore.thirunagari@amnetdigital.com::3958d85c-be6d-4325-8ddc-7f8fec19b329" providerId="AD" clId="Web-{9A3FEEBD-0AE8-DCBF-26D0-E37F861E96F1}" dt="2024-07-26T10:15:17.284" v="233" actId="1076"/>
        <pc:sldMkLst>
          <pc:docMk/>
          <pc:sldMk cId="109857222" sldId="256"/>
        </pc:sldMkLst>
        <pc:spChg chg="mod ord">
          <ac:chgData name="Kishore Thirunagari" userId="S::kishore.thirunagari@amnetdigital.com::3958d85c-be6d-4325-8ddc-7f8fec19b329" providerId="AD" clId="Web-{9A3FEEBD-0AE8-DCBF-26D0-E37F861E96F1}" dt="2024-07-26T10:12:00.219" v="20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ishore Thirunagari" userId="S::kishore.thirunagari@amnetdigital.com::3958d85c-be6d-4325-8ddc-7f8fec19b329" providerId="AD" clId="Web-{9A3FEEBD-0AE8-DCBF-26D0-E37F861E96F1}" dt="2024-07-26T10:14:19.299" v="220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10:05:24.307" v="161"/>
          <ac:spMkLst>
            <pc:docMk/>
            <pc:sldMk cId="109857222" sldId="256"/>
            <ac:spMk id="6" creationId="{F69FAD21-F20A-9F05-5882-6900BF8B018C}"/>
          </ac:spMkLst>
        </pc:spChg>
        <pc:spChg chg="add mod">
          <ac:chgData name="Kishore Thirunagari" userId="S::kishore.thirunagari@amnetdigital.com::3958d85c-be6d-4325-8ddc-7f8fec19b329" providerId="AD" clId="Web-{9A3FEEBD-0AE8-DCBF-26D0-E37F861E96F1}" dt="2024-07-26T10:15:01.659" v="229" actId="1076"/>
          <ac:spMkLst>
            <pc:docMk/>
            <pc:sldMk cId="109857222" sldId="256"/>
            <ac:spMk id="7" creationId="{BC863E1A-15E8-3835-6E7C-9EBA98CDBB68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356" v="16"/>
          <ac:spMkLst>
            <pc:docMk/>
            <pc:sldMk cId="109857222" sldId="256"/>
            <ac:spMk id="9" creationId="{33E93247-6229-44AB-A550-739E971E690B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356" v="16"/>
          <ac:spMkLst>
            <pc:docMk/>
            <pc:sldMk cId="109857222" sldId="256"/>
            <ac:spMk id="11" creationId="{6BB6B482-ACCA-4938-8AEA-49D525C17221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356" v="16"/>
          <ac:spMkLst>
            <pc:docMk/>
            <pc:sldMk cId="109857222" sldId="256"/>
            <ac:spMk id="13" creationId="{612349FF-7742-42ED-ADF3-238B5DDD176C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293" v="15"/>
          <ac:spMkLst>
            <pc:docMk/>
            <pc:sldMk cId="109857222" sldId="256"/>
            <ac:spMk id="20" creationId="{8C37C960-91F5-4F61-B2CD-8A037920720B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293" v="15"/>
          <ac:spMkLst>
            <pc:docMk/>
            <pc:sldMk cId="109857222" sldId="256"/>
            <ac:spMk id="22" creationId="{A5C31099-1BBD-40CE-BC60-FCE50741940D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293" v="15"/>
          <ac:spMkLst>
            <pc:docMk/>
            <pc:sldMk cId="109857222" sldId="256"/>
            <ac:spMk id="24" creationId="{EA2846BE-460A-477B-A2F4-52F298BF43EE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293" v="15"/>
          <ac:spMkLst>
            <pc:docMk/>
            <pc:sldMk cId="109857222" sldId="256"/>
            <ac:spMk id="26" creationId="{C8401D34-2155-4B53-A686-7345BE15C466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293" v="15"/>
          <ac:spMkLst>
            <pc:docMk/>
            <pc:sldMk cId="109857222" sldId="256"/>
            <ac:spMk id="28" creationId="{E37BCD97-E1A4-4EBB-8D1C-8CC0B55A64B2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47:54.293" v="15"/>
          <ac:spMkLst>
            <pc:docMk/>
            <pc:sldMk cId="109857222" sldId="256"/>
            <ac:spMk id="30" creationId="{5EDC1F21-AC5B-4D05-9108-5E5D2894884F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51:26.702" v="45"/>
          <ac:spMkLst>
            <pc:docMk/>
            <pc:sldMk cId="109857222" sldId="256"/>
            <ac:spMk id="32" creationId="{7A18C9FB-EC4C-4DAE-8F7D-C6E5AF607958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51:26.702" v="45"/>
          <ac:spMkLst>
            <pc:docMk/>
            <pc:sldMk cId="109857222" sldId="256"/>
            <ac:spMk id="34" creationId="{F47DB6CD-8E9E-4643-B3B6-01BD80429B3C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54:03.095" v="60"/>
          <ac:spMkLst>
            <pc:docMk/>
            <pc:sldMk cId="109857222" sldId="256"/>
            <ac:spMk id="39" creationId="{ADFFAB7E-4788-405E-A4D8-B6644AE463BE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54:03.095" v="60"/>
          <ac:spMkLst>
            <pc:docMk/>
            <pc:sldMk cId="109857222" sldId="256"/>
            <ac:spMk id="41" creationId="{A9F985A2-1334-4D86-97FF-10FE78059FE5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09:54:03.095" v="60"/>
          <ac:spMkLst>
            <pc:docMk/>
            <pc:sldMk cId="109857222" sldId="256"/>
            <ac:spMk id="43" creationId="{611151DD-A4A6-4DD2-B74D-ECEC523EEE68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10:12:00.219" v="201"/>
          <ac:spMkLst>
            <pc:docMk/>
            <pc:sldMk cId="109857222" sldId="256"/>
            <ac:spMk id="48" creationId="{4EFE82FE-7465-AE46-88DF-34D347E83B84}"/>
          </ac:spMkLst>
        </pc:spChg>
        <pc:grpChg chg="add del">
          <ac:chgData name="Kishore Thirunagari" userId="S::kishore.thirunagari@amnetdigital.com::3958d85c-be6d-4325-8ddc-7f8fec19b329" providerId="AD" clId="Web-{9A3FEEBD-0AE8-DCBF-26D0-E37F861E96F1}" dt="2024-07-26T10:12:00.219" v="201"/>
          <ac:grpSpMkLst>
            <pc:docMk/>
            <pc:sldMk cId="109857222" sldId="256"/>
            <ac:grpSpMk id="52" creationId="{50A58F28-1204-B14E-A3CB-D6EAC4FC8CB3}"/>
          </ac:grpSpMkLst>
        </pc:grpChg>
        <pc:picChg chg="add del">
          <ac:chgData name="Kishore Thirunagari" userId="S::kishore.thirunagari@amnetdigital.com::3958d85c-be6d-4325-8ddc-7f8fec19b329" providerId="AD" clId="Web-{9A3FEEBD-0AE8-DCBF-26D0-E37F861E96F1}" dt="2024-07-26T09:47:26.934" v="13"/>
          <ac:picMkLst>
            <pc:docMk/>
            <pc:sldMk cId="109857222" sldId="256"/>
            <ac:picMk id="4" creationId="{7834E51D-CE40-0A33-5963-0A7C10E8E59B}"/>
          </ac:picMkLst>
        </pc:picChg>
        <pc:picChg chg="add del mod modCrop">
          <ac:chgData name="Kishore Thirunagari" userId="S::kishore.thirunagari@amnetdigital.com::3958d85c-be6d-4325-8ddc-7f8fec19b329" providerId="AD" clId="Web-{9A3FEEBD-0AE8-DCBF-26D0-E37F861E96F1}" dt="2024-07-26T10:00:23.397" v="118"/>
          <ac:picMkLst>
            <pc:docMk/>
            <pc:sldMk cId="109857222" sldId="256"/>
            <ac:picMk id="5" creationId="{93E16DEE-FC49-1102-79D8-F16187EE08A6}"/>
          </ac:picMkLst>
        </pc:picChg>
        <pc:picChg chg="add mod">
          <ac:chgData name="Kishore Thirunagari" userId="S::kishore.thirunagari@amnetdigital.com::3958d85c-be6d-4325-8ddc-7f8fec19b329" providerId="AD" clId="Web-{9A3FEEBD-0AE8-DCBF-26D0-E37F861E96F1}" dt="2024-07-26T10:15:17.284" v="233" actId="1076"/>
          <ac:picMkLst>
            <pc:docMk/>
            <pc:sldMk cId="109857222" sldId="256"/>
            <ac:picMk id="8" creationId="{B1650B87-2D5F-11D4-E8FF-FD53E7A5FB86}"/>
          </ac:picMkLst>
        </pc:picChg>
        <pc:picChg chg="add del">
          <ac:chgData name="Kishore Thirunagari" userId="S::kishore.thirunagari@amnetdigital.com::3958d85c-be6d-4325-8ddc-7f8fec19b329" providerId="AD" clId="Web-{9A3FEEBD-0AE8-DCBF-26D0-E37F861E96F1}" dt="2024-07-26T09:47:54.293" v="15"/>
          <ac:picMkLst>
            <pc:docMk/>
            <pc:sldMk cId="109857222" sldId="256"/>
            <ac:picMk id="17" creationId="{150D9F48-8CFB-8D0E-00C8-31FAC12E1F36}"/>
          </ac:picMkLst>
        </pc:picChg>
        <pc:picChg chg="add del mod">
          <ac:chgData name="Kishore Thirunagari" userId="S::kishore.thirunagari@amnetdigital.com::3958d85c-be6d-4325-8ddc-7f8fec19b329" providerId="AD" clId="Web-{9A3FEEBD-0AE8-DCBF-26D0-E37F861E96F1}" dt="2024-07-26T09:51:32.656" v="47"/>
          <ac:picMkLst>
            <pc:docMk/>
            <pc:sldMk cId="109857222" sldId="256"/>
            <ac:picMk id="33" creationId="{53F28AF2-7829-5A0C-352B-A90C63DC1574}"/>
          </ac:picMkLst>
        </pc:picChg>
        <pc:cxnChg chg="add del">
          <ac:chgData name="Kishore Thirunagari" userId="S::kishore.thirunagari@amnetdigital.com::3958d85c-be6d-4325-8ddc-7f8fec19b329" providerId="AD" clId="Web-{9A3FEEBD-0AE8-DCBF-26D0-E37F861E96F1}" dt="2024-07-26T09:47:54.356" v="16"/>
          <ac:cxnSpMkLst>
            <pc:docMk/>
            <pc:sldMk cId="109857222" sldId="256"/>
            <ac:cxnSpMk id="15" creationId="{095C64CB-DCB0-424A-8DFE-F09CBEE92615}"/>
          </ac:cxnSpMkLst>
        </pc:cxnChg>
        <pc:cxnChg chg="add del">
          <ac:chgData name="Kishore Thirunagari" userId="S::kishore.thirunagari@amnetdigital.com::3958d85c-be6d-4325-8ddc-7f8fec19b329" providerId="AD" clId="Web-{9A3FEEBD-0AE8-DCBF-26D0-E37F861E96F1}" dt="2024-07-26T10:12:00.219" v="201"/>
          <ac:cxnSpMkLst>
            <pc:docMk/>
            <pc:sldMk cId="109857222" sldId="256"/>
            <ac:cxnSpMk id="50" creationId="{EEA70831-9A8D-3B4D-8EA5-EE32F93E94E9}"/>
          </ac:cxnSpMkLst>
        </pc:cxnChg>
      </pc:sldChg>
      <pc:sldChg chg="modSp new">
        <pc:chgData name="Kishore Thirunagari" userId="S::kishore.thirunagari@amnetdigital.com::3958d85c-be6d-4325-8ddc-7f8fec19b329" providerId="AD" clId="Web-{9A3FEEBD-0AE8-DCBF-26D0-E37F861E96F1}" dt="2024-07-26T11:30:51.853" v="543" actId="20577"/>
        <pc:sldMkLst>
          <pc:docMk/>
          <pc:sldMk cId="844519692" sldId="257"/>
        </pc:sldMkLst>
        <pc:spChg chg="mod">
          <ac:chgData name="Kishore Thirunagari" userId="S::kishore.thirunagari@amnetdigital.com::3958d85c-be6d-4325-8ddc-7f8fec19b329" providerId="AD" clId="Web-{9A3FEEBD-0AE8-DCBF-26D0-E37F861E96F1}" dt="2024-07-26T11:27:58.023" v="520" actId="20577"/>
          <ac:spMkLst>
            <pc:docMk/>
            <pc:sldMk cId="844519692" sldId="257"/>
            <ac:spMk id="2" creationId="{6588D2A6-B672-4812-2CC7-7B828E2FB9B8}"/>
          </ac:spMkLst>
        </pc:spChg>
        <pc:spChg chg="mod">
          <ac:chgData name="Kishore Thirunagari" userId="S::kishore.thirunagari@amnetdigital.com::3958d85c-be6d-4325-8ddc-7f8fec19b329" providerId="AD" clId="Web-{9A3FEEBD-0AE8-DCBF-26D0-E37F861E96F1}" dt="2024-07-26T11:30:51.853" v="543" actId="20577"/>
          <ac:spMkLst>
            <pc:docMk/>
            <pc:sldMk cId="844519692" sldId="257"/>
            <ac:spMk id="3" creationId="{F53E30FA-45B8-0FB4-C248-A01473AD8E21}"/>
          </ac:spMkLst>
        </pc:spChg>
      </pc:sldChg>
      <pc:sldChg chg="addSp delSp modSp new mod setBg">
        <pc:chgData name="Kishore Thirunagari" userId="S::kishore.thirunagari@amnetdigital.com::3958d85c-be6d-4325-8ddc-7f8fec19b329" providerId="AD" clId="Web-{9A3FEEBD-0AE8-DCBF-26D0-E37F861E96F1}" dt="2024-07-26T11:54:31.123" v="900" actId="1076"/>
        <pc:sldMkLst>
          <pc:docMk/>
          <pc:sldMk cId="2509698123" sldId="258"/>
        </pc:sldMkLst>
        <pc:spChg chg="mod">
          <ac:chgData name="Kishore Thirunagari" userId="S::kishore.thirunagari@amnetdigital.com::3958d85c-be6d-4325-8ddc-7f8fec19b329" providerId="AD" clId="Web-{9A3FEEBD-0AE8-DCBF-26D0-E37F861E96F1}" dt="2024-07-26T11:54:31.123" v="900" actId="1076"/>
          <ac:spMkLst>
            <pc:docMk/>
            <pc:sldMk cId="2509698123" sldId="258"/>
            <ac:spMk id="2" creationId="{9DBA1DDE-7C73-A28D-97AC-09671B688E34}"/>
          </ac:spMkLst>
        </pc:spChg>
        <pc:spChg chg="del mod">
          <ac:chgData name="Kishore Thirunagari" userId="S::kishore.thirunagari@amnetdigital.com::3958d85c-be6d-4325-8ddc-7f8fec19b329" providerId="AD" clId="Web-{9A3FEEBD-0AE8-DCBF-26D0-E37F861E96F1}" dt="2024-07-26T11:39:49.095" v="822"/>
          <ac:spMkLst>
            <pc:docMk/>
            <pc:sldMk cId="2509698123" sldId="258"/>
            <ac:spMk id="3" creationId="{1566F423-4D6E-276B-7DEF-C01C03298888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11:34:13.434" v="629"/>
          <ac:spMkLst>
            <pc:docMk/>
            <pc:sldMk cId="2509698123" sldId="258"/>
            <ac:spMk id="4" creationId="{3597BD15-F23C-09DA-F67F-3466D22B9609}"/>
          </ac:spMkLst>
        </pc:spChg>
        <pc:spChg chg="add del mod">
          <ac:chgData name="Kishore Thirunagari" userId="S::kishore.thirunagari@amnetdigital.com::3958d85c-be6d-4325-8ddc-7f8fec19b329" providerId="AD" clId="Web-{9A3FEEBD-0AE8-DCBF-26D0-E37F861E96F1}" dt="2024-07-26T11:34:09.497" v="627"/>
          <ac:spMkLst>
            <pc:docMk/>
            <pc:sldMk cId="2509698123" sldId="258"/>
            <ac:spMk id="5" creationId="{F033D630-BDEE-D8FE-4E62-CAA1C5306FFD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11:40:12.346" v="826"/>
          <ac:spMkLst>
            <pc:docMk/>
            <pc:sldMk cId="2509698123" sldId="258"/>
            <ac:spMk id="9" creationId="{C7F2E4D6-EF46-1C43-8F3E-3620C3C83F36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11:40:12.346" v="826"/>
          <ac:spMkLst>
            <pc:docMk/>
            <pc:sldMk cId="2509698123" sldId="258"/>
            <ac:spMk id="16" creationId="{C7F2E4D6-EF46-1C43-8F3E-3620C3C83F36}"/>
          </ac:spMkLst>
        </pc:spChg>
        <pc:graphicFrameChg chg="add mod modGraphic">
          <ac:chgData name="Kishore Thirunagari" userId="S::kishore.thirunagari@amnetdigital.com::3958d85c-be6d-4325-8ddc-7f8fec19b329" providerId="AD" clId="Web-{9A3FEEBD-0AE8-DCBF-26D0-E37F861E96F1}" dt="2024-07-26T11:52:54.044" v="886" actId="1076"/>
          <ac:graphicFrameMkLst>
            <pc:docMk/>
            <pc:sldMk cId="2509698123" sldId="258"/>
            <ac:graphicFrameMk id="6" creationId="{058CD5A9-32F2-BACE-BB6F-3609BF1D75D7}"/>
          </ac:graphicFrameMkLst>
        </pc:graphicFrameChg>
        <pc:picChg chg="add del mod">
          <ac:chgData name="Kishore Thirunagari" userId="S::kishore.thirunagari@amnetdigital.com::3958d85c-be6d-4325-8ddc-7f8fec19b329" providerId="AD" clId="Web-{9A3FEEBD-0AE8-DCBF-26D0-E37F861E96F1}" dt="2024-07-26T11:54:23.701" v="894"/>
          <ac:picMkLst>
            <pc:docMk/>
            <pc:sldMk cId="2509698123" sldId="258"/>
            <ac:picMk id="237" creationId="{7659F738-A8EB-2560-FE00-343BBBF2DF5C}"/>
          </ac:picMkLst>
        </pc:picChg>
        <pc:picChg chg="add del mod">
          <ac:chgData name="Kishore Thirunagari" userId="S::kishore.thirunagari@amnetdigital.com::3958d85c-be6d-4325-8ddc-7f8fec19b329" providerId="AD" clId="Web-{9A3FEEBD-0AE8-DCBF-26D0-E37F861E96F1}" dt="2024-07-26T11:43:15.036" v="836"/>
          <ac:picMkLst>
            <pc:docMk/>
            <pc:sldMk cId="2509698123" sldId="258"/>
            <ac:picMk id="238" creationId="{E899F180-6D31-0DC4-9515-A5F05E1E1E3F}"/>
          </ac:picMkLst>
        </pc:picChg>
        <pc:picChg chg="add del mod">
          <ac:chgData name="Kishore Thirunagari" userId="S::kishore.thirunagari@amnetdigital.com::3958d85c-be6d-4325-8ddc-7f8fec19b329" providerId="AD" clId="Web-{9A3FEEBD-0AE8-DCBF-26D0-E37F861E96F1}" dt="2024-07-26T11:43:19.254" v="838"/>
          <ac:picMkLst>
            <pc:docMk/>
            <pc:sldMk cId="2509698123" sldId="258"/>
            <ac:picMk id="277" creationId="{EAC0BBD8-2E29-F0AE-81CB-3B8C80CEF86C}"/>
          </ac:picMkLst>
        </pc:picChg>
        <pc:picChg chg="add del mod">
          <ac:chgData name="Kishore Thirunagari" userId="S::kishore.thirunagari@amnetdigital.com::3958d85c-be6d-4325-8ddc-7f8fec19b329" providerId="AD" clId="Web-{9A3FEEBD-0AE8-DCBF-26D0-E37F861E96F1}" dt="2024-07-26T11:54:24.701" v="895"/>
          <ac:picMkLst>
            <pc:docMk/>
            <pc:sldMk cId="2509698123" sldId="258"/>
            <ac:picMk id="316" creationId="{97C67887-6680-54A8-87BD-C7E323F02FBC}"/>
          </ac:picMkLst>
        </pc:picChg>
        <pc:picChg chg="add del mod">
          <ac:chgData name="Kishore Thirunagari" userId="S::kishore.thirunagari@amnetdigital.com::3958d85c-be6d-4325-8ddc-7f8fec19b329" providerId="AD" clId="Web-{9A3FEEBD-0AE8-DCBF-26D0-E37F861E96F1}" dt="2024-07-26T11:54:26.217" v="897"/>
          <ac:picMkLst>
            <pc:docMk/>
            <pc:sldMk cId="2509698123" sldId="258"/>
            <ac:picMk id="317" creationId="{59171622-99FB-747B-CA82-79AA05CCB881}"/>
          </ac:picMkLst>
        </pc:picChg>
        <pc:picChg chg="add del mod">
          <ac:chgData name="Kishore Thirunagari" userId="S::kishore.thirunagari@amnetdigital.com::3958d85c-be6d-4325-8ddc-7f8fec19b329" providerId="AD" clId="Web-{9A3FEEBD-0AE8-DCBF-26D0-E37F861E96F1}" dt="2024-07-26T11:54:26.826" v="898"/>
          <ac:picMkLst>
            <pc:docMk/>
            <pc:sldMk cId="2509698123" sldId="258"/>
            <ac:picMk id="318" creationId="{C179CBFF-AF8C-5680-A18B-108B808B88F8}"/>
          </ac:picMkLst>
        </pc:picChg>
        <pc:picChg chg="add del mod">
          <ac:chgData name="Kishore Thirunagari" userId="S::kishore.thirunagari@amnetdigital.com::3958d85c-be6d-4325-8ddc-7f8fec19b329" providerId="AD" clId="Web-{9A3FEEBD-0AE8-DCBF-26D0-E37F861E96F1}" dt="2024-07-26T11:54:25.201" v="896"/>
          <ac:picMkLst>
            <pc:docMk/>
            <pc:sldMk cId="2509698123" sldId="258"/>
            <ac:picMk id="319" creationId="{7956DE4B-5C70-E732-530B-B18A34955501}"/>
          </ac:picMkLst>
        </pc:picChg>
        <pc:picChg chg="add del mod">
          <ac:chgData name="Kishore Thirunagari" userId="S::kishore.thirunagari@amnetdigital.com::3958d85c-be6d-4325-8ddc-7f8fec19b329" providerId="AD" clId="Web-{9A3FEEBD-0AE8-DCBF-26D0-E37F861E96F1}" dt="2024-07-26T11:54:27.358" v="899"/>
          <ac:picMkLst>
            <pc:docMk/>
            <pc:sldMk cId="2509698123" sldId="258"/>
            <ac:picMk id="320" creationId="{06FC36A7-AC47-2396-C593-3BCBC05A985D}"/>
          </ac:picMkLst>
        </pc:picChg>
        <pc:cxnChg chg="add del">
          <ac:chgData name="Kishore Thirunagari" userId="S::kishore.thirunagari@amnetdigital.com::3958d85c-be6d-4325-8ddc-7f8fec19b329" providerId="AD" clId="Web-{9A3FEEBD-0AE8-DCBF-26D0-E37F861E96F1}" dt="2024-07-26T11:40:12.346" v="826"/>
          <ac:cxnSpMkLst>
            <pc:docMk/>
            <pc:sldMk cId="2509698123" sldId="258"/>
            <ac:cxnSpMk id="11" creationId="{BF3CF3DF-4809-5B42-9F22-981391379297}"/>
          </ac:cxnSpMkLst>
        </pc:cxnChg>
        <pc:cxnChg chg="add del">
          <ac:chgData name="Kishore Thirunagari" userId="S::kishore.thirunagari@amnetdigital.com::3958d85c-be6d-4325-8ddc-7f8fec19b329" providerId="AD" clId="Web-{9A3FEEBD-0AE8-DCBF-26D0-E37F861E96F1}" dt="2024-07-26T11:40:12.346" v="826"/>
          <ac:cxnSpMkLst>
            <pc:docMk/>
            <pc:sldMk cId="2509698123" sldId="258"/>
            <ac:cxnSpMk id="18" creationId="{65824CF1-E973-7D48-9ECB-68CF79EC0DEF}"/>
          </ac:cxnSpMkLst>
        </pc:cxnChg>
      </pc:sldChg>
      <pc:sldChg chg="addSp delSp modSp new mod setBg setClrOvrMap">
        <pc:chgData name="Kishore Thirunagari" userId="S::kishore.thirunagari@amnetdigital.com::3958d85c-be6d-4325-8ddc-7f8fec19b329" providerId="AD" clId="Web-{9A3FEEBD-0AE8-DCBF-26D0-E37F861E96F1}" dt="2024-07-26T11:59:34.393" v="936" actId="1076"/>
        <pc:sldMkLst>
          <pc:docMk/>
          <pc:sldMk cId="2205166436" sldId="259"/>
        </pc:sldMkLst>
        <pc:spChg chg="del">
          <ac:chgData name="Kishore Thirunagari" userId="S::kishore.thirunagari@amnetdigital.com::3958d85c-be6d-4325-8ddc-7f8fec19b329" providerId="AD" clId="Web-{9A3FEEBD-0AE8-DCBF-26D0-E37F861E96F1}" dt="2024-07-26T11:54:58.749" v="904"/>
          <ac:spMkLst>
            <pc:docMk/>
            <pc:sldMk cId="2205166436" sldId="259"/>
            <ac:spMk id="2" creationId="{AB414E20-CBAD-06AD-124F-F6833D10557B}"/>
          </ac:spMkLst>
        </pc:spChg>
        <pc:spChg chg="del">
          <ac:chgData name="Kishore Thirunagari" userId="S::kishore.thirunagari@amnetdigital.com::3958d85c-be6d-4325-8ddc-7f8fec19b329" providerId="AD" clId="Web-{9A3FEEBD-0AE8-DCBF-26D0-E37F861E96F1}" dt="2024-07-26T11:54:52.061" v="902"/>
          <ac:spMkLst>
            <pc:docMk/>
            <pc:sldMk cId="2205166436" sldId="259"/>
            <ac:spMk id="3" creationId="{18DD34A0-EF61-8660-3FED-C062FBC95ED5}"/>
          </ac:spMkLst>
        </pc:spChg>
        <pc:spChg chg="add mod">
          <ac:chgData name="Kishore Thirunagari" userId="S::kishore.thirunagari@amnetdigital.com::3958d85c-be6d-4325-8ddc-7f8fec19b329" providerId="AD" clId="Web-{9A3FEEBD-0AE8-DCBF-26D0-E37F861E96F1}" dt="2024-07-26T11:59:17.284" v="932" actId="1076"/>
          <ac:spMkLst>
            <pc:docMk/>
            <pc:sldMk cId="2205166436" sldId="259"/>
            <ac:spMk id="64" creationId="{C7EC373C-7E69-33C7-7F09-BC4FD2A8A43B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11:57:15.235" v="918"/>
          <ac:spMkLst>
            <pc:docMk/>
            <pc:sldMk cId="2205166436" sldId="259"/>
            <ac:spMk id="66" creationId="{C7F2E4D6-EF46-1C43-8F3E-3620C3C83F36}"/>
          </ac:spMkLst>
        </pc:spChg>
        <pc:spChg chg="add del">
          <ac:chgData name="Kishore Thirunagari" userId="S::kishore.thirunagari@amnetdigital.com::3958d85c-be6d-4325-8ddc-7f8fec19b329" providerId="AD" clId="Web-{9A3FEEBD-0AE8-DCBF-26D0-E37F861E96F1}" dt="2024-07-26T11:56:16.172" v="913"/>
          <ac:spMkLst>
            <pc:docMk/>
            <pc:sldMk cId="2205166436" sldId="259"/>
            <ac:spMk id="69" creationId="{557B0AD7-E991-E343-BF68-F118815215C7}"/>
          </ac:spMkLst>
        </pc:spChg>
        <pc:grpChg chg="add del">
          <ac:chgData name="Kishore Thirunagari" userId="S::kishore.thirunagari@amnetdigital.com::3958d85c-be6d-4325-8ddc-7f8fec19b329" providerId="AD" clId="Web-{9A3FEEBD-0AE8-DCBF-26D0-E37F861E96F1}" dt="2024-07-26T11:57:15.235" v="918"/>
          <ac:grpSpMkLst>
            <pc:docMk/>
            <pc:sldMk cId="2205166436" sldId="259"/>
            <ac:grpSpMk id="67" creationId="{0D40C408-1C95-CC45-87A7-61CE8B1F9362}"/>
          </ac:grpSpMkLst>
        </pc:grpChg>
        <pc:grpChg chg="add del">
          <ac:chgData name="Kishore Thirunagari" userId="S::kishore.thirunagari@amnetdigital.com::3958d85c-be6d-4325-8ddc-7f8fec19b329" providerId="AD" clId="Web-{9A3FEEBD-0AE8-DCBF-26D0-E37F861E96F1}" dt="2024-07-26T11:56:16.172" v="913"/>
          <ac:grpSpMkLst>
            <pc:docMk/>
            <pc:sldMk cId="2205166436" sldId="259"/>
            <ac:grpSpMk id="71" creationId="{DEE599F2-C28F-604D-818F-5BC1BEE74629}"/>
          </ac:grpSpMkLst>
        </pc:grpChg>
        <pc:graphicFrameChg chg="add mod ord modGraphic">
          <ac:chgData name="Kishore Thirunagari" userId="S::kishore.thirunagari@amnetdigital.com::3958d85c-be6d-4325-8ddc-7f8fec19b329" providerId="AD" clId="Web-{9A3FEEBD-0AE8-DCBF-26D0-E37F861E96F1}" dt="2024-07-26T11:59:34.393" v="936" actId="1076"/>
          <ac:graphicFrameMkLst>
            <pc:docMk/>
            <pc:sldMk cId="2205166436" sldId="259"/>
            <ac:graphicFrameMk id="5" creationId="{DE936E6F-F8FB-C055-D2E3-4B118191456F}"/>
          </ac:graphicFrameMkLst>
        </pc:graphicFrameChg>
        <pc:cxnChg chg="add del">
          <ac:chgData name="Kishore Thirunagari" userId="S::kishore.thirunagari@amnetdigital.com::3958d85c-be6d-4325-8ddc-7f8fec19b329" providerId="AD" clId="Web-{9A3FEEBD-0AE8-DCBF-26D0-E37F861E96F1}" dt="2024-07-26T11:57:15.235" v="918"/>
          <ac:cxnSpMkLst>
            <pc:docMk/>
            <pc:sldMk cId="2205166436" sldId="259"/>
            <ac:cxnSpMk id="77" creationId="{BF3CF3DF-4809-5B42-9F22-981391379297}"/>
          </ac:cxnSpMkLst>
        </pc:cxnChg>
      </pc:sldChg>
      <pc:sldMasterChg chg="del delSldLayout">
        <pc:chgData name="Kishore Thirunagari" userId="S::kishore.thirunagari@amnetdigital.com::3958d85c-be6d-4325-8ddc-7f8fec19b329" providerId="AD" clId="Web-{9A3FEEBD-0AE8-DCBF-26D0-E37F861E96F1}" dt="2024-07-26T09:46:23.198" v="5"/>
        <pc:sldMasterMkLst>
          <pc:docMk/>
          <pc:sldMasterMk cId="2460954070" sldId="2147483660"/>
        </pc:sldMasterMkLst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ishore Thirunagari" userId="S::kishore.thirunagari@amnetdigital.com::3958d85c-be6d-4325-8ddc-7f8fec19b329" providerId="AD" clId="Web-{9A3FEEBD-0AE8-DCBF-26D0-E37F861E96F1}" dt="2024-07-26T09:46:23.198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Kishore Thirunagari" userId="S::kishore.thirunagari@amnetdigital.com::3958d85c-be6d-4325-8ddc-7f8fec19b329" providerId="AD" clId="Web-{9A3FEEBD-0AE8-DCBF-26D0-E37F861E96F1}" dt="2024-07-26T09:47:54.356" v="16"/>
        <pc:sldMasterMkLst>
          <pc:docMk/>
          <pc:sldMasterMk cId="1236594043" sldId="2147483672"/>
        </pc:sldMasterMkLst>
        <pc:sldLayoutChg chg="add del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3090961414" sldId="2147483673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4186873203" sldId="2147483674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3986701829" sldId="2147483675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1457988694" sldId="2147483676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2061166530" sldId="2147483677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4250680661" sldId="2147483678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587005756" sldId="2147483679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2411370162" sldId="2147483680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1624228372" sldId="2147483681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3457889360" sldId="2147483682"/>
          </pc:sldLayoutMkLst>
        </pc:sldLayoutChg>
        <pc:sldLayoutChg chg="add del replId">
          <pc:chgData name="Kishore Thirunagari" userId="S::kishore.thirunagari@amnetdigital.com::3958d85c-be6d-4325-8ddc-7f8fec19b329" providerId="AD" clId="Web-{9A3FEEBD-0AE8-DCBF-26D0-E37F861E96F1}" dt="2024-07-26T09:47:54.356" v="16"/>
          <pc:sldLayoutMkLst>
            <pc:docMk/>
            <pc:sldMasterMk cId="1236594043" sldId="2147483672"/>
            <pc:sldLayoutMk cId="3398426353" sldId="2147483683"/>
          </pc:sldLayoutMkLst>
        </pc:sldLayoutChg>
      </pc:sldMasterChg>
      <pc:sldMasterChg chg="add del addSldLayout delSldLayout">
        <pc:chgData name="Kishore Thirunagari" userId="S::kishore.thirunagari@amnetdigital.com::3958d85c-be6d-4325-8ddc-7f8fec19b329" providerId="AD" clId="Web-{9A3FEEBD-0AE8-DCBF-26D0-E37F861E96F1}" dt="2024-07-26T09:47:54.293" v="15"/>
        <pc:sldMasterMkLst>
          <pc:docMk/>
          <pc:sldMasterMk cId="2182501670" sldId="2147483759"/>
        </pc:sldMasterMkLst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1559792443" sldId="2147483748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2439586951" sldId="2147483749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868352786" sldId="2147483750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1860300020" sldId="2147483751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3522580031" sldId="2147483752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3724635025" sldId="2147483753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3300482294" sldId="2147483754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769064232" sldId="2147483755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1147397109" sldId="2147483756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3458224108" sldId="2147483757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47:54.293" v="15"/>
          <pc:sldLayoutMkLst>
            <pc:docMk/>
            <pc:sldMasterMk cId="2182501670" sldId="2147483759"/>
            <pc:sldLayoutMk cId="1563436218" sldId="2147483758"/>
          </pc:sldLayoutMkLst>
        </pc:sldLayoutChg>
      </pc:sldMasterChg>
      <pc:sldMasterChg chg="add del addSldLayout delSldLayout">
        <pc:chgData name="Kishore Thirunagari" userId="S::kishore.thirunagari@amnetdigital.com::3958d85c-be6d-4325-8ddc-7f8fec19b329" providerId="AD" clId="Web-{9A3FEEBD-0AE8-DCBF-26D0-E37F861E96F1}" dt="2024-07-26T09:51:26.702" v="45"/>
        <pc:sldMasterMkLst>
          <pc:docMk/>
          <pc:sldMasterMk cId="81097058" sldId="2147483772"/>
        </pc:sldMasterMkLst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994096527" sldId="2147483761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2014609132" sldId="2147483762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1881584495" sldId="2147483763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1830870251" sldId="2147483764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2256627603" sldId="2147483765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4010552861" sldId="2147483766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2578758097" sldId="2147483767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3266756306" sldId="2147483768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1821047445" sldId="2147483769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2514573820" sldId="2147483770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09:51:26.702" v="45"/>
          <pc:sldLayoutMkLst>
            <pc:docMk/>
            <pc:sldMasterMk cId="81097058" sldId="2147483772"/>
            <pc:sldLayoutMk cId="1650872437" sldId="2147483771"/>
          </pc:sldLayoutMkLst>
        </pc:sldLayoutChg>
      </pc:sldMasterChg>
      <pc:sldMasterChg chg="add del mod setBg addSldLayout delSldLayout modSldLayout">
        <pc:chgData name="Kishore Thirunagari" userId="S::kishore.thirunagari@amnetdigital.com::3958d85c-be6d-4325-8ddc-7f8fec19b329" providerId="AD" clId="Web-{9A3FEEBD-0AE8-DCBF-26D0-E37F861E96F1}" dt="2024-07-26T09:54:03.095" v="60"/>
        <pc:sldMasterMkLst>
          <pc:docMk/>
          <pc:sldMasterMk cId="349319012" sldId="2147483822"/>
        </pc:sldMasterMkLst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662141369" sldId="2147483811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1346731312" sldId="2147483812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424598355" sldId="2147483813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232017016" sldId="2147483814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4292960284" sldId="2147483815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2055715329" sldId="2147483816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55927054" sldId="2147483817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2323287005" sldId="2147483818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735118412" sldId="2147483819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3740677785" sldId="2147483820"/>
          </pc:sldLayoutMkLst>
        </pc:sldLayoutChg>
        <pc:sldLayoutChg chg="add del mod">
          <pc:chgData name="Kishore Thirunagari" userId="S::kishore.thirunagari@amnetdigital.com::3958d85c-be6d-4325-8ddc-7f8fec19b329" providerId="AD" clId="Web-{9A3FEEBD-0AE8-DCBF-26D0-E37F861E96F1}" dt="2024-07-26T09:54:03.095" v="60"/>
          <pc:sldLayoutMkLst>
            <pc:docMk/>
            <pc:sldMasterMk cId="349319012" sldId="2147483822"/>
            <pc:sldLayoutMk cId="1512392467" sldId="2147483821"/>
          </pc:sldLayoutMkLst>
        </pc:sldLayoutChg>
      </pc:sldMasterChg>
      <pc:sldMasterChg chg="add del addSldLayout delSldLayout">
        <pc:chgData name="Kishore Thirunagari" userId="S::kishore.thirunagari@amnetdigital.com::3958d85c-be6d-4325-8ddc-7f8fec19b329" providerId="AD" clId="Web-{9A3FEEBD-0AE8-DCBF-26D0-E37F861E96F1}" dt="2024-07-26T10:12:00.219" v="201"/>
        <pc:sldMasterMkLst>
          <pc:docMk/>
          <pc:sldMasterMk cId="2198832459" sldId="2147483885"/>
        </pc:sldMasterMkLst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3611158964" sldId="2147483874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2232841415" sldId="2147483875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3943457329" sldId="2147483876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3862217979" sldId="2147483877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2549027323" sldId="2147483878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1656795870" sldId="2147483879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3129331725" sldId="2147483880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642395736" sldId="2147483881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4278052996" sldId="2147483882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1166927459" sldId="2147483883"/>
          </pc:sldLayoutMkLst>
        </pc:sldLayoutChg>
        <pc:sldLayoutChg chg="add del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198832459" sldId="2147483885"/>
            <pc:sldLayoutMk cId="2444508300" sldId="2147483884"/>
          </pc:sldLayoutMkLst>
        </pc:sldLayoutChg>
      </pc:sldMasterChg>
      <pc:sldMasterChg chg="add del addSldLayout delSldLayout modSldLayout">
        <pc:chgData name="Kishore Thirunagari" userId="S::kishore.thirunagari@amnetdigital.com::3958d85c-be6d-4325-8ddc-7f8fec19b329" providerId="AD" clId="Web-{9A3FEEBD-0AE8-DCBF-26D0-E37F861E96F1}" dt="2024-07-26T10:00:11.616" v="116"/>
        <pc:sldMasterMkLst>
          <pc:docMk/>
          <pc:sldMasterMk cId="2299012788" sldId="2147483886"/>
        </pc:sldMasterMkLst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291317085" sldId="2147483887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2347977814" sldId="2147483888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1005605963" sldId="2147483889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3383931518" sldId="2147483890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2838940380" sldId="2147483891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2892282863" sldId="2147483892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1869923697" sldId="2147483893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2890927741" sldId="2147483894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2840143930" sldId="2147483895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1291022868" sldId="2147483896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1345936995" sldId="2147483897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2095285851" sldId="2147483898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1371756942" sldId="2147483899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1235422612" sldId="2147483900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1897495088" sldId="2147483901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1080818920" sldId="2147483902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1.616" v="116"/>
          <pc:sldLayoutMkLst>
            <pc:docMk/>
            <pc:sldMasterMk cId="2299012788" sldId="2147483886"/>
            <pc:sldLayoutMk cId="520807421" sldId="2147483903"/>
          </pc:sldLayoutMkLst>
        </pc:sldLayoutChg>
      </pc:sldMasterChg>
      <pc:sldMasterChg chg="add del addSldLayout delSldLayout modSldLayout">
        <pc:chgData name="Kishore Thirunagari" userId="S::kishore.thirunagari@amnetdigital.com::3958d85c-be6d-4325-8ddc-7f8fec19b329" providerId="AD" clId="Web-{9A3FEEBD-0AE8-DCBF-26D0-E37F861E96F1}" dt="2024-07-26T10:12:00.219" v="201"/>
        <pc:sldMasterMkLst>
          <pc:docMk/>
          <pc:sldMasterMk cId="2894636815" sldId="2147483886"/>
        </pc:sldMasterMkLst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838520837" sldId="2147483887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1608091891" sldId="2147483888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1479873154" sldId="2147483889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2727982171" sldId="2147483890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1173554050" sldId="2147483891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636787204" sldId="2147483892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1738560539" sldId="2147483893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2741408898" sldId="2147483894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1741285206" sldId="2147483895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3469269869" sldId="2147483896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12:00.219" v="201"/>
          <pc:sldLayoutMkLst>
            <pc:docMk/>
            <pc:sldMasterMk cId="2894636815" sldId="2147483886"/>
            <pc:sldLayoutMk cId="3857266850" sldId="2147483897"/>
          </pc:sldLayoutMkLst>
        </pc:sldLayoutChg>
      </pc:sldMasterChg>
      <pc:sldMasterChg chg="add del addSldLayout delSldLayout modSldLayout">
        <pc:chgData name="Kishore Thirunagari" userId="S::kishore.thirunagari@amnetdigital.com::3958d85c-be6d-4325-8ddc-7f8fec19b329" providerId="AD" clId="Web-{9A3FEEBD-0AE8-DCBF-26D0-E37F861E96F1}" dt="2024-07-26T10:09:54.998" v="186"/>
        <pc:sldMasterMkLst>
          <pc:docMk/>
          <pc:sldMasterMk cId="2982665318" sldId="2147483886"/>
        </pc:sldMasterMkLst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3466486234" sldId="2147483887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1655682637" sldId="2147483888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4273824824" sldId="2147483889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799156400" sldId="2147483890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2615239455" sldId="2147483891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346531158" sldId="2147483892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328233662" sldId="2147483893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3883457524" sldId="2147483894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216768284" sldId="2147483895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1407019308" sldId="2147483896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9:54.998" v="186"/>
          <pc:sldLayoutMkLst>
            <pc:docMk/>
            <pc:sldMasterMk cId="2982665318" sldId="2147483886"/>
            <pc:sldLayoutMk cId="767038602" sldId="2147483897"/>
          </pc:sldLayoutMkLst>
        </pc:sldLayoutChg>
      </pc:sldMasterChg>
      <pc:sldMasterChg chg="add del addSldLayout delSldLayout modSldLayout">
        <pc:chgData name="Kishore Thirunagari" userId="S::kishore.thirunagari@amnetdigital.com::3958d85c-be6d-4325-8ddc-7f8fec19b329" providerId="AD" clId="Web-{9A3FEEBD-0AE8-DCBF-26D0-E37F861E96F1}" dt="2024-07-26T10:00:10.491" v="115"/>
        <pc:sldMasterMkLst>
          <pc:docMk/>
          <pc:sldMasterMk cId="4128131918" sldId="2147483904"/>
        </pc:sldMasterMkLst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446230242" sldId="2147483905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3624254764" sldId="2147483906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394535073" sldId="2147483907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1673989972" sldId="2147483908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331575592" sldId="2147483909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93246247" sldId="2147483910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956815946" sldId="2147483911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676277916" sldId="2147483912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4059249751" sldId="2147483913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3980586963" sldId="2147483914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370749850" sldId="2147483915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22620292" sldId="2147483916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441843773" sldId="2147483917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744197488" sldId="2147483918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2252804560" sldId="2147483919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739636568" sldId="2147483920"/>
          </pc:sldLayoutMkLst>
        </pc:sldLayoutChg>
        <pc:sldLayoutChg chg="add del mod replId">
          <pc:chgData name="Kishore Thirunagari" userId="S::kishore.thirunagari@amnetdigital.com::3958d85c-be6d-4325-8ddc-7f8fec19b329" providerId="AD" clId="Web-{9A3FEEBD-0AE8-DCBF-26D0-E37F861E96F1}" dt="2024-07-26T10:00:10.491" v="115"/>
          <pc:sldLayoutMkLst>
            <pc:docMk/>
            <pc:sldMasterMk cId="4128131918" sldId="2147483904"/>
            <pc:sldLayoutMk cId="3355557463" sldId="2147483921"/>
          </pc:sldLayoutMkLst>
        </pc:sldLayoutChg>
      </pc:sldMasterChg>
    </pc:docChg>
  </pc:docChgLst>
  <pc:docChgLst>
    <pc:chgData name="Kishore Thirunagari" userId="S::kishore.thirunagari@amnetdigital.com::3958d85c-be6d-4325-8ddc-7f8fec19b329" providerId="AD" clId="Web-{8DE00419-62A0-8957-5DB1-26E29C8FAFB4}"/>
    <pc:docChg chg="addSld delSld modSld">
      <pc:chgData name="Kishore Thirunagari" userId="S::kishore.thirunagari@amnetdigital.com::3958d85c-be6d-4325-8ddc-7f8fec19b329" providerId="AD" clId="Web-{8DE00419-62A0-8957-5DB1-26E29C8FAFB4}" dt="2024-07-27T18:22:15.891" v="4098" actId="20577"/>
      <pc:docMkLst>
        <pc:docMk/>
      </pc:docMkLst>
      <pc:sldChg chg="modSp">
        <pc:chgData name="Kishore Thirunagari" userId="S::kishore.thirunagari@amnetdigital.com::3958d85c-be6d-4325-8ddc-7f8fec19b329" providerId="AD" clId="Web-{8DE00419-62A0-8957-5DB1-26E29C8FAFB4}" dt="2024-07-27T16:43:14.251" v="2980" actId="20577"/>
        <pc:sldMkLst>
          <pc:docMk/>
          <pc:sldMk cId="844519692" sldId="257"/>
        </pc:sldMkLst>
        <pc:spChg chg="mod">
          <ac:chgData name="Kishore Thirunagari" userId="S::kishore.thirunagari@amnetdigital.com::3958d85c-be6d-4325-8ddc-7f8fec19b329" providerId="AD" clId="Web-{8DE00419-62A0-8957-5DB1-26E29C8FAFB4}" dt="2024-07-27T13:27:37.573" v="72" actId="20577"/>
          <ac:spMkLst>
            <pc:docMk/>
            <pc:sldMk cId="844519692" sldId="257"/>
            <ac:spMk id="2" creationId="{6588D2A6-B672-4812-2CC7-7B828E2FB9B8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6:43:14.251" v="2980" actId="20577"/>
          <ac:spMkLst>
            <pc:docMk/>
            <pc:sldMk cId="844519692" sldId="257"/>
            <ac:spMk id="3" creationId="{F53E30FA-45B8-0FB4-C248-A01473AD8E21}"/>
          </ac:spMkLst>
        </pc:spChg>
        <pc:picChg chg="mod">
          <ac:chgData name="Kishore Thirunagari" userId="S::kishore.thirunagari@amnetdigital.com::3958d85c-be6d-4325-8ddc-7f8fec19b329" providerId="AD" clId="Web-{8DE00419-62A0-8957-5DB1-26E29C8FAFB4}" dt="2024-07-27T16:19:22.353" v="2865" actId="1076"/>
          <ac:picMkLst>
            <pc:docMk/>
            <pc:sldMk cId="844519692" sldId="257"/>
            <ac:picMk id="23" creationId="{BBDEC1B5-A43F-345A-9FD1-3AB974C6CE73}"/>
          </ac:picMkLst>
        </pc:picChg>
      </pc:sldChg>
      <pc:sldChg chg="addSp delSp modSp">
        <pc:chgData name="Kishore Thirunagari" userId="S::kishore.thirunagari@amnetdigital.com::3958d85c-be6d-4325-8ddc-7f8fec19b329" providerId="AD" clId="Web-{8DE00419-62A0-8957-5DB1-26E29C8FAFB4}" dt="2024-07-27T14:56:07.178" v="1656" actId="20577"/>
        <pc:sldMkLst>
          <pc:docMk/>
          <pc:sldMk cId="1255547235" sldId="260"/>
        </pc:sldMkLst>
        <pc:spChg chg="mod">
          <ac:chgData name="Kishore Thirunagari" userId="S::kishore.thirunagari@amnetdigital.com::3958d85c-be6d-4325-8ddc-7f8fec19b329" providerId="AD" clId="Web-{8DE00419-62A0-8957-5DB1-26E29C8FAFB4}" dt="2024-07-27T14:46:42.279" v="1586" actId="14100"/>
          <ac:spMkLst>
            <pc:docMk/>
            <pc:sldMk cId="1255547235" sldId="260"/>
            <ac:spMk id="2" creationId="{D6AABF0B-6F88-C0F4-287C-836CB1A4D045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4:56:07.178" v="1656" actId="20577"/>
          <ac:spMkLst>
            <pc:docMk/>
            <pc:sldMk cId="1255547235" sldId="260"/>
            <ac:spMk id="3" creationId="{7F055525-39E1-B52E-EB7B-717278A2D7CA}"/>
          </ac:spMkLst>
        </pc:spChg>
        <pc:spChg chg="add del mod">
          <ac:chgData name="Kishore Thirunagari" userId="S::kishore.thirunagari@amnetdigital.com::3958d85c-be6d-4325-8ddc-7f8fec19b329" providerId="AD" clId="Web-{8DE00419-62A0-8957-5DB1-26E29C8FAFB4}" dt="2024-07-27T14:51:06.970" v="1611"/>
          <ac:spMkLst>
            <pc:docMk/>
            <pc:sldMk cId="1255547235" sldId="260"/>
            <ac:spMk id="5" creationId="{5A861C37-94EE-F89A-6588-404E9F15D777}"/>
          </ac:spMkLst>
        </pc:spChg>
        <pc:spChg chg="ord">
          <ac:chgData name="Kishore Thirunagari" userId="S::kishore.thirunagari@amnetdigital.com::3958d85c-be6d-4325-8ddc-7f8fec19b329" providerId="AD" clId="Web-{8DE00419-62A0-8957-5DB1-26E29C8FAFB4}" dt="2024-07-27T14:50:42.658" v="1603"/>
          <ac:spMkLst>
            <pc:docMk/>
            <pc:sldMk cId="1255547235" sldId="260"/>
            <ac:spMk id="25" creationId="{14ACB00F-615E-0E4F-9794-329E08F6E499}"/>
          </ac:spMkLst>
        </pc:spChg>
        <pc:picChg chg="add del mod ord">
          <ac:chgData name="Kishore Thirunagari" userId="S::kishore.thirunagari@amnetdigital.com::3958d85c-be6d-4325-8ddc-7f8fec19b329" providerId="AD" clId="Web-{8DE00419-62A0-8957-5DB1-26E29C8FAFB4}" dt="2024-07-27T14:51:09.924" v="1612"/>
          <ac:picMkLst>
            <pc:docMk/>
            <pc:sldMk cId="1255547235" sldId="260"/>
            <ac:picMk id="4" creationId="{AA7081E2-08BF-4936-2468-928E0B2BCFD4}"/>
          </ac:picMkLst>
        </pc:picChg>
        <pc:picChg chg="add del mod">
          <ac:chgData name="Kishore Thirunagari" userId="S::kishore.thirunagari@amnetdigital.com::3958d85c-be6d-4325-8ddc-7f8fec19b329" providerId="AD" clId="Web-{8DE00419-62A0-8957-5DB1-26E29C8FAFB4}" dt="2024-07-27T14:50:15.673" v="1599"/>
          <ac:picMkLst>
            <pc:docMk/>
            <pc:sldMk cId="1255547235" sldId="260"/>
            <ac:picMk id="6" creationId="{6D4C150E-B7F4-B233-0B1B-36A8C26D8668}"/>
          </ac:picMkLst>
        </pc:picChg>
        <pc:picChg chg="mod ord">
          <ac:chgData name="Kishore Thirunagari" userId="S::kishore.thirunagari@amnetdigital.com::3958d85c-be6d-4325-8ddc-7f8fec19b329" providerId="AD" clId="Web-{8DE00419-62A0-8957-5DB1-26E29C8FAFB4}" dt="2024-07-27T14:54:58.646" v="1635"/>
          <ac:picMkLst>
            <pc:docMk/>
            <pc:sldMk cId="1255547235" sldId="260"/>
            <ac:picMk id="7" creationId="{B88470E5-F3FF-FA47-02ED-AB8581EDC2D7}"/>
          </ac:picMkLst>
        </pc:picChg>
        <pc:picChg chg="add mod ord">
          <ac:chgData name="Kishore Thirunagari" userId="S::kishore.thirunagari@amnetdigital.com::3958d85c-be6d-4325-8ddc-7f8fec19b329" providerId="AD" clId="Web-{8DE00419-62A0-8957-5DB1-26E29C8FAFB4}" dt="2024-07-27T14:54:58.068" v="1634"/>
          <ac:picMkLst>
            <pc:docMk/>
            <pc:sldMk cId="1255547235" sldId="260"/>
            <ac:picMk id="8" creationId="{6E7A9524-3433-020C-7305-FCC8A073337B}"/>
          </ac:picMkLst>
        </pc:picChg>
      </pc:sldChg>
      <pc:sldChg chg="modSp">
        <pc:chgData name="Kishore Thirunagari" userId="S::kishore.thirunagari@amnetdigital.com::3958d85c-be6d-4325-8ddc-7f8fec19b329" providerId="AD" clId="Web-{8DE00419-62A0-8957-5DB1-26E29C8FAFB4}" dt="2024-07-27T17:50:34.912" v="3704" actId="1076"/>
        <pc:sldMkLst>
          <pc:docMk/>
          <pc:sldMk cId="1053134760" sldId="261"/>
        </pc:sldMkLst>
        <pc:spChg chg="mod">
          <ac:chgData name="Kishore Thirunagari" userId="S::kishore.thirunagari@amnetdigital.com::3958d85c-be6d-4325-8ddc-7f8fec19b329" providerId="AD" clId="Web-{8DE00419-62A0-8957-5DB1-26E29C8FAFB4}" dt="2024-07-27T17:50:34.912" v="3704" actId="1076"/>
          <ac:spMkLst>
            <pc:docMk/>
            <pc:sldMk cId="1053134760" sldId="261"/>
            <ac:spMk id="3" creationId="{F53E30FA-45B8-0FB4-C248-A01473AD8E21}"/>
          </ac:spMkLst>
        </pc:spChg>
      </pc:sldChg>
      <pc:sldChg chg="modSp">
        <pc:chgData name="Kishore Thirunagari" userId="S::kishore.thirunagari@amnetdigital.com::3958d85c-be6d-4325-8ddc-7f8fec19b329" providerId="AD" clId="Web-{8DE00419-62A0-8957-5DB1-26E29C8FAFB4}" dt="2024-07-27T13:32:22.189" v="138" actId="1076"/>
        <pc:sldMkLst>
          <pc:docMk/>
          <pc:sldMk cId="2330869412" sldId="262"/>
        </pc:sldMkLst>
        <pc:spChg chg="mod">
          <ac:chgData name="Kishore Thirunagari" userId="S::kishore.thirunagari@amnetdigital.com::3958d85c-be6d-4325-8ddc-7f8fec19b329" providerId="AD" clId="Web-{8DE00419-62A0-8957-5DB1-26E29C8FAFB4}" dt="2024-07-27T13:32:22.189" v="138" actId="1076"/>
          <ac:spMkLst>
            <pc:docMk/>
            <pc:sldMk cId="2330869412" sldId="262"/>
            <ac:spMk id="2" creationId="{ED52DAD4-792D-6AA0-9C20-743B610F8ACD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3:31:37.579" v="121" actId="20577"/>
          <ac:spMkLst>
            <pc:docMk/>
            <pc:sldMk cId="2330869412" sldId="262"/>
            <ac:spMk id="10" creationId="{1AA9FE23-A783-2A11-B2BF-6E445921CC24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3:31:30.970" v="117" actId="1076"/>
          <ac:spMkLst>
            <pc:docMk/>
            <pc:sldMk cId="2330869412" sldId="262"/>
            <ac:spMk id="12" creationId="{16CD3A75-6C25-EED3-7E2D-C905464C5B1B}"/>
          </ac:spMkLst>
        </pc:spChg>
      </pc:sldChg>
      <pc:sldChg chg="addSp delSp modSp">
        <pc:chgData name="Kishore Thirunagari" userId="S::kishore.thirunagari@amnetdigital.com::3958d85c-be6d-4325-8ddc-7f8fec19b329" providerId="AD" clId="Web-{8DE00419-62A0-8957-5DB1-26E29C8FAFB4}" dt="2024-07-27T17:42:17.546" v="3641" actId="1076"/>
        <pc:sldMkLst>
          <pc:docMk/>
          <pc:sldMk cId="2362826763" sldId="263"/>
        </pc:sldMkLst>
        <pc:spChg chg="mod ord">
          <ac:chgData name="Kishore Thirunagari" userId="S::kishore.thirunagari@amnetdigital.com::3958d85c-be6d-4325-8ddc-7f8fec19b329" providerId="AD" clId="Web-{8DE00419-62A0-8957-5DB1-26E29C8FAFB4}" dt="2024-07-27T17:18:16.301" v="3309" actId="1076"/>
          <ac:spMkLst>
            <pc:docMk/>
            <pc:sldMk cId="2362826763" sldId="263"/>
            <ac:spMk id="2" creationId="{462F3E59-3CBF-7D6D-90EF-15F57EC605AC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7:42:17.546" v="3641" actId="1076"/>
          <ac:spMkLst>
            <pc:docMk/>
            <pc:sldMk cId="2362826763" sldId="263"/>
            <ac:spMk id="3" creationId="{4C839332-C3E6-5C79-A206-BCED4B728F5E}"/>
          </ac:spMkLst>
        </pc:spChg>
        <pc:spChg chg="add del">
          <ac:chgData name="Kishore Thirunagari" userId="S::kishore.thirunagari@amnetdigital.com::3958d85c-be6d-4325-8ddc-7f8fec19b329" providerId="AD" clId="Web-{8DE00419-62A0-8957-5DB1-26E29C8FAFB4}" dt="2024-07-27T14:27:54.155" v="1276"/>
          <ac:spMkLst>
            <pc:docMk/>
            <pc:sldMk cId="2362826763" sldId="263"/>
            <ac:spMk id="10" creationId="{C7F2E4D6-EF46-1C43-8F3E-3620C3C83F36}"/>
          </ac:spMkLst>
        </pc:spChg>
        <pc:spChg chg="add del">
          <ac:chgData name="Kishore Thirunagari" userId="S::kishore.thirunagari@amnetdigital.com::3958d85c-be6d-4325-8ddc-7f8fec19b329" providerId="AD" clId="Web-{8DE00419-62A0-8957-5DB1-26E29C8FAFB4}" dt="2024-07-27T14:27:32.780" v="1275"/>
          <ac:spMkLst>
            <pc:docMk/>
            <pc:sldMk cId="2362826763" sldId="263"/>
            <ac:spMk id="20" creationId="{C7F2E4D6-EF46-1C43-8F3E-3620C3C83F36}"/>
          </ac:spMkLst>
        </pc:spChg>
        <pc:spChg chg="add">
          <ac:chgData name="Kishore Thirunagari" userId="S::kishore.thirunagari@amnetdigital.com::3958d85c-be6d-4325-8ddc-7f8fec19b329" providerId="AD" clId="Web-{8DE00419-62A0-8957-5DB1-26E29C8FAFB4}" dt="2024-07-27T14:27:54.155" v="1276"/>
          <ac:spMkLst>
            <pc:docMk/>
            <pc:sldMk cId="2362826763" sldId="263"/>
            <ac:spMk id="22" creationId="{C7F2E4D6-EF46-1C43-8F3E-3620C3C83F36}"/>
          </ac:spMkLst>
        </pc:spChg>
        <pc:grpChg chg="add del">
          <ac:chgData name="Kishore Thirunagari" userId="S::kishore.thirunagari@amnetdigital.com::3958d85c-be6d-4325-8ddc-7f8fec19b329" providerId="AD" clId="Web-{8DE00419-62A0-8957-5DB1-26E29C8FAFB4}" dt="2024-07-27T14:27:54.155" v="1276"/>
          <ac:grpSpMkLst>
            <pc:docMk/>
            <pc:sldMk cId="2362826763" sldId="263"/>
            <ac:grpSpMk id="12" creationId="{05ADD15B-C747-D340-BF8A-A1DD2A6A9324}"/>
          </ac:grpSpMkLst>
        </pc:grpChg>
        <pc:grpChg chg="add del">
          <ac:chgData name="Kishore Thirunagari" userId="S::kishore.thirunagari@amnetdigital.com::3958d85c-be6d-4325-8ddc-7f8fec19b329" providerId="AD" clId="Web-{8DE00419-62A0-8957-5DB1-26E29C8FAFB4}" dt="2024-07-27T14:27:32.780" v="1275"/>
          <ac:grpSpMkLst>
            <pc:docMk/>
            <pc:sldMk cId="2362826763" sldId="263"/>
            <ac:grpSpMk id="21" creationId="{328030ED-3004-A04B-8304-9CF287743271}"/>
          </ac:grpSpMkLst>
        </pc:grpChg>
        <pc:grpChg chg="add">
          <ac:chgData name="Kishore Thirunagari" userId="S::kishore.thirunagari@amnetdigital.com::3958d85c-be6d-4325-8ddc-7f8fec19b329" providerId="AD" clId="Web-{8DE00419-62A0-8957-5DB1-26E29C8FAFB4}" dt="2024-07-27T14:27:54.155" v="1276"/>
          <ac:grpSpMkLst>
            <pc:docMk/>
            <pc:sldMk cId="2362826763" sldId="263"/>
            <ac:grpSpMk id="24" creationId="{0D40C408-1C95-CC45-87A7-61CE8B1F9362}"/>
          </ac:grpSpMkLst>
        </pc:grpChg>
        <pc:picChg chg="del mod">
          <ac:chgData name="Kishore Thirunagari" userId="S::kishore.thirunagari@amnetdigital.com::3958d85c-be6d-4325-8ddc-7f8fec19b329" providerId="AD" clId="Web-{8DE00419-62A0-8957-5DB1-26E29C8FAFB4}" dt="2024-07-27T16:31:19.394" v="2877"/>
          <ac:picMkLst>
            <pc:docMk/>
            <pc:sldMk cId="2362826763" sldId="263"/>
            <ac:picMk id="4" creationId="{E12F10F8-EF4C-D722-B033-DD7822F6DBB9}"/>
          </ac:picMkLst>
        </pc:picChg>
        <pc:picChg chg="mod ord">
          <ac:chgData name="Kishore Thirunagari" userId="S::kishore.thirunagari@amnetdigital.com::3958d85c-be6d-4325-8ddc-7f8fec19b329" providerId="AD" clId="Web-{8DE00419-62A0-8957-5DB1-26E29C8FAFB4}" dt="2024-07-27T17:40:30.326" v="3627" actId="1076"/>
          <ac:picMkLst>
            <pc:docMk/>
            <pc:sldMk cId="2362826763" sldId="263"/>
            <ac:picMk id="5" creationId="{3FDAD32B-60B1-D3DC-1F36-F5A088E897B6}"/>
          </ac:picMkLst>
        </pc:picChg>
        <pc:picChg chg="del mod">
          <ac:chgData name="Kishore Thirunagari" userId="S::kishore.thirunagari@amnetdigital.com::3958d85c-be6d-4325-8ddc-7f8fec19b329" providerId="AD" clId="Web-{8DE00419-62A0-8957-5DB1-26E29C8FAFB4}" dt="2024-07-27T17:40:52.326" v="3630"/>
          <ac:picMkLst>
            <pc:docMk/>
            <pc:sldMk cId="2362826763" sldId="263"/>
            <ac:picMk id="6" creationId="{E0074C5A-8117-F5C1-614D-8A0C03BDF95B}"/>
          </ac:picMkLst>
        </pc:picChg>
        <pc:picChg chg="add mod">
          <ac:chgData name="Kishore Thirunagari" userId="S::kishore.thirunagari@amnetdigital.com::3958d85c-be6d-4325-8ddc-7f8fec19b329" providerId="AD" clId="Web-{8DE00419-62A0-8957-5DB1-26E29C8FAFB4}" dt="2024-07-27T17:40:20.591" v="3625" actId="1076"/>
          <ac:picMkLst>
            <pc:docMk/>
            <pc:sldMk cId="2362826763" sldId="263"/>
            <ac:picMk id="7" creationId="{097472A0-604A-DA4C-9DC1-E176959BF724}"/>
          </ac:picMkLst>
        </pc:picChg>
        <pc:picChg chg="add mod">
          <ac:chgData name="Kishore Thirunagari" userId="S::kishore.thirunagari@amnetdigital.com::3958d85c-be6d-4325-8ddc-7f8fec19b329" providerId="AD" clId="Web-{8DE00419-62A0-8957-5DB1-26E29C8FAFB4}" dt="2024-07-27T17:40:31.998" v="3628" actId="1076"/>
          <ac:picMkLst>
            <pc:docMk/>
            <pc:sldMk cId="2362826763" sldId="263"/>
            <ac:picMk id="8" creationId="{292EE2D7-0004-F0E3-2F43-38DE09B205B0}"/>
          </ac:picMkLst>
        </pc:picChg>
        <pc:picChg chg="add mod">
          <ac:chgData name="Kishore Thirunagari" userId="S::kishore.thirunagari@amnetdigital.com::3958d85c-be6d-4325-8ddc-7f8fec19b329" providerId="AD" clId="Web-{8DE00419-62A0-8957-5DB1-26E29C8FAFB4}" dt="2024-07-27T17:41:58.983" v="3636" actId="1076"/>
          <ac:picMkLst>
            <pc:docMk/>
            <pc:sldMk cId="2362826763" sldId="263"/>
            <ac:picMk id="9" creationId="{4D347655-601B-F11B-A02C-55ED799529C4}"/>
          </ac:picMkLst>
        </pc:picChg>
        <pc:cxnChg chg="add del">
          <ac:chgData name="Kishore Thirunagari" userId="S::kishore.thirunagari@amnetdigital.com::3958d85c-be6d-4325-8ddc-7f8fec19b329" providerId="AD" clId="Web-{8DE00419-62A0-8957-5DB1-26E29C8FAFB4}" dt="2024-07-27T14:27:54.155" v="1276"/>
          <ac:cxnSpMkLst>
            <pc:docMk/>
            <pc:sldMk cId="2362826763" sldId="263"/>
            <ac:cxnSpMk id="18" creationId="{1FE039F1-6D47-C642-B506-452A83B0AB11}"/>
          </ac:cxnSpMkLst>
        </pc:cxnChg>
        <pc:cxnChg chg="add del">
          <ac:chgData name="Kishore Thirunagari" userId="S::kishore.thirunagari@amnetdigital.com::3958d85c-be6d-4325-8ddc-7f8fec19b329" providerId="AD" clId="Web-{8DE00419-62A0-8957-5DB1-26E29C8FAFB4}" dt="2024-07-27T14:27:32.780" v="1275"/>
          <ac:cxnSpMkLst>
            <pc:docMk/>
            <pc:sldMk cId="2362826763" sldId="263"/>
            <ac:cxnSpMk id="31" creationId="{A52A371B-9B5D-6048-A8B3-0611273B38C4}"/>
          </ac:cxnSpMkLst>
        </pc:cxnChg>
        <pc:cxnChg chg="add">
          <ac:chgData name="Kishore Thirunagari" userId="S::kishore.thirunagari@amnetdigital.com::3958d85c-be6d-4325-8ddc-7f8fec19b329" providerId="AD" clId="Web-{8DE00419-62A0-8957-5DB1-26E29C8FAFB4}" dt="2024-07-27T14:27:54.155" v="1276"/>
          <ac:cxnSpMkLst>
            <pc:docMk/>
            <pc:sldMk cId="2362826763" sldId="263"/>
            <ac:cxnSpMk id="32" creationId="{BF3CF3DF-4809-5B42-9F22-981391379297}"/>
          </ac:cxnSpMkLst>
        </pc:cxnChg>
        <pc:cxnChg chg="add del">
          <ac:chgData name="Kishore Thirunagari" userId="S::kishore.thirunagari@amnetdigital.com::3958d85c-be6d-4325-8ddc-7f8fec19b329" providerId="AD" clId="Web-{8DE00419-62A0-8957-5DB1-26E29C8FAFB4}" dt="2024-07-27T14:27:32.780" v="1275"/>
          <ac:cxnSpMkLst>
            <pc:docMk/>
            <pc:sldMk cId="2362826763" sldId="263"/>
            <ac:cxnSpMk id="33" creationId="{BF3CF3DF-4809-5B42-9F22-981391379297}"/>
          </ac:cxnSpMkLst>
        </pc:cxnChg>
        <pc:cxnChg chg="add del">
          <ac:chgData name="Kishore Thirunagari" userId="S::kishore.thirunagari@amnetdigital.com::3958d85c-be6d-4325-8ddc-7f8fec19b329" providerId="AD" clId="Web-{8DE00419-62A0-8957-5DB1-26E29C8FAFB4}" dt="2024-07-27T14:27:32.780" v="1275"/>
          <ac:cxnSpMkLst>
            <pc:docMk/>
            <pc:sldMk cId="2362826763" sldId="263"/>
            <ac:cxnSpMk id="35" creationId="{89E619CB-DF06-4C4D-B832-2A4C32A97B10}"/>
          </ac:cxnSpMkLst>
        </pc:cxnChg>
      </pc:sldChg>
      <pc:sldChg chg="addSp delSp modSp">
        <pc:chgData name="Kishore Thirunagari" userId="S::kishore.thirunagari@amnetdigital.com::3958d85c-be6d-4325-8ddc-7f8fec19b329" providerId="AD" clId="Web-{8DE00419-62A0-8957-5DB1-26E29C8FAFB4}" dt="2024-07-27T17:43:22.672" v="3652" actId="1076"/>
        <pc:sldMkLst>
          <pc:docMk/>
          <pc:sldMk cId="3846720417" sldId="264"/>
        </pc:sldMkLst>
        <pc:spChg chg="mod">
          <ac:chgData name="Kishore Thirunagari" userId="S::kishore.thirunagari@amnetdigital.com::3958d85c-be6d-4325-8ddc-7f8fec19b329" providerId="AD" clId="Web-{8DE00419-62A0-8957-5DB1-26E29C8FAFB4}" dt="2024-07-27T14:59:25.884" v="1661" actId="20577"/>
          <ac:spMkLst>
            <pc:docMk/>
            <pc:sldMk cId="3846720417" sldId="264"/>
            <ac:spMk id="2" creationId="{0FEC9D73-08E6-2166-01A3-2168A3AE6EDC}"/>
          </ac:spMkLst>
        </pc:spChg>
        <pc:spChg chg="add del mod">
          <ac:chgData name="Kishore Thirunagari" userId="S::kishore.thirunagari@amnetdigital.com::3958d85c-be6d-4325-8ddc-7f8fec19b329" providerId="AD" clId="Web-{8DE00419-62A0-8957-5DB1-26E29C8FAFB4}" dt="2024-07-27T13:34:15.113" v="148"/>
          <ac:spMkLst>
            <pc:docMk/>
            <pc:sldMk cId="3846720417" sldId="264"/>
            <ac:spMk id="3" creationId="{90E72C52-16D5-2F88-C1AA-7FA33C2AEE91}"/>
          </ac:spMkLst>
        </pc:spChg>
        <pc:spChg chg="add mod">
          <ac:chgData name="Kishore Thirunagari" userId="S::kishore.thirunagari@amnetdigital.com::3958d85c-be6d-4325-8ddc-7f8fec19b329" providerId="AD" clId="Web-{8DE00419-62A0-8957-5DB1-26E29C8FAFB4}" dt="2024-07-27T17:43:17.125" v="3651" actId="14100"/>
          <ac:spMkLst>
            <pc:docMk/>
            <pc:sldMk cId="3846720417" sldId="264"/>
            <ac:spMk id="5" creationId="{FAC5F18C-8880-663C-152C-8108085EBC6B}"/>
          </ac:spMkLst>
        </pc:spChg>
        <pc:graphicFrameChg chg="add mod modGraphic">
          <ac:chgData name="Kishore Thirunagari" userId="S::kishore.thirunagari@amnetdigital.com::3958d85c-be6d-4325-8ddc-7f8fec19b329" providerId="AD" clId="Web-{8DE00419-62A0-8957-5DB1-26E29C8FAFB4}" dt="2024-07-27T17:43:22.672" v="3652" actId="1076"/>
          <ac:graphicFrameMkLst>
            <pc:docMk/>
            <pc:sldMk cId="3846720417" sldId="264"/>
            <ac:graphicFrameMk id="6" creationId="{478B6ED3-BA68-E228-4F5F-9281A5F54902}"/>
          </ac:graphicFrameMkLst>
        </pc:graphicFrameChg>
      </pc:sldChg>
      <pc:sldChg chg="new del">
        <pc:chgData name="Kishore Thirunagari" userId="S::kishore.thirunagari@amnetdigital.com::3958d85c-be6d-4325-8ddc-7f8fec19b329" providerId="AD" clId="Web-{8DE00419-62A0-8957-5DB1-26E29C8FAFB4}" dt="2024-07-27T13:34:04.487" v="140"/>
        <pc:sldMkLst>
          <pc:docMk/>
          <pc:sldMk cId="1078118745" sldId="265"/>
        </pc:sldMkLst>
      </pc:sldChg>
      <pc:sldChg chg="addSp modSp new">
        <pc:chgData name="Kishore Thirunagari" userId="S::kishore.thirunagari@amnetdigital.com::3958d85c-be6d-4325-8ddc-7f8fec19b329" providerId="AD" clId="Web-{8DE00419-62A0-8957-5DB1-26E29C8FAFB4}" dt="2024-07-27T17:43:40.656" v="3656" actId="1076"/>
        <pc:sldMkLst>
          <pc:docMk/>
          <pc:sldMk cId="3325957114" sldId="265"/>
        </pc:sldMkLst>
        <pc:spChg chg="mod">
          <ac:chgData name="Kishore Thirunagari" userId="S::kishore.thirunagari@amnetdigital.com::3958d85c-be6d-4325-8ddc-7f8fec19b329" providerId="AD" clId="Web-{8DE00419-62A0-8957-5DB1-26E29C8FAFB4}" dt="2024-07-27T15:03:59.685" v="1671" actId="1076"/>
          <ac:spMkLst>
            <pc:docMk/>
            <pc:sldMk cId="3325957114" sldId="265"/>
            <ac:spMk id="2" creationId="{B92503B9-F92E-ABF7-8DBE-B2731BC423DA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7:43:37.672" v="3655" actId="1076"/>
          <ac:spMkLst>
            <pc:docMk/>
            <pc:sldMk cId="3325957114" sldId="265"/>
            <ac:spMk id="3" creationId="{3C2CCDA0-3628-2E46-2129-20CB91FB9A81}"/>
          </ac:spMkLst>
        </pc:spChg>
        <pc:graphicFrameChg chg="add mod modGraphic">
          <ac:chgData name="Kishore Thirunagari" userId="S::kishore.thirunagari@amnetdigital.com::3958d85c-be6d-4325-8ddc-7f8fec19b329" providerId="AD" clId="Web-{8DE00419-62A0-8957-5DB1-26E29C8FAFB4}" dt="2024-07-27T17:43:40.656" v="3656" actId="1076"/>
          <ac:graphicFrameMkLst>
            <pc:docMk/>
            <pc:sldMk cId="3325957114" sldId="265"/>
            <ac:graphicFrameMk id="5" creationId="{1B13FA88-8252-3304-6BBE-E74DF632CC04}"/>
          </ac:graphicFrameMkLst>
        </pc:graphicFrameChg>
      </pc:sldChg>
      <pc:sldChg chg="addSp delSp modSp new mod setBg">
        <pc:chgData name="Kishore Thirunagari" userId="S::kishore.thirunagari@amnetdigital.com::3958d85c-be6d-4325-8ddc-7f8fec19b329" providerId="AD" clId="Web-{8DE00419-62A0-8957-5DB1-26E29C8FAFB4}" dt="2024-07-27T17:49:50.505" v="3700" actId="1076"/>
        <pc:sldMkLst>
          <pc:docMk/>
          <pc:sldMk cId="592736183" sldId="266"/>
        </pc:sldMkLst>
        <pc:spChg chg="mod">
          <ac:chgData name="Kishore Thirunagari" userId="S::kishore.thirunagari@amnetdigital.com::3958d85c-be6d-4325-8ddc-7f8fec19b329" providerId="AD" clId="Web-{8DE00419-62A0-8957-5DB1-26E29C8FAFB4}" dt="2024-07-27T17:44:51.814" v="3664" actId="1076"/>
          <ac:spMkLst>
            <pc:docMk/>
            <pc:sldMk cId="592736183" sldId="266"/>
            <ac:spMk id="2" creationId="{6FDE8881-0204-82B3-B2F1-0BFEDFC0E61F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7:44:58.408" v="3666" actId="14100"/>
          <ac:spMkLst>
            <pc:docMk/>
            <pc:sldMk cId="592736183" sldId="266"/>
            <ac:spMk id="3" creationId="{D0FC6726-D625-ED24-6DBF-F7F52252D82C}"/>
          </ac:spMkLst>
        </pc:spChg>
        <pc:spChg chg="add">
          <ac:chgData name="Kishore Thirunagari" userId="S::kishore.thirunagari@amnetdigital.com::3958d85c-be6d-4325-8ddc-7f8fec19b329" providerId="AD" clId="Web-{8DE00419-62A0-8957-5DB1-26E29C8FAFB4}" dt="2024-07-27T17:10:17.545" v="3233"/>
          <ac:spMkLst>
            <pc:docMk/>
            <pc:sldMk cId="592736183" sldId="266"/>
            <ac:spMk id="11" creationId="{C7F2E4D6-EF46-1C43-8F3E-3620C3C83F36}"/>
          </ac:spMkLst>
        </pc:spChg>
        <pc:grpChg chg="add">
          <ac:chgData name="Kishore Thirunagari" userId="S::kishore.thirunagari@amnetdigital.com::3958d85c-be6d-4325-8ddc-7f8fec19b329" providerId="AD" clId="Web-{8DE00419-62A0-8957-5DB1-26E29C8FAFB4}" dt="2024-07-27T17:10:17.545" v="3233"/>
          <ac:grpSpMkLst>
            <pc:docMk/>
            <pc:sldMk cId="592736183" sldId="266"/>
            <ac:grpSpMk id="15" creationId="{0D40C408-1C95-CC45-87A7-61CE8B1F9362}"/>
          </ac:grpSpMkLst>
        </pc:grpChg>
        <pc:picChg chg="add mod">
          <ac:chgData name="Kishore Thirunagari" userId="S::kishore.thirunagari@amnetdigital.com::3958d85c-be6d-4325-8ddc-7f8fec19b329" providerId="AD" clId="Web-{8DE00419-62A0-8957-5DB1-26E29C8FAFB4}" dt="2024-07-27T17:48:14.613" v="3693" actId="1076"/>
          <ac:picMkLst>
            <pc:docMk/>
            <pc:sldMk cId="592736183" sldId="266"/>
            <ac:picMk id="4" creationId="{6FF756DC-414E-B71C-F8DF-1ED6145D4010}"/>
          </ac:picMkLst>
        </pc:picChg>
        <pc:picChg chg="add mod ord">
          <ac:chgData name="Kishore Thirunagari" userId="S::kishore.thirunagari@amnetdigital.com::3958d85c-be6d-4325-8ddc-7f8fec19b329" providerId="AD" clId="Web-{8DE00419-62A0-8957-5DB1-26E29C8FAFB4}" dt="2024-07-27T17:48:10.801" v="3692" actId="1076"/>
          <ac:picMkLst>
            <pc:docMk/>
            <pc:sldMk cId="592736183" sldId="266"/>
            <ac:picMk id="5" creationId="{94597E5C-0931-5F31-5278-7A62173CDCC0}"/>
          </ac:picMkLst>
        </pc:picChg>
        <pc:picChg chg="add mod ord">
          <ac:chgData name="Kishore Thirunagari" userId="S::kishore.thirunagari@amnetdigital.com::3958d85c-be6d-4325-8ddc-7f8fec19b329" providerId="AD" clId="Web-{8DE00419-62A0-8957-5DB1-26E29C8FAFB4}" dt="2024-07-27T17:48:21.317" v="3694"/>
          <ac:picMkLst>
            <pc:docMk/>
            <pc:sldMk cId="592736183" sldId="266"/>
            <ac:picMk id="6" creationId="{F1C1D5E1-7D84-F8A2-B7BB-25421E59B9B7}"/>
          </ac:picMkLst>
        </pc:picChg>
        <pc:picChg chg="add del mod">
          <ac:chgData name="Kishore Thirunagari" userId="S::kishore.thirunagari@amnetdigital.com::3958d85c-be6d-4325-8ddc-7f8fec19b329" providerId="AD" clId="Web-{8DE00419-62A0-8957-5DB1-26E29C8FAFB4}" dt="2024-07-27T17:47:21.206" v="3686"/>
          <ac:picMkLst>
            <pc:docMk/>
            <pc:sldMk cId="592736183" sldId="266"/>
            <ac:picMk id="7" creationId="{A7DE4E86-9075-EF43-C2A9-CD06CB187F2C}"/>
          </ac:picMkLst>
        </pc:picChg>
        <pc:picChg chg="add del mod">
          <ac:chgData name="Kishore Thirunagari" userId="S::kishore.thirunagari@amnetdigital.com::3958d85c-be6d-4325-8ddc-7f8fec19b329" providerId="AD" clId="Web-{8DE00419-62A0-8957-5DB1-26E29C8FAFB4}" dt="2024-07-27T17:49:42.912" v="3696"/>
          <ac:picMkLst>
            <pc:docMk/>
            <pc:sldMk cId="592736183" sldId="266"/>
            <ac:picMk id="8" creationId="{FC482FA1-6781-B85D-8F53-1EC1C9B9CEA3}"/>
          </ac:picMkLst>
        </pc:picChg>
        <pc:picChg chg="add mod">
          <ac:chgData name="Kishore Thirunagari" userId="S::kishore.thirunagari@amnetdigital.com::3958d85c-be6d-4325-8ddc-7f8fec19b329" providerId="AD" clId="Web-{8DE00419-62A0-8957-5DB1-26E29C8FAFB4}" dt="2024-07-27T17:49:50.505" v="3700" actId="1076"/>
          <ac:picMkLst>
            <pc:docMk/>
            <pc:sldMk cId="592736183" sldId="266"/>
            <ac:picMk id="9" creationId="{FD499FDF-82C4-9885-90EB-C764D6693696}"/>
          </ac:picMkLst>
        </pc:picChg>
        <pc:cxnChg chg="add">
          <ac:chgData name="Kishore Thirunagari" userId="S::kishore.thirunagari@amnetdigital.com::3958d85c-be6d-4325-8ddc-7f8fec19b329" providerId="AD" clId="Web-{8DE00419-62A0-8957-5DB1-26E29C8FAFB4}" dt="2024-07-27T17:10:17.545" v="3233"/>
          <ac:cxnSpMkLst>
            <pc:docMk/>
            <pc:sldMk cId="592736183" sldId="266"/>
            <ac:cxnSpMk id="13" creationId="{BF3CF3DF-4809-5B42-9F22-981391379297}"/>
          </ac:cxnSpMkLst>
        </pc:cxnChg>
      </pc:sldChg>
      <pc:sldChg chg="addSp delSp modSp new mod setBg">
        <pc:chgData name="Kishore Thirunagari" userId="S::kishore.thirunagari@amnetdigital.com::3958d85c-be6d-4325-8ddc-7f8fec19b329" providerId="AD" clId="Web-{8DE00419-62A0-8957-5DB1-26E29C8FAFB4}" dt="2024-07-27T17:44:15.251" v="3658" actId="14100"/>
        <pc:sldMkLst>
          <pc:docMk/>
          <pc:sldMk cId="2330539930" sldId="267"/>
        </pc:sldMkLst>
        <pc:spChg chg="mod">
          <ac:chgData name="Kishore Thirunagari" userId="S::kishore.thirunagari@amnetdigital.com::3958d85c-be6d-4325-8ddc-7f8fec19b329" providerId="AD" clId="Web-{8DE00419-62A0-8957-5DB1-26E29C8FAFB4}" dt="2024-07-27T17:36:34.879" v="3611" actId="1076"/>
          <ac:spMkLst>
            <pc:docMk/>
            <pc:sldMk cId="2330539930" sldId="267"/>
            <ac:spMk id="2" creationId="{BB22C028-B09A-8FC9-0733-3F0E74185AE6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7:44:15.251" v="3658" actId="14100"/>
          <ac:spMkLst>
            <pc:docMk/>
            <pc:sldMk cId="2330539930" sldId="267"/>
            <ac:spMk id="3" creationId="{92348919-A475-AC34-CAC9-14E51501CA61}"/>
          </ac:spMkLst>
        </pc:spChg>
        <pc:spChg chg="add del">
          <ac:chgData name="Kishore Thirunagari" userId="S::kishore.thirunagari@amnetdigital.com::3958d85c-be6d-4325-8ddc-7f8fec19b329" providerId="AD" clId="Web-{8DE00419-62A0-8957-5DB1-26E29C8FAFB4}" dt="2024-07-27T17:34:11.736" v="3576"/>
          <ac:spMkLst>
            <pc:docMk/>
            <pc:sldMk cId="2330539930" sldId="267"/>
            <ac:spMk id="10" creationId="{C7F2E4D6-EF46-1C43-8F3E-3620C3C83F36}"/>
          </ac:spMkLst>
        </pc:spChg>
        <pc:grpChg chg="add del">
          <ac:chgData name="Kishore Thirunagari" userId="S::kishore.thirunagari@amnetdigital.com::3958d85c-be6d-4325-8ddc-7f8fec19b329" providerId="AD" clId="Web-{8DE00419-62A0-8957-5DB1-26E29C8FAFB4}" dt="2024-07-27T17:34:11.736" v="3576"/>
          <ac:grpSpMkLst>
            <pc:docMk/>
            <pc:sldMk cId="2330539930" sldId="267"/>
            <ac:grpSpMk id="12" creationId="{05ADD15B-C747-D340-BF8A-A1DD2A6A9324}"/>
          </ac:grpSpMkLst>
        </pc:grpChg>
        <pc:picChg chg="add mod">
          <ac:chgData name="Kishore Thirunagari" userId="S::kishore.thirunagari@amnetdigital.com::3958d85c-be6d-4325-8ddc-7f8fec19b329" providerId="AD" clId="Web-{8DE00419-62A0-8957-5DB1-26E29C8FAFB4}" dt="2024-07-27T17:36:19.926" v="3608" actId="1076"/>
          <ac:picMkLst>
            <pc:docMk/>
            <pc:sldMk cId="2330539930" sldId="267"/>
            <ac:picMk id="4" creationId="{9AB21E0C-3A49-D098-981F-5E97F55B8C35}"/>
          </ac:picMkLst>
        </pc:picChg>
        <pc:picChg chg="add mod">
          <ac:chgData name="Kishore Thirunagari" userId="S::kishore.thirunagari@amnetdigital.com::3958d85c-be6d-4325-8ddc-7f8fec19b329" providerId="AD" clId="Web-{8DE00419-62A0-8957-5DB1-26E29C8FAFB4}" dt="2024-07-27T17:36:17.988" v="3607" actId="1076"/>
          <ac:picMkLst>
            <pc:docMk/>
            <pc:sldMk cId="2330539930" sldId="267"/>
            <ac:picMk id="5" creationId="{C21D8D12-1A43-7933-96F2-76F34641B87D}"/>
          </ac:picMkLst>
        </pc:picChg>
        <pc:cxnChg chg="add del">
          <ac:chgData name="Kishore Thirunagari" userId="S::kishore.thirunagari@amnetdigital.com::3958d85c-be6d-4325-8ddc-7f8fec19b329" providerId="AD" clId="Web-{8DE00419-62A0-8957-5DB1-26E29C8FAFB4}" dt="2024-07-27T17:34:11.736" v="3576"/>
          <ac:cxnSpMkLst>
            <pc:docMk/>
            <pc:sldMk cId="2330539930" sldId="267"/>
            <ac:cxnSpMk id="18" creationId="{1FE039F1-6D47-C642-B506-452A83B0AB11}"/>
          </ac:cxnSpMkLst>
        </pc:cxnChg>
      </pc:sldChg>
      <pc:sldChg chg="modSp new">
        <pc:chgData name="Kishore Thirunagari" userId="S::kishore.thirunagari@amnetdigital.com::3958d85c-be6d-4325-8ddc-7f8fec19b329" providerId="AD" clId="Web-{8DE00419-62A0-8957-5DB1-26E29C8FAFB4}" dt="2024-07-27T18:22:15.891" v="4098" actId="20577"/>
        <pc:sldMkLst>
          <pc:docMk/>
          <pc:sldMk cId="2462417986" sldId="268"/>
        </pc:sldMkLst>
        <pc:spChg chg="mod">
          <ac:chgData name="Kishore Thirunagari" userId="S::kishore.thirunagari@amnetdigital.com::3958d85c-be6d-4325-8ddc-7f8fec19b329" providerId="AD" clId="Web-{8DE00419-62A0-8957-5DB1-26E29C8FAFB4}" dt="2024-07-27T18:03:11.392" v="3884" actId="20577"/>
          <ac:spMkLst>
            <pc:docMk/>
            <pc:sldMk cId="2462417986" sldId="268"/>
            <ac:spMk id="2" creationId="{57C3BDB2-7CA8-5426-E072-E06500767EF7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8:22:15.891" v="4098" actId="20577"/>
          <ac:spMkLst>
            <pc:docMk/>
            <pc:sldMk cId="2462417986" sldId="268"/>
            <ac:spMk id="3" creationId="{33374A7D-557C-A703-C50F-83FA244A6D57}"/>
          </ac:spMkLst>
        </pc:spChg>
      </pc:sldChg>
      <pc:sldChg chg="addSp delSp modSp add replId">
        <pc:chgData name="Kishore Thirunagari" userId="S::kishore.thirunagari@amnetdigital.com::3958d85c-be6d-4325-8ddc-7f8fec19b329" providerId="AD" clId="Web-{8DE00419-62A0-8957-5DB1-26E29C8FAFB4}" dt="2024-07-27T18:01:09.797" v="3875" actId="14100"/>
        <pc:sldMkLst>
          <pc:docMk/>
          <pc:sldMk cId="1816933323" sldId="269"/>
        </pc:sldMkLst>
        <pc:spChg chg="mod">
          <ac:chgData name="Kishore Thirunagari" userId="S::kishore.thirunagari@amnetdigital.com::3958d85c-be6d-4325-8ddc-7f8fec19b329" providerId="AD" clId="Web-{8DE00419-62A0-8957-5DB1-26E29C8FAFB4}" dt="2024-07-27T18:01:09.797" v="3875" actId="14100"/>
          <ac:spMkLst>
            <pc:docMk/>
            <pc:sldMk cId="1816933323" sldId="269"/>
            <ac:spMk id="2" creationId="{BB22C028-B09A-8FC9-0733-3F0E74185AE6}"/>
          </ac:spMkLst>
        </pc:spChg>
        <pc:spChg chg="mod">
          <ac:chgData name="Kishore Thirunagari" userId="S::kishore.thirunagari@amnetdigital.com::3958d85c-be6d-4325-8ddc-7f8fec19b329" providerId="AD" clId="Web-{8DE00419-62A0-8957-5DB1-26E29C8FAFB4}" dt="2024-07-27T18:00:23.405" v="3871" actId="14100"/>
          <ac:spMkLst>
            <pc:docMk/>
            <pc:sldMk cId="1816933323" sldId="269"/>
            <ac:spMk id="3" creationId="{92348919-A475-AC34-CAC9-14E51501CA61}"/>
          </ac:spMkLst>
        </pc:spChg>
        <pc:picChg chg="del">
          <ac:chgData name="Kishore Thirunagari" userId="S::kishore.thirunagari@amnetdigital.com::3958d85c-be6d-4325-8ddc-7f8fec19b329" providerId="AD" clId="Web-{8DE00419-62A0-8957-5DB1-26E29C8FAFB4}" dt="2024-07-27T17:53:53.915" v="3736"/>
          <ac:picMkLst>
            <pc:docMk/>
            <pc:sldMk cId="1816933323" sldId="269"/>
            <ac:picMk id="4" creationId="{9AB21E0C-3A49-D098-981F-5E97F55B8C35}"/>
          </ac:picMkLst>
        </pc:picChg>
        <pc:picChg chg="del">
          <ac:chgData name="Kishore Thirunagari" userId="S::kishore.thirunagari@amnetdigital.com::3958d85c-be6d-4325-8ddc-7f8fec19b329" providerId="AD" clId="Web-{8DE00419-62A0-8957-5DB1-26E29C8FAFB4}" dt="2024-07-27T17:53:30.930" v="3735"/>
          <ac:picMkLst>
            <pc:docMk/>
            <pc:sldMk cId="1816933323" sldId="269"/>
            <ac:picMk id="5" creationId="{C21D8D12-1A43-7933-96F2-76F34641B87D}"/>
          </ac:picMkLst>
        </pc:picChg>
        <pc:picChg chg="add mod ord">
          <ac:chgData name="Kishore Thirunagari" userId="S::kishore.thirunagari@amnetdigital.com::3958d85c-be6d-4325-8ddc-7f8fec19b329" providerId="AD" clId="Web-{8DE00419-62A0-8957-5DB1-26E29C8FAFB4}" dt="2024-07-27T17:55:15.729" v="3757" actId="1076"/>
          <ac:picMkLst>
            <pc:docMk/>
            <pc:sldMk cId="1816933323" sldId="269"/>
            <ac:picMk id="6" creationId="{73B78EE5-DB95-2B8A-E553-B4A637861573}"/>
          </ac:picMkLst>
        </pc:picChg>
        <pc:picChg chg="add mod">
          <ac:chgData name="Kishore Thirunagari" userId="S::kishore.thirunagari@amnetdigital.com::3958d85c-be6d-4325-8ddc-7f8fec19b329" providerId="AD" clId="Web-{8DE00419-62A0-8957-5DB1-26E29C8FAFB4}" dt="2024-07-27T18:00:51.453" v="3874" actId="1076"/>
          <ac:picMkLst>
            <pc:docMk/>
            <pc:sldMk cId="1816933323" sldId="269"/>
            <ac:picMk id="7" creationId="{1B4ADABC-BC0E-C619-D4EB-274A361B6ED1}"/>
          </ac:picMkLst>
        </pc:picChg>
      </pc:sldChg>
    </pc:docChg>
  </pc:docChgLst>
  <pc:docChgLst>
    <pc:chgData name="Kishore Thirunagari" userId="S::kishore.thirunagari@amnetdigital.com::3958d85c-be6d-4325-8ddc-7f8fec19b329" providerId="AD" clId="Web-{4C36C01A-05A1-426B-1AE6-CFFD439D37CE}"/>
    <pc:docChg chg="addSld delSld modSld sldOrd">
      <pc:chgData name="Kishore Thirunagari" userId="S::kishore.thirunagari@amnetdigital.com::3958d85c-be6d-4325-8ddc-7f8fec19b329" providerId="AD" clId="Web-{4C36C01A-05A1-426B-1AE6-CFFD439D37CE}" dt="2024-07-26T14:52:38.176" v="328"/>
      <pc:docMkLst>
        <pc:docMk/>
      </pc:docMkLst>
      <pc:sldChg chg="addSp delSp modSp mod setBg setClrOvrMap">
        <pc:chgData name="Kishore Thirunagari" userId="S::kishore.thirunagari@amnetdigital.com::3958d85c-be6d-4325-8ddc-7f8fec19b329" providerId="AD" clId="Web-{4C36C01A-05A1-426B-1AE6-CFFD439D37CE}" dt="2024-07-26T14:24:14.915" v="108" actId="20577"/>
        <pc:sldMkLst>
          <pc:docMk/>
          <pc:sldMk cId="1255547235" sldId="260"/>
        </pc:sldMkLst>
        <pc:spChg chg="mod">
          <ac:chgData name="Kishore Thirunagari" userId="S::kishore.thirunagari@amnetdigital.com::3958d85c-be6d-4325-8ddc-7f8fec19b329" providerId="AD" clId="Web-{4C36C01A-05A1-426B-1AE6-CFFD439D37CE}" dt="2024-07-26T14:22:57.429" v="106" actId="14100"/>
          <ac:spMkLst>
            <pc:docMk/>
            <pc:sldMk cId="1255547235" sldId="260"/>
            <ac:spMk id="2" creationId="{D6AABF0B-6F88-C0F4-287C-836CB1A4D045}"/>
          </ac:spMkLst>
        </pc:spChg>
        <pc:spChg chg="mod">
          <ac:chgData name="Kishore Thirunagari" userId="S::kishore.thirunagari@amnetdigital.com::3958d85c-be6d-4325-8ddc-7f8fec19b329" providerId="AD" clId="Web-{4C36C01A-05A1-426B-1AE6-CFFD439D37CE}" dt="2024-07-26T14:24:14.915" v="108" actId="20577"/>
          <ac:spMkLst>
            <pc:docMk/>
            <pc:sldMk cId="1255547235" sldId="260"/>
            <ac:spMk id="3" creationId="{7F055525-39E1-B52E-EB7B-717278A2D7CA}"/>
          </ac:spMkLst>
        </pc:spChg>
        <pc:spChg chg="add del">
          <ac:chgData name="Kishore Thirunagari" userId="S::kishore.thirunagari@amnetdigital.com::3958d85c-be6d-4325-8ddc-7f8fec19b329" providerId="AD" clId="Web-{4C36C01A-05A1-426B-1AE6-CFFD439D37CE}" dt="2024-07-26T14:22:18.053" v="105"/>
          <ac:spMkLst>
            <pc:docMk/>
            <pc:sldMk cId="1255547235" sldId="260"/>
            <ac:spMk id="9" creationId="{C7F2E4D6-EF46-1C43-8F3E-3620C3C83F36}"/>
          </ac:spMkLst>
        </pc:spChg>
        <pc:spChg chg="add del">
          <ac:chgData name="Kishore Thirunagari" userId="S::kishore.thirunagari@amnetdigital.com::3958d85c-be6d-4325-8ddc-7f8fec19b329" providerId="AD" clId="Web-{4C36C01A-05A1-426B-1AE6-CFFD439D37CE}" dt="2024-07-26T14:22:18.053" v="105"/>
          <ac:spMkLst>
            <pc:docMk/>
            <pc:sldMk cId="1255547235" sldId="260"/>
            <ac:spMk id="11" creationId="{14ACB00F-615E-0E4F-9794-329E08F6E499}"/>
          </ac:spMkLst>
        </pc:spChg>
        <pc:spChg chg="add">
          <ac:chgData name="Kishore Thirunagari" userId="S::kishore.thirunagari@amnetdigital.com::3958d85c-be6d-4325-8ddc-7f8fec19b329" providerId="AD" clId="Web-{4C36C01A-05A1-426B-1AE6-CFFD439D37CE}" dt="2024-07-26T14:22:18.053" v="105"/>
          <ac:spMkLst>
            <pc:docMk/>
            <pc:sldMk cId="1255547235" sldId="260"/>
            <ac:spMk id="24" creationId="{C7F2E4D6-EF46-1C43-8F3E-3620C3C83F36}"/>
          </ac:spMkLst>
        </pc:spChg>
        <pc:spChg chg="add">
          <ac:chgData name="Kishore Thirunagari" userId="S::kishore.thirunagari@amnetdigital.com::3958d85c-be6d-4325-8ddc-7f8fec19b329" providerId="AD" clId="Web-{4C36C01A-05A1-426B-1AE6-CFFD439D37CE}" dt="2024-07-26T14:22:18.053" v="105"/>
          <ac:spMkLst>
            <pc:docMk/>
            <pc:sldMk cId="1255547235" sldId="260"/>
            <ac:spMk id="25" creationId="{14ACB00F-615E-0E4F-9794-329E08F6E499}"/>
          </ac:spMkLst>
        </pc:spChg>
        <pc:spChg chg="add del">
          <ac:chgData name="Kishore Thirunagari" userId="S::kishore.thirunagari@amnetdigital.com::3958d85c-be6d-4325-8ddc-7f8fec19b329" providerId="AD" clId="Web-{4C36C01A-05A1-426B-1AE6-CFFD439D37CE}" dt="2024-07-26T14:21:15.552" v="100"/>
          <ac:spMkLst>
            <pc:docMk/>
            <pc:sldMk cId="1255547235" sldId="260"/>
            <ac:spMk id="27" creationId="{C7F2E4D6-EF46-1C43-8F3E-3620C3C83F36}"/>
          </ac:spMkLst>
        </pc:spChg>
        <pc:spChg chg="add del">
          <ac:chgData name="Kishore Thirunagari" userId="S::kishore.thirunagari@amnetdigital.com::3958d85c-be6d-4325-8ddc-7f8fec19b329" providerId="AD" clId="Web-{4C36C01A-05A1-426B-1AE6-CFFD439D37CE}" dt="2024-07-26T14:21:15.552" v="100"/>
          <ac:spMkLst>
            <pc:docMk/>
            <pc:sldMk cId="1255547235" sldId="260"/>
            <ac:spMk id="29" creationId="{14ACB00F-615E-0E4F-9794-329E08F6E499}"/>
          </ac:spMkLst>
        </pc:spChg>
        <pc:spChg chg="add del">
          <ac:chgData name="Kishore Thirunagari" userId="S::kishore.thirunagari@amnetdigital.com::3958d85c-be6d-4325-8ddc-7f8fec19b329" providerId="AD" clId="Web-{4C36C01A-05A1-426B-1AE6-CFFD439D37CE}" dt="2024-07-26T14:21:10.599" v="97"/>
          <ac:spMkLst>
            <pc:docMk/>
            <pc:sldMk cId="1255547235" sldId="260"/>
            <ac:spMk id="45" creationId="{C7F2E4D6-EF46-1C43-8F3E-3620C3C83F36}"/>
          </ac:spMkLst>
        </pc:spChg>
        <pc:spChg chg="add del">
          <ac:chgData name="Kishore Thirunagari" userId="S::kishore.thirunagari@amnetdigital.com::3958d85c-be6d-4325-8ddc-7f8fec19b329" providerId="AD" clId="Web-{4C36C01A-05A1-426B-1AE6-CFFD439D37CE}" dt="2024-07-26T14:21:10.599" v="97"/>
          <ac:spMkLst>
            <pc:docMk/>
            <pc:sldMk cId="1255547235" sldId="260"/>
            <ac:spMk id="47" creationId="{14ACB00F-615E-0E4F-9794-329E08F6E499}"/>
          </ac:spMkLst>
        </pc:spChg>
        <pc:grpChg chg="add del">
          <ac:chgData name="Kishore Thirunagari" userId="S::kishore.thirunagari@amnetdigital.com::3958d85c-be6d-4325-8ddc-7f8fec19b329" providerId="AD" clId="Web-{4C36C01A-05A1-426B-1AE6-CFFD439D37CE}" dt="2024-07-26T14:22:18.053" v="105"/>
          <ac:grpSpMkLst>
            <pc:docMk/>
            <pc:sldMk cId="1255547235" sldId="260"/>
            <ac:grpSpMk id="15" creationId="{35B55452-0B37-B747-9C68-70C4EF8F7539}"/>
          </ac:grpSpMkLst>
        </pc:grpChg>
        <pc:grpChg chg="add">
          <ac:chgData name="Kishore Thirunagari" userId="S::kishore.thirunagari@amnetdigital.com::3958d85c-be6d-4325-8ddc-7f8fec19b329" providerId="AD" clId="Web-{4C36C01A-05A1-426B-1AE6-CFFD439D37CE}" dt="2024-07-26T14:22:18.053" v="105"/>
          <ac:grpSpMkLst>
            <pc:docMk/>
            <pc:sldMk cId="1255547235" sldId="260"/>
            <ac:grpSpMk id="28" creationId="{35B55452-0B37-B747-9C68-70C4EF8F7539}"/>
          </ac:grpSpMkLst>
        </pc:grpChg>
        <pc:grpChg chg="add del">
          <ac:chgData name="Kishore Thirunagari" userId="S::kishore.thirunagari@amnetdigital.com::3958d85c-be6d-4325-8ddc-7f8fec19b329" providerId="AD" clId="Web-{4C36C01A-05A1-426B-1AE6-CFFD439D37CE}" dt="2024-07-26T14:21:15.552" v="100"/>
          <ac:grpSpMkLst>
            <pc:docMk/>
            <pc:sldMk cId="1255547235" sldId="260"/>
            <ac:grpSpMk id="33" creationId="{35B55452-0B37-B747-9C68-70C4EF8F7539}"/>
          </ac:grpSpMkLst>
        </pc:grpChg>
        <pc:grpChg chg="add del">
          <ac:chgData name="Kishore Thirunagari" userId="S::kishore.thirunagari@amnetdigital.com::3958d85c-be6d-4325-8ddc-7f8fec19b329" providerId="AD" clId="Web-{4C36C01A-05A1-426B-1AE6-CFFD439D37CE}" dt="2024-07-26T14:21:10.599" v="97"/>
          <ac:grpSpMkLst>
            <pc:docMk/>
            <pc:sldMk cId="1255547235" sldId="260"/>
            <ac:grpSpMk id="51" creationId="{35B55452-0B37-B747-9C68-70C4EF8F7539}"/>
          </ac:grpSpMkLst>
        </pc:grpChg>
        <pc:picChg chg="add del mod ord">
          <ac:chgData name="Kishore Thirunagari" userId="S::kishore.thirunagari@amnetdigital.com::3958d85c-be6d-4325-8ddc-7f8fec19b329" providerId="AD" clId="Web-{4C36C01A-05A1-426B-1AE6-CFFD439D37CE}" dt="2024-07-26T14:22:13.991" v="103"/>
          <ac:picMkLst>
            <pc:docMk/>
            <pc:sldMk cId="1255547235" sldId="260"/>
            <ac:picMk id="4" creationId="{D169AD06-6697-44D7-CBD9-BD2BCE55AF7A}"/>
          </ac:picMkLst>
        </pc:picChg>
        <pc:picChg chg="add del mod ord">
          <ac:chgData name="Kishore Thirunagari" userId="S::kishore.thirunagari@amnetdigital.com::3958d85c-be6d-4325-8ddc-7f8fec19b329" providerId="AD" clId="Web-{4C36C01A-05A1-426B-1AE6-CFFD439D37CE}" dt="2024-07-26T14:21:17.256" v="101"/>
          <ac:picMkLst>
            <pc:docMk/>
            <pc:sldMk cId="1255547235" sldId="260"/>
            <ac:picMk id="5" creationId="{5D600F7D-0A50-DF84-C459-560D87B7353D}"/>
          </ac:picMkLst>
        </pc:picChg>
        <pc:picChg chg="add del mod ord modCrop">
          <ac:chgData name="Kishore Thirunagari" userId="S::kishore.thirunagari@amnetdigital.com::3958d85c-be6d-4325-8ddc-7f8fec19b329" providerId="AD" clId="Web-{4C36C01A-05A1-426B-1AE6-CFFD439D37CE}" dt="2024-07-26T14:21:12.396" v="98"/>
          <ac:picMkLst>
            <pc:docMk/>
            <pc:sldMk cId="1255547235" sldId="260"/>
            <ac:picMk id="6" creationId="{DB73D113-EC21-1DAC-64F6-2C8A8B12EA9A}"/>
          </ac:picMkLst>
        </pc:picChg>
        <pc:picChg chg="add mod ord">
          <ac:chgData name="Kishore Thirunagari" userId="S::kishore.thirunagari@amnetdigital.com::3958d85c-be6d-4325-8ddc-7f8fec19b329" providerId="AD" clId="Web-{4C36C01A-05A1-426B-1AE6-CFFD439D37CE}" dt="2024-07-26T14:22:18.053" v="105"/>
          <ac:picMkLst>
            <pc:docMk/>
            <pc:sldMk cId="1255547235" sldId="260"/>
            <ac:picMk id="7" creationId="{B88470E5-F3FF-FA47-02ED-AB8581EDC2D7}"/>
          </ac:picMkLst>
        </pc:picChg>
        <pc:cxnChg chg="add del">
          <ac:chgData name="Kishore Thirunagari" userId="S::kishore.thirunagari@amnetdigital.com::3958d85c-be6d-4325-8ddc-7f8fec19b329" providerId="AD" clId="Web-{4C36C01A-05A1-426B-1AE6-CFFD439D37CE}" dt="2024-07-26T14:22:18.053" v="105"/>
          <ac:cxnSpMkLst>
            <pc:docMk/>
            <pc:sldMk cId="1255547235" sldId="260"/>
            <ac:cxnSpMk id="13" creationId="{1D2BBFA3-6EA8-1C48-B3A5-DFCC389D2821}"/>
          </ac:cxnSpMkLst>
        </pc:cxnChg>
        <pc:cxnChg chg="add">
          <ac:chgData name="Kishore Thirunagari" userId="S::kishore.thirunagari@amnetdigital.com::3958d85c-be6d-4325-8ddc-7f8fec19b329" providerId="AD" clId="Web-{4C36C01A-05A1-426B-1AE6-CFFD439D37CE}" dt="2024-07-26T14:22:18.053" v="105"/>
          <ac:cxnSpMkLst>
            <pc:docMk/>
            <pc:sldMk cId="1255547235" sldId="260"/>
            <ac:cxnSpMk id="26" creationId="{1D2BBFA3-6EA8-1C48-B3A5-DFCC389D2821}"/>
          </ac:cxnSpMkLst>
        </pc:cxnChg>
        <pc:cxnChg chg="add del">
          <ac:chgData name="Kishore Thirunagari" userId="S::kishore.thirunagari@amnetdigital.com::3958d85c-be6d-4325-8ddc-7f8fec19b329" providerId="AD" clId="Web-{4C36C01A-05A1-426B-1AE6-CFFD439D37CE}" dt="2024-07-26T14:21:15.552" v="100"/>
          <ac:cxnSpMkLst>
            <pc:docMk/>
            <pc:sldMk cId="1255547235" sldId="260"/>
            <ac:cxnSpMk id="31" creationId="{1D2BBFA3-6EA8-1C48-B3A5-DFCC389D2821}"/>
          </ac:cxnSpMkLst>
        </pc:cxnChg>
        <pc:cxnChg chg="add del">
          <ac:chgData name="Kishore Thirunagari" userId="S::kishore.thirunagari@amnetdigital.com::3958d85c-be6d-4325-8ddc-7f8fec19b329" providerId="AD" clId="Web-{4C36C01A-05A1-426B-1AE6-CFFD439D37CE}" dt="2024-07-26T14:21:10.599" v="97"/>
          <ac:cxnSpMkLst>
            <pc:docMk/>
            <pc:sldMk cId="1255547235" sldId="260"/>
            <ac:cxnSpMk id="49" creationId="{1D2BBFA3-6EA8-1C48-B3A5-DFCC389D2821}"/>
          </ac:cxnSpMkLst>
        </pc:cxnChg>
      </pc:sldChg>
      <pc:sldChg chg="modSp">
        <pc:chgData name="Kishore Thirunagari" userId="S::kishore.thirunagari@amnetdigital.com::3958d85c-be6d-4325-8ddc-7f8fec19b329" providerId="AD" clId="Web-{4C36C01A-05A1-426B-1AE6-CFFD439D37CE}" dt="2024-07-26T14:51:35.065" v="317" actId="14100"/>
        <pc:sldMkLst>
          <pc:docMk/>
          <pc:sldMk cId="1053134760" sldId="261"/>
        </pc:sldMkLst>
        <pc:spChg chg="mod">
          <ac:chgData name="Kishore Thirunagari" userId="S::kishore.thirunagari@amnetdigital.com::3958d85c-be6d-4325-8ddc-7f8fec19b329" providerId="AD" clId="Web-{4C36C01A-05A1-426B-1AE6-CFFD439D37CE}" dt="2024-07-26T14:51:35.065" v="317" actId="14100"/>
          <ac:spMkLst>
            <pc:docMk/>
            <pc:sldMk cId="1053134760" sldId="261"/>
            <ac:spMk id="3" creationId="{F53E30FA-45B8-0FB4-C248-A01473AD8E21}"/>
          </ac:spMkLst>
        </pc:spChg>
      </pc:sldChg>
      <pc:sldChg chg="addSp delSp modSp new mod ord setBg">
        <pc:chgData name="Kishore Thirunagari" userId="S::kishore.thirunagari@amnetdigital.com::3958d85c-be6d-4325-8ddc-7f8fec19b329" providerId="AD" clId="Web-{4C36C01A-05A1-426B-1AE6-CFFD439D37CE}" dt="2024-07-26T14:44:59.106" v="316" actId="20577"/>
        <pc:sldMkLst>
          <pc:docMk/>
          <pc:sldMk cId="2362826763" sldId="263"/>
        </pc:sldMkLst>
        <pc:spChg chg="mod">
          <ac:chgData name="Kishore Thirunagari" userId="S::kishore.thirunagari@amnetdigital.com::3958d85c-be6d-4325-8ddc-7f8fec19b329" providerId="AD" clId="Web-{4C36C01A-05A1-426B-1AE6-CFFD439D37CE}" dt="2024-07-26T14:38:34.850" v="264" actId="20577"/>
          <ac:spMkLst>
            <pc:docMk/>
            <pc:sldMk cId="2362826763" sldId="263"/>
            <ac:spMk id="2" creationId="{462F3E59-3CBF-7D6D-90EF-15F57EC605AC}"/>
          </ac:spMkLst>
        </pc:spChg>
        <pc:spChg chg="mod">
          <ac:chgData name="Kishore Thirunagari" userId="S::kishore.thirunagari@amnetdigital.com::3958d85c-be6d-4325-8ddc-7f8fec19b329" providerId="AD" clId="Web-{4C36C01A-05A1-426B-1AE6-CFFD439D37CE}" dt="2024-07-26T14:44:59.106" v="316" actId="20577"/>
          <ac:spMkLst>
            <pc:docMk/>
            <pc:sldMk cId="2362826763" sldId="263"/>
            <ac:spMk id="3" creationId="{4C839332-C3E6-5C79-A206-BCED4B728F5E}"/>
          </ac:spMkLst>
        </pc:spChg>
        <pc:spChg chg="add del">
          <ac:chgData name="Kishore Thirunagari" userId="S::kishore.thirunagari@amnetdigital.com::3958d85c-be6d-4325-8ddc-7f8fec19b329" providerId="AD" clId="Web-{4C36C01A-05A1-426B-1AE6-CFFD439D37CE}" dt="2024-07-26T14:37:40.380" v="245"/>
          <ac:spMkLst>
            <pc:docMk/>
            <pc:sldMk cId="2362826763" sldId="263"/>
            <ac:spMk id="10" creationId="{C7F2E4D6-EF46-1C43-8F3E-3620C3C83F36}"/>
          </ac:spMkLst>
        </pc:spChg>
        <pc:spChg chg="add del">
          <ac:chgData name="Kishore Thirunagari" userId="S::kishore.thirunagari@amnetdigital.com::3958d85c-be6d-4325-8ddc-7f8fec19b329" providerId="AD" clId="Web-{4C36C01A-05A1-426B-1AE6-CFFD439D37CE}" dt="2024-07-26T14:37:40.380" v="245"/>
          <ac:spMkLst>
            <pc:docMk/>
            <pc:sldMk cId="2362826763" sldId="263"/>
            <ac:spMk id="23" creationId="{C7F2E4D6-EF46-1C43-8F3E-3620C3C83F36}"/>
          </ac:spMkLst>
        </pc:spChg>
        <pc:grpChg chg="add del">
          <ac:chgData name="Kishore Thirunagari" userId="S::kishore.thirunagari@amnetdigital.com::3958d85c-be6d-4325-8ddc-7f8fec19b329" providerId="AD" clId="Web-{4C36C01A-05A1-426B-1AE6-CFFD439D37CE}" dt="2024-07-26T14:37:40.380" v="245"/>
          <ac:grpSpMkLst>
            <pc:docMk/>
            <pc:sldMk cId="2362826763" sldId="263"/>
            <ac:grpSpMk id="12" creationId="{05ADD15B-C747-D340-BF8A-A1DD2A6A9324}"/>
          </ac:grpSpMkLst>
        </pc:grpChg>
        <pc:grpChg chg="add del">
          <ac:chgData name="Kishore Thirunagari" userId="S::kishore.thirunagari@amnetdigital.com::3958d85c-be6d-4325-8ddc-7f8fec19b329" providerId="AD" clId="Web-{4C36C01A-05A1-426B-1AE6-CFFD439D37CE}" dt="2024-07-26T14:37:40.380" v="245"/>
          <ac:grpSpMkLst>
            <pc:docMk/>
            <pc:sldMk cId="2362826763" sldId="263"/>
            <ac:grpSpMk id="27" creationId="{0D40C408-1C95-CC45-87A7-61CE8B1F9362}"/>
          </ac:grpSpMkLst>
        </pc:grpChg>
        <pc:picChg chg="add mod ord">
          <ac:chgData name="Kishore Thirunagari" userId="S::kishore.thirunagari@amnetdigital.com::3958d85c-be6d-4325-8ddc-7f8fec19b329" providerId="AD" clId="Web-{4C36C01A-05A1-426B-1AE6-CFFD439D37CE}" dt="2024-07-26T14:43:10.245" v="277" actId="1076"/>
          <ac:picMkLst>
            <pc:docMk/>
            <pc:sldMk cId="2362826763" sldId="263"/>
            <ac:picMk id="4" creationId="{E12F10F8-EF4C-D722-B033-DD7822F6DBB9}"/>
          </ac:picMkLst>
        </pc:picChg>
        <pc:picChg chg="add mod ord">
          <ac:chgData name="Kishore Thirunagari" userId="S::kishore.thirunagari@amnetdigital.com::3958d85c-be6d-4325-8ddc-7f8fec19b329" providerId="AD" clId="Web-{4C36C01A-05A1-426B-1AE6-CFFD439D37CE}" dt="2024-07-26T14:38:14.818" v="258" actId="1076"/>
          <ac:picMkLst>
            <pc:docMk/>
            <pc:sldMk cId="2362826763" sldId="263"/>
            <ac:picMk id="5" creationId="{3FDAD32B-60B1-D3DC-1F36-F5A088E897B6}"/>
          </ac:picMkLst>
        </pc:picChg>
        <pc:picChg chg="add mod">
          <ac:chgData name="Kishore Thirunagari" userId="S::kishore.thirunagari@amnetdigital.com::3958d85c-be6d-4325-8ddc-7f8fec19b329" providerId="AD" clId="Web-{4C36C01A-05A1-426B-1AE6-CFFD439D37CE}" dt="2024-07-26T14:43:04.823" v="275" actId="1076"/>
          <ac:picMkLst>
            <pc:docMk/>
            <pc:sldMk cId="2362826763" sldId="263"/>
            <ac:picMk id="6" creationId="{E0074C5A-8117-F5C1-614D-8A0C03BDF95B}"/>
          </ac:picMkLst>
        </pc:picChg>
        <pc:cxnChg chg="add del">
          <ac:chgData name="Kishore Thirunagari" userId="S::kishore.thirunagari@amnetdigital.com::3958d85c-be6d-4325-8ddc-7f8fec19b329" providerId="AD" clId="Web-{4C36C01A-05A1-426B-1AE6-CFFD439D37CE}" dt="2024-07-26T14:37:40.380" v="245"/>
          <ac:cxnSpMkLst>
            <pc:docMk/>
            <pc:sldMk cId="2362826763" sldId="263"/>
            <ac:cxnSpMk id="18" creationId="{1FE039F1-6D47-C642-B506-452A83B0AB11}"/>
          </ac:cxnSpMkLst>
        </pc:cxnChg>
        <pc:cxnChg chg="add del">
          <ac:chgData name="Kishore Thirunagari" userId="S::kishore.thirunagari@amnetdigital.com::3958d85c-be6d-4325-8ddc-7f8fec19b329" providerId="AD" clId="Web-{4C36C01A-05A1-426B-1AE6-CFFD439D37CE}" dt="2024-07-26T14:37:40.380" v="245"/>
          <ac:cxnSpMkLst>
            <pc:docMk/>
            <pc:sldMk cId="2362826763" sldId="263"/>
            <ac:cxnSpMk id="25" creationId="{BF3CF3DF-4809-5B42-9F22-981391379297}"/>
          </ac:cxnSpMkLst>
        </pc:cxnChg>
      </pc:sldChg>
      <pc:sldChg chg="delSp add del replId">
        <pc:chgData name="Kishore Thirunagari" userId="S::kishore.thirunagari@amnetdigital.com::3958d85c-be6d-4325-8ddc-7f8fec19b329" providerId="AD" clId="Web-{4C36C01A-05A1-426B-1AE6-CFFD439D37CE}" dt="2024-07-26T14:25:08.822" v="111"/>
        <pc:sldMkLst>
          <pc:docMk/>
          <pc:sldMk cId="3249802382" sldId="263"/>
        </pc:sldMkLst>
        <pc:picChg chg="del">
          <ac:chgData name="Kishore Thirunagari" userId="S::kishore.thirunagari@amnetdigital.com::3958d85c-be6d-4325-8ddc-7f8fec19b329" providerId="AD" clId="Web-{4C36C01A-05A1-426B-1AE6-CFFD439D37CE}" dt="2024-07-26T14:25:05.134" v="110"/>
          <ac:picMkLst>
            <pc:docMk/>
            <pc:sldMk cId="3249802382" sldId="263"/>
            <ac:picMk id="6" creationId="{C17BE145-893B-CB26-AA9F-3850023F46D8}"/>
          </ac:picMkLst>
        </pc:picChg>
      </pc:sldChg>
      <pc:sldChg chg="delSp modSp new">
        <pc:chgData name="Kishore Thirunagari" userId="S::kishore.thirunagari@amnetdigital.com::3958d85c-be6d-4325-8ddc-7f8fec19b329" providerId="AD" clId="Web-{4C36C01A-05A1-426B-1AE6-CFFD439D37CE}" dt="2024-07-26T14:52:38.176" v="328"/>
        <pc:sldMkLst>
          <pc:docMk/>
          <pc:sldMk cId="3846720417" sldId="264"/>
        </pc:sldMkLst>
        <pc:spChg chg="mod">
          <ac:chgData name="Kishore Thirunagari" userId="S::kishore.thirunagari@amnetdigital.com::3958d85c-be6d-4325-8ddc-7f8fec19b329" providerId="AD" clId="Web-{4C36C01A-05A1-426B-1AE6-CFFD439D37CE}" dt="2024-07-26T14:52:34.972" v="327" actId="14100"/>
          <ac:spMkLst>
            <pc:docMk/>
            <pc:sldMk cId="3846720417" sldId="264"/>
            <ac:spMk id="2" creationId="{0FEC9D73-08E6-2166-01A3-2168A3AE6EDC}"/>
          </ac:spMkLst>
        </pc:spChg>
        <pc:spChg chg="del">
          <ac:chgData name="Kishore Thirunagari" userId="S::kishore.thirunagari@amnetdigital.com::3958d85c-be6d-4325-8ddc-7f8fec19b329" providerId="AD" clId="Web-{4C36C01A-05A1-426B-1AE6-CFFD439D37CE}" dt="2024-07-26T14:52:38.176" v="328"/>
          <ac:spMkLst>
            <pc:docMk/>
            <pc:sldMk cId="3846720417" sldId="264"/>
            <ac:spMk id="3" creationId="{188EE83E-7900-13DB-95CB-D78A63A4E7B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EA5D7-960B-4A8F-93F6-6E6AD650B0D8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A02BF2-2159-438E-A10F-47D2DB06F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Operations and Commands</a:t>
          </a:r>
        </a:p>
      </dgm:t>
    </dgm:pt>
    <dgm:pt modelId="{91829310-7B26-4D35-92DC-15B0F7F58E29}" type="parTrans" cxnId="{EF032ACA-0D24-4FB6-99C0-A40EE6279A1C}">
      <dgm:prSet/>
      <dgm:spPr/>
      <dgm:t>
        <a:bodyPr/>
        <a:lstStyle/>
        <a:p>
          <a:endParaRPr lang="en-US"/>
        </a:p>
      </dgm:t>
    </dgm:pt>
    <dgm:pt modelId="{142B4B95-7554-405A-B1E0-DDF5622465CB}" type="sibTrans" cxnId="{EF032ACA-0D24-4FB6-99C0-A40EE6279A1C}">
      <dgm:prSet/>
      <dgm:spPr/>
      <dgm:t>
        <a:bodyPr/>
        <a:lstStyle/>
        <a:p>
          <a:endParaRPr lang="en-US"/>
        </a:p>
      </dgm:t>
    </dgm:pt>
    <dgm:pt modelId="{63E86C5F-7C35-4DDE-BE30-F72A1B863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 Problem for Restaurant Revenue.</a:t>
          </a:r>
        </a:p>
      </dgm:t>
    </dgm:pt>
    <dgm:pt modelId="{B30BC2CF-9734-47AD-883E-5F4B6FFE5EC2}" type="parTrans" cxnId="{3D48A9D2-8307-490E-BABD-50A0B2D5B2F4}">
      <dgm:prSet/>
      <dgm:spPr/>
      <dgm:t>
        <a:bodyPr/>
        <a:lstStyle/>
        <a:p>
          <a:endParaRPr lang="en-US"/>
        </a:p>
      </dgm:t>
    </dgm:pt>
    <dgm:pt modelId="{94F5AD92-15D9-4122-8018-927DBF841E46}" type="sibTrans" cxnId="{3D48A9D2-8307-490E-BABD-50A0B2D5B2F4}">
      <dgm:prSet/>
      <dgm:spPr/>
      <dgm:t>
        <a:bodyPr/>
        <a:lstStyle/>
        <a:p>
          <a:endParaRPr lang="en-US"/>
        </a:p>
      </dgm:t>
    </dgm:pt>
    <dgm:pt modelId="{1BEDD0B0-683A-4161-9CD0-532808C9CE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 Problem for Ecommerce Customers Churn.</a:t>
          </a:r>
        </a:p>
      </dgm:t>
    </dgm:pt>
    <dgm:pt modelId="{A770B9F1-6FEB-4A39-B8BA-E52BB51E94E5}" type="parTrans" cxnId="{5F33D557-35E3-459F-AB06-AEFD2B51359A}">
      <dgm:prSet/>
      <dgm:spPr/>
      <dgm:t>
        <a:bodyPr/>
        <a:lstStyle/>
        <a:p>
          <a:endParaRPr lang="en-US"/>
        </a:p>
      </dgm:t>
    </dgm:pt>
    <dgm:pt modelId="{CF46DAEE-19C5-415C-AD23-077C2DD6DCF6}" type="sibTrans" cxnId="{5F33D557-35E3-459F-AB06-AEFD2B51359A}">
      <dgm:prSet/>
      <dgm:spPr/>
      <dgm:t>
        <a:bodyPr/>
        <a:lstStyle/>
        <a:p>
          <a:endParaRPr lang="en-US"/>
        </a:p>
      </dgm:t>
    </dgm:pt>
    <dgm:pt modelId="{CF9B6086-1F5F-44ED-916F-C152D60209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Segmentation on Sales dataset.</a:t>
          </a:r>
        </a:p>
      </dgm:t>
    </dgm:pt>
    <dgm:pt modelId="{BF173D84-24B8-4BEA-B753-0166CCD92F25}" type="parTrans" cxnId="{DFC12F74-AEC6-4A70-AC24-E0315FC0FD45}">
      <dgm:prSet/>
      <dgm:spPr/>
      <dgm:t>
        <a:bodyPr/>
        <a:lstStyle/>
        <a:p>
          <a:endParaRPr lang="en-US"/>
        </a:p>
      </dgm:t>
    </dgm:pt>
    <dgm:pt modelId="{3095E893-B63C-45E1-AD04-431C31916585}" type="sibTrans" cxnId="{DFC12F74-AEC6-4A70-AC24-E0315FC0FD45}">
      <dgm:prSet/>
      <dgm:spPr/>
      <dgm:t>
        <a:bodyPr/>
        <a:lstStyle/>
        <a:p>
          <a:endParaRPr lang="en-US"/>
        </a:p>
      </dgm:t>
    </dgm:pt>
    <dgm:pt modelId="{D8033629-2C37-4393-A998-5EC9BE26F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Imbalance data Handling with Manufacturing Defect.</a:t>
          </a:r>
        </a:p>
      </dgm:t>
    </dgm:pt>
    <dgm:pt modelId="{D482D012-D598-4DF4-B0B9-ED7838862811}" type="parTrans" cxnId="{5B617059-B73E-4B12-BDF5-B2F355F5BEFB}">
      <dgm:prSet/>
      <dgm:spPr/>
      <dgm:t>
        <a:bodyPr/>
        <a:lstStyle/>
        <a:p>
          <a:endParaRPr lang="en-US"/>
        </a:p>
      </dgm:t>
    </dgm:pt>
    <dgm:pt modelId="{7E4E1444-0F1E-4D50-92E6-D87BB168D385}" type="sibTrans" cxnId="{5B617059-B73E-4B12-BDF5-B2F355F5BEFB}">
      <dgm:prSet/>
      <dgm:spPr/>
      <dgm:t>
        <a:bodyPr/>
        <a:lstStyle/>
        <a:p>
          <a:endParaRPr lang="en-US"/>
        </a:p>
      </dgm:t>
    </dgm:pt>
    <dgm:pt modelId="{71A78B1F-54BA-406A-98C3-67A1E345D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Series Analysis on Whare House Inventory.</a:t>
          </a:r>
        </a:p>
      </dgm:t>
    </dgm:pt>
    <dgm:pt modelId="{D9E283E0-6E18-460E-BE40-9B967A41A0FD}" type="parTrans" cxnId="{78093BD3-5525-44EE-BF1E-2E5BD2E575E6}">
      <dgm:prSet/>
      <dgm:spPr/>
      <dgm:t>
        <a:bodyPr/>
        <a:lstStyle/>
        <a:p>
          <a:endParaRPr lang="en-US"/>
        </a:p>
      </dgm:t>
    </dgm:pt>
    <dgm:pt modelId="{BFDBD68C-D290-48AC-BA7A-767ED19D1867}" type="sibTrans" cxnId="{78093BD3-5525-44EE-BF1E-2E5BD2E575E6}">
      <dgm:prSet/>
      <dgm:spPr/>
      <dgm:t>
        <a:bodyPr/>
        <a:lstStyle/>
        <a:p>
          <a:endParaRPr lang="en-US"/>
        </a:p>
      </dgm:t>
    </dgm:pt>
    <dgm:pt modelId="{7CD3F830-7491-407C-980C-F637FAE84F01}" type="pres">
      <dgm:prSet presAssocID="{64FEA5D7-960B-4A8F-93F6-6E6AD650B0D8}" presName="root" presStyleCnt="0">
        <dgm:presLayoutVars>
          <dgm:dir/>
          <dgm:resizeHandles val="exact"/>
        </dgm:presLayoutVars>
      </dgm:prSet>
      <dgm:spPr/>
    </dgm:pt>
    <dgm:pt modelId="{3C0B8B54-8523-4AF4-80E0-9452BB2C9845}" type="pres">
      <dgm:prSet presAssocID="{36A02BF2-2159-438E-A10F-47D2DB06F5F4}" presName="compNode" presStyleCnt="0"/>
      <dgm:spPr/>
    </dgm:pt>
    <dgm:pt modelId="{7FAE5F9C-62D1-491F-B6EA-9E8034B7EEEE}" type="pres">
      <dgm:prSet presAssocID="{36A02BF2-2159-438E-A10F-47D2DB06F5F4}" presName="bgRect" presStyleLbl="bgShp" presStyleIdx="0" presStyleCnt="6"/>
      <dgm:spPr/>
    </dgm:pt>
    <dgm:pt modelId="{B1D411A4-1901-4364-80C9-B3380E340635}" type="pres">
      <dgm:prSet presAssocID="{36A02BF2-2159-438E-A10F-47D2DB06F5F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8508DC4-809A-4D43-9E70-A2E1A4B525C5}" type="pres">
      <dgm:prSet presAssocID="{36A02BF2-2159-438E-A10F-47D2DB06F5F4}" presName="spaceRect" presStyleCnt="0"/>
      <dgm:spPr/>
    </dgm:pt>
    <dgm:pt modelId="{D53F790F-2DDB-4A01-BED4-0B64DE1BBA20}" type="pres">
      <dgm:prSet presAssocID="{36A02BF2-2159-438E-A10F-47D2DB06F5F4}" presName="parTx" presStyleLbl="revTx" presStyleIdx="0" presStyleCnt="6">
        <dgm:presLayoutVars>
          <dgm:chMax val="0"/>
          <dgm:chPref val="0"/>
        </dgm:presLayoutVars>
      </dgm:prSet>
      <dgm:spPr/>
    </dgm:pt>
    <dgm:pt modelId="{5220AA2E-7702-484A-BFE8-DF301CE6B6E2}" type="pres">
      <dgm:prSet presAssocID="{142B4B95-7554-405A-B1E0-DDF5622465CB}" presName="sibTrans" presStyleCnt="0"/>
      <dgm:spPr/>
    </dgm:pt>
    <dgm:pt modelId="{F9AB0AE7-6543-4310-B40F-03E406C65335}" type="pres">
      <dgm:prSet presAssocID="{63E86C5F-7C35-4DDE-BE30-F72A1B863E9A}" presName="compNode" presStyleCnt="0"/>
      <dgm:spPr/>
    </dgm:pt>
    <dgm:pt modelId="{18E4B55E-1E3B-4967-B428-0DF21424BC8F}" type="pres">
      <dgm:prSet presAssocID="{63E86C5F-7C35-4DDE-BE30-F72A1B863E9A}" presName="bgRect" presStyleLbl="bgShp" presStyleIdx="1" presStyleCnt="6"/>
      <dgm:spPr/>
    </dgm:pt>
    <dgm:pt modelId="{88233AA6-1C4D-4817-9966-822D3121F256}" type="pres">
      <dgm:prSet presAssocID="{63E86C5F-7C35-4DDE-BE30-F72A1B863E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781B255-8173-40FC-BD73-8037C0AE3324}" type="pres">
      <dgm:prSet presAssocID="{63E86C5F-7C35-4DDE-BE30-F72A1B863E9A}" presName="spaceRect" presStyleCnt="0"/>
      <dgm:spPr/>
    </dgm:pt>
    <dgm:pt modelId="{FE05587D-C3FC-4D0E-AE83-54B1EFB79599}" type="pres">
      <dgm:prSet presAssocID="{63E86C5F-7C35-4DDE-BE30-F72A1B863E9A}" presName="parTx" presStyleLbl="revTx" presStyleIdx="1" presStyleCnt="6">
        <dgm:presLayoutVars>
          <dgm:chMax val="0"/>
          <dgm:chPref val="0"/>
        </dgm:presLayoutVars>
      </dgm:prSet>
      <dgm:spPr/>
    </dgm:pt>
    <dgm:pt modelId="{C6BBEBFC-470E-4B9C-AA4F-572F2CC0C655}" type="pres">
      <dgm:prSet presAssocID="{94F5AD92-15D9-4122-8018-927DBF841E46}" presName="sibTrans" presStyleCnt="0"/>
      <dgm:spPr/>
    </dgm:pt>
    <dgm:pt modelId="{5AA8340D-0BA9-4991-9C3B-1A5B1DAEF9F0}" type="pres">
      <dgm:prSet presAssocID="{1BEDD0B0-683A-4161-9CD0-532808C9CE67}" presName="compNode" presStyleCnt="0"/>
      <dgm:spPr/>
    </dgm:pt>
    <dgm:pt modelId="{0D0ACEAC-F14B-4BF0-8405-A7C25AA8D266}" type="pres">
      <dgm:prSet presAssocID="{1BEDD0B0-683A-4161-9CD0-532808C9CE67}" presName="bgRect" presStyleLbl="bgShp" presStyleIdx="2" presStyleCnt="6"/>
      <dgm:spPr/>
    </dgm:pt>
    <dgm:pt modelId="{2E563F64-D101-4F8B-A235-31B5FA42432B}" type="pres">
      <dgm:prSet presAssocID="{1BEDD0B0-683A-4161-9CD0-532808C9CE6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9FCCB3E-1434-433C-9BE1-B027EA9F8D4C}" type="pres">
      <dgm:prSet presAssocID="{1BEDD0B0-683A-4161-9CD0-532808C9CE67}" presName="spaceRect" presStyleCnt="0"/>
      <dgm:spPr/>
    </dgm:pt>
    <dgm:pt modelId="{31B96990-0DEF-48D7-9869-8A13D09D1A90}" type="pres">
      <dgm:prSet presAssocID="{1BEDD0B0-683A-4161-9CD0-532808C9CE67}" presName="parTx" presStyleLbl="revTx" presStyleIdx="2" presStyleCnt="6">
        <dgm:presLayoutVars>
          <dgm:chMax val="0"/>
          <dgm:chPref val="0"/>
        </dgm:presLayoutVars>
      </dgm:prSet>
      <dgm:spPr/>
    </dgm:pt>
    <dgm:pt modelId="{44107DBC-9AD7-4C98-8E78-2E31172C669B}" type="pres">
      <dgm:prSet presAssocID="{CF46DAEE-19C5-415C-AD23-077C2DD6DCF6}" presName="sibTrans" presStyleCnt="0"/>
      <dgm:spPr/>
    </dgm:pt>
    <dgm:pt modelId="{AD89CF0B-D3CB-4B21-B028-778C6FB068D1}" type="pres">
      <dgm:prSet presAssocID="{CF9B6086-1F5F-44ED-916F-C152D6020951}" presName="compNode" presStyleCnt="0"/>
      <dgm:spPr/>
    </dgm:pt>
    <dgm:pt modelId="{83C2110D-D5F7-482D-B361-C0970610CC85}" type="pres">
      <dgm:prSet presAssocID="{CF9B6086-1F5F-44ED-916F-C152D6020951}" presName="bgRect" presStyleLbl="bgShp" presStyleIdx="3" presStyleCnt="6"/>
      <dgm:spPr/>
    </dgm:pt>
    <dgm:pt modelId="{713FC609-898F-434F-8BE1-4C07712CDB94}" type="pres">
      <dgm:prSet presAssocID="{CF9B6086-1F5F-44ED-916F-C152D602095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91472BA-92A5-4A2B-8F6B-2F972EF3A4DC}" type="pres">
      <dgm:prSet presAssocID="{CF9B6086-1F5F-44ED-916F-C152D6020951}" presName="spaceRect" presStyleCnt="0"/>
      <dgm:spPr/>
    </dgm:pt>
    <dgm:pt modelId="{1A96DD81-BEC0-4D74-A833-AA67838CB01C}" type="pres">
      <dgm:prSet presAssocID="{CF9B6086-1F5F-44ED-916F-C152D6020951}" presName="parTx" presStyleLbl="revTx" presStyleIdx="3" presStyleCnt="6">
        <dgm:presLayoutVars>
          <dgm:chMax val="0"/>
          <dgm:chPref val="0"/>
        </dgm:presLayoutVars>
      </dgm:prSet>
      <dgm:spPr/>
    </dgm:pt>
    <dgm:pt modelId="{9320F482-02C2-48AE-9630-95F209DEA6CF}" type="pres">
      <dgm:prSet presAssocID="{3095E893-B63C-45E1-AD04-431C31916585}" presName="sibTrans" presStyleCnt="0"/>
      <dgm:spPr/>
    </dgm:pt>
    <dgm:pt modelId="{754B3C7B-BA57-49E0-8A9D-D0887FFA2977}" type="pres">
      <dgm:prSet presAssocID="{D8033629-2C37-4393-A998-5EC9BE26FDBC}" presName="compNode" presStyleCnt="0"/>
      <dgm:spPr/>
    </dgm:pt>
    <dgm:pt modelId="{FFE0C8A8-6790-45F3-8135-3914205B9D3B}" type="pres">
      <dgm:prSet presAssocID="{D8033629-2C37-4393-A998-5EC9BE26FDBC}" presName="bgRect" presStyleLbl="bgShp" presStyleIdx="4" presStyleCnt="6"/>
      <dgm:spPr/>
    </dgm:pt>
    <dgm:pt modelId="{41FCBCE7-AD63-4BC2-A44A-55593F84AA1B}" type="pres">
      <dgm:prSet presAssocID="{D8033629-2C37-4393-A998-5EC9BE26FD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823F5F5-0F41-4C35-BDD5-0716FA66622F}" type="pres">
      <dgm:prSet presAssocID="{D8033629-2C37-4393-A998-5EC9BE26FDBC}" presName="spaceRect" presStyleCnt="0"/>
      <dgm:spPr/>
    </dgm:pt>
    <dgm:pt modelId="{17057656-2646-4ADC-AC59-2BEA6A48C0BF}" type="pres">
      <dgm:prSet presAssocID="{D8033629-2C37-4393-A998-5EC9BE26FDBC}" presName="parTx" presStyleLbl="revTx" presStyleIdx="4" presStyleCnt="6">
        <dgm:presLayoutVars>
          <dgm:chMax val="0"/>
          <dgm:chPref val="0"/>
        </dgm:presLayoutVars>
      </dgm:prSet>
      <dgm:spPr/>
    </dgm:pt>
    <dgm:pt modelId="{CF6A18B6-4A80-4672-9A5D-70615D2F7D3A}" type="pres">
      <dgm:prSet presAssocID="{7E4E1444-0F1E-4D50-92E6-D87BB168D385}" presName="sibTrans" presStyleCnt="0"/>
      <dgm:spPr/>
    </dgm:pt>
    <dgm:pt modelId="{6B99FC45-AC8E-4AD1-9F5F-4AD53534E44F}" type="pres">
      <dgm:prSet presAssocID="{71A78B1F-54BA-406A-98C3-67A1E345D63B}" presName="compNode" presStyleCnt="0"/>
      <dgm:spPr/>
    </dgm:pt>
    <dgm:pt modelId="{92DF5A1F-62F4-48EB-8927-D6CC32F692F8}" type="pres">
      <dgm:prSet presAssocID="{71A78B1F-54BA-406A-98C3-67A1E345D63B}" presName="bgRect" presStyleLbl="bgShp" presStyleIdx="5" presStyleCnt="6"/>
      <dgm:spPr/>
    </dgm:pt>
    <dgm:pt modelId="{469FFD00-1A53-469C-8C66-2045977D2DC3}" type="pres">
      <dgm:prSet presAssocID="{71A78B1F-54BA-406A-98C3-67A1E345D63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B709746-A9D9-4323-A462-3010BD124831}" type="pres">
      <dgm:prSet presAssocID="{71A78B1F-54BA-406A-98C3-67A1E345D63B}" presName="spaceRect" presStyleCnt="0"/>
      <dgm:spPr/>
    </dgm:pt>
    <dgm:pt modelId="{1677F515-CB0B-47C8-A605-239CCDDC0AFE}" type="pres">
      <dgm:prSet presAssocID="{71A78B1F-54BA-406A-98C3-67A1E345D63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A74BF65-A71D-407F-B5A3-4E86C1441F80}" type="presOf" srcId="{64FEA5D7-960B-4A8F-93F6-6E6AD650B0D8}" destId="{7CD3F830-7491-407C-980C-F637FAE84F01}" srcOrd="0" destOrd="0" presId="urn:microsoft.com/office/officeart/2018/2/layout/IconVerticalSolidList"/>
    <dgm:cxn modelId="{447AAE50-868A-4E9D-B101-1B214B200812}" type="presOf" srcId="{36A02BF2-2159-438E-A10F-47D2DB06F5F4}" destId="{D53F790F-2DDB-4A01-BED4-0B64DE1BBA20}" srcOrd="0" destOrd="0" presId="urn:microsoft.com/office/officeart/2018/2/layout/IconVerticalSolidList"/>
    <dgm:cxn modelId="{DFC12F74-AEC6-4A70-AC24-E0315FC0FD45}" srcId="{64FEA5D7-960B-4A8F-93F6-6E6AD650B0D8}" destId="{CF9B6086-1F5F-44ED-916F-C152D6020951}" srcOrd="3" destOrd="0" parTransId="{BF173D84-24B8-4BEA-B753-0166CCD92F25}" sibTransId="{3095E893-B63C-45E1-AD04-431C31916585}"/>
    <dgm:cxn modelId="{5F33D557-35E3-459F-AB06-AEFD2B51359A}" srcId="{64FEA5D7-960B-4A8F-93F6-6E6AD650B0D8}" destId="{1BEDD0B0-683A-4161-9CD0-532808C9CE67}" srcOrd="2" destOrd="0" parTransId="{A770B9F1-6FEB-4A39-B8BA-E52BB51E94E5}" sibTransId="{CF46DAEE-19C5-415C-AD23-077C2DD6DCF6}"/>
    <dgm:cxn modelId="{5B617059-B73E-4B12-BDF5-B2F355F5BEFB}" srcId="{64FEA5D7-960B-4A8F-93F6-6E6AD650B0D8}" destId="{D8033629-2C37-4393-A998-5EC9BE26FDBC}" srcOrd="4" destOrd="0" parTransId="{D482D012-D598-4DF4-B0B9-ED7838862811}" sibTransId="{7E4E1444-0F1E-4D50-92E6-D87BB168D385}"/>
    <dgm:cxn modelId="{CD538E88-54F0-4779-BDAD-9F2C220057B0}" type="presOf" srcId="{CF9B6086-1F5F-44ED-916F-C152D6020951}" destId="{1A96DD81-BEC0-4D74-A833-AA67838CB01C}" srcOrd="0" destOrd="0" presId="urn:microsoft.com/office/officeart/2018/2/layout/IconVerticalSolidList"/>
    <dgm:cxn modelId="{15C02DBE-BFAF-4ACE-81C1-B99408A34602}" type="presOf" srcId="{63E86C5F-7C35-4DDE-BE30-F72A1B863E9A}" destId="{FE05587D-C3FC-4D0E-AE83-54B1EFB79599}" srcOrd="0" destOrd="0" presId="urn:microsoft.com/office/officeart/2018/2/layout/IconVerticalSolidList"/>
    <dgm:cxn modelId="{051210C5-EB55-4E2C-8F79-1F53B43A652B}" type="presOf" srcId="{71A78B1F-54BA-406A-98C3-67A1E345D63B}" destId="{1677F515-CB0B-47C8-A605-239CCDDC0AFE}" srcOrd="0" destOrd="0" presId="urn:microsoft.com/office/officeart/2018/2/layout/IconVerticalSolidList"/>
    <dgm:cxn modelId="{EF032ACA-0D24-4FB6-99C0-A40EE6279A1C}" srcId="{64FEA5D7-960B-4A8F-93F6-6E6AD650B0D8}" destId="{36A02BF2-2159-438E-A10F-47D2DB06F5F4}" srcOrd="0" destOrd="0" parTransId="{91829310-7B26-4D35-92DC-15B0F7F58E29}" sibTransId="{142B4B95-7554-405A-B1E0-DDF5622465CB}"/>
    <dgm:cxn modelId="{3D48A9D2-8307-490E-BABD-50A0B2D5B2F4}" srcId="{64FEA5D7-960B-4A8F-93F6-6E6AD650B0D8}" destId="{63E86C5F-7C35-4DDE-BE30-F72A1B863E9A}" srcOrd="1" destOrd="0" parTransId="{B30BC2CF-9734-47AD-883E-5F4B6FFE5EC2}" sibTransId="{94F5AD92-15D9-4122-8018-927DBF841E46}"/>
    <dgm:cxn modelId="{78093BD3-5525-44EE-BF1E-2E5BD2E575E6}" srcId="{64FEA5D7-960B-4A8F-93F6-6E6AD650B0D8}" destId="{71A78B1F-54BA-406A-98C3-67A1E345D63B}" srcOrd="5" destOrd="0" parTransId="{D9E283E0-6E18-460E-BE40-9B967A41A0FD}" sibTransId="{BFDBD68C-D290-48AC-BA7A-767ED19D1867}"/>
    <dgm:cxn modelId="{48506CF2-CE6C-4044-BFF7-E91B2B8A4257}" type="presOf" srcId="{D8033629-2C37-4393-A998-5EC9BE26FDBC}" destId="{17057656-2646-4ADC-AC59-2BEA6A48C0BF}" srcOrd="0" destOrd="0" presId="urn:microsoft.com/office/officeart/2018/2/layout/IconVerticalSolidList"/>
    <dgm:cxn modelId="{7858EDF7-C509-454B-B9EA-96344336ED15}" type="presOf" srcId="{1BEDD0B0-683A-4161-9CD0-532808C9CE67}" destId="{31B96990-0DEF-48D7-9869-8A13D09D1A90}" srcOrd="0" destOrd="0" presId="urn:microsoft.com/office/officeart/2018/2/layout/IconVerticalSolidList"/>
    <dgm:cxn modelId="{26F8F356-D35F-4810-9368-3E0628160426}" type="presParOf" srcId="{7CD3F830-7491-407C-980C-F637FAE84F01}" destId="{3C0B8B54-8523-4AF4-80E0-9452BB2C9845}" srcOrd="0" destOrd="0" presId="urn:microsoft.com/office/officeart/2018/2/layout/IconVerticalSolidList"/>
    <dgm:cxn modelId="{62B67C09-912A-4072-8003-5858D13C90B9}" type="presParOf" srcId="{3C0B8B54-8523-4AF4-80E0-9452BB2C9845}" destId="{7FAE5F9C-62D1-491F-B6EA-9E8034B7EEEE}" srcOrd="0" destOrd="0" presId="urn:microsoft.com/office/officeart/2018/2/layout/IconVerticalSolidList"/>
    <dgm:cxn modelId="{765AB17A-E92A-4576-A5B7-83456E50FB53}" type="presParOf" srcId="{3C0B8B54-8523-4AF4-80E0-9452BB2C9845}" destId="{B1D411A4-1901-4364-80C9-B3380E340635}" srcOrd="1" destOrd="0" presId="urn:microsoft.com/office/officeart/2018/2/layout/IconVerticalSolidList"/>
    <dgm:cxn modelId="{C5E0F7C9-35CB-42A7-8802-7BDE70803F07}" type="presParOf" srcId="{3C0B8B54-8523-4AF4-80E0-9452BB2C9845}" destId="{E8508DC4-809A-4D43-9E70-A2E1A4B525C5}" srcOrd="2" destOrd="0" presId="urn:microsoft.com/office/officeart/2018/2/layout/IconVerticalSolidList"/>
    <dgm:cxn modelId="{7579C74D-CB68-455C-89B6-9E54F3EEE139}" type="presParOf" srcId="{3C0B8B54-8523-4AF4-80E0-9452BB2C9845}" destId="{D53F790F-2DDB-4A01-BED4-0B64DE1BBA20}" srcOrd="3" destOrd="0" presId="urn:microsoft.com/office/officeart/2018/2/layout/IconVerticalSolidList"/>
    <dgm:cxn modelId="{6E51D650-4D65-4394-B449-1758214CE829}" type="presParOf" srcId="{7CD3F830-7491-407C-980C-F637FAE84F01}" destId="{5220AA2E-7702-484A-BFE8-DF301CE6B6E2}" srcOrd="1" destOrd="0" presId="urn:microsoft.com/office/officeart/2018/2/layout/IconVerticalSolidList"/>
    <dgm:cxn modelId="{900DE856-AFE6-4664-B6AA-4C847A2E65B7}" type="presParOf" srcId="{7CD3F830-7491-407C-980C-F637FAE84F01}" destId="{F9AB0AE7-6543-4310-B40F-03E406C65335}" srcOrd="2" destOrd="0" presId="urn:microsoft.com/office/officeart/2018/2/layout/IconVerticalSolidList"/>
    <dgm:cxn modelId="{74B8CD2E-DBB7-4394-883A-DBBF3F7F0C1D}" type="presParOf" srcId="{F9AB0AE7-6543-4310-B40F-03E406C65335}" destId="{18E4B55E-1E3B-4967-B428-0DF21424BC8F}" srcOrd="0" destOrd="0" presId="urn:microsoft.com/office/officeart/2018/2/layout/IconVerticalSolidList"/>
    <dgm:cxn modelId="{B5AF2CCD-55A9-491F-B4C7-BD643ADEAB9F}" type="presParOf" srcId="{F9AB0AE7-6543-4310-B40F-03E406C65335}" destId="{88233AA6-1C4D-4817-9966-822D3121F256}" srcOrd="1" destOrd="0" presId="urn:microsoft.com/office/officeart/2018/2/layout/IconVerticalSolidList"/>
    <dgm:cxn modelId="{8D02C6CC-5B3B-4172-9050-2BD7908B0BF7}" type="presParOf" srcId="{F9AB0AE7-6543-4310-B40F-03E406C65335}" destId="{7781B255-8173-40FC-BD73-8037C0AE3324}" srcOrd="2" destOrd="0" presId="urn:microsoft.com/office/officeart/2018/2/layout/IconVerticalSolidList"/>
    <dgm:cxn modelId="{E41C8439-6791-4636-960F-BCAA365A9BC2}" type="presParOf" srcId="{F9AB0AE7-6543-4310-B40F-03E406C65335}" destId="{FE05587D-C3FC-4D0E-AE83-54B1EFB79599}" srcOrd="3" destOrd="0" presId="urn:microsoft.com/office/officeart/2018/2/layout/IconVerticalSolidList"/>
    <dgm:cxn modelId="{CD76C49D-5713-4F66-BCE1-04E10DC6F319}" type="presParOf" srcId="{7CD3F830-7491-407C-980C-F637FAE84F01}" destId="{C6BBEBFC-470E-4B9C-AA4F-572F2CC0C655}" srcOrd="3" destOrd="0" presId="urn:microsoft.com/office/officeart/2018/2/layout/IconVerticalSolidList"/>
    <dgm:cxn modelId="{A9CBD809-7FE7-4B5C-9DDA-963EB7AFDA33}" type="presParOf" srcId="{7CD3F830-7491-407C-980C-F637FAE84F01}" destId="{5AA8340D-0BA9-4991-9C3B-1A5B1DAEF9F0}" srcOrd="4" destOrd="0" presId="urn:microsoft.com/office/officeart/2018/2/layout/IconVerticalSolidList"/>
    <dgm:cxn modelId="{6684FCC9-8C2D-46E2-8F6B-BC06488F532B}" type="presParOf" srcId="{5AA8340D-0BA9-4991-9C3B-1A5B1DAEF9F0}" destId="{0D0ACEAC-F14B-4BF0-8405-A7C25AA8D266}" srcOrd="0" destOrd="0" presId="urn:microsoft.com/office/officeart/2018/2/layout/IconVerticalSolidList"/>
    <dgm:cxn modelId="{9C4D9F92-9D82-49E4-AA48-FA58BC113C9A}" type="presParOf" srcId="{5AA8340D-0BA9-4991-9C3B-1A5B1DAEF9F0}" destId="{2E563F64-D101-4F8B-A235-31B5FA42432B}" srcOrd="1" destOrd="0" presId="urn:microsoft.com/office/officeart/2018/2/layout/IconVerticalSolidList"/>
    <dgm:cxn modelId="{6BA08A2A-582D-4B18-AC68-529C59DAB9C6}" type="presParOf" srcId="{5AA8340D-0BA9-4991-9C3B-1A5B1DAEF9F0}" destId="{A9FCCB3E-1434-433C-9BE1-B027EA9F8D4C}" srcOrd="2" destOrd="0" presId="urn:microsoft.com/office/officeart/2018/2/layout/IconVerticalSolidList"/>
    <dgm:cxn modelId="{EAB1E1CD-5E74-4715-8DED-263E3C7CC336}" type="presParOf" srcId="{5AA8340D-0BA9-4991-9C3B-1A5B1DAEF9F0}" destId="{31B96990-0DEF-48D7-9869-8A13D09D1A90}" srcOrd="3" destOrd="0" presId="urn:microsoft.com/office/officeart/2018/2/layout/IconVerticalSolidList"/>
    <dgm:cxn modelId="{66269810-D952-4226-A6E9-F46AA3251AC9}" type="presParOf" srcId="{7CD3F830-7491-407C-980C-F637FAE84F01}" destId="{44107DBC-9AD7-4C98-8E78-2E31172C669B}" srcOrd="5" destOrd="0" presId="urn:microsoft.com/office/officeart/2018/2/layout/IconVerticalSolidList"/>
    <dgm:cxn modelId="{81A8D4D2-4462-4BBD-AF49-33CA0B50B491}" type="presParOf" srcId="{7CD3F830-7491-407C-980C-F637FAE84F01}" destId="{AD89CF0B-D3CB-4B21-B028-778C6FB068D1}" srcOrd="6" destOrd="0" presId="urn:microsoft.com/office/officeart/2018/2/layout/IconVerticalSolidList"/>
    <dgm:cxn modelId="{1D8B6147-C170-4F9B-9673-941304CF4EA6}" type="presParOf" srcId="{AD89CF0B-D3CB-4B21-B028-778C6FB068D1}" destId="{83C2110D-D5F7-482D-B361-C0970610CC85}" srcOrd="0" destOrd="0" presId="urn:microsoft.com/office/officeart/2018/2/layout/IconVerticalSolidList"/>
    <dgm:cxn modelId="{60DE76E2-036C-43AD-BA8A-4C9C67D127DA}" type="presParOf" srcId="{AD89CF0B-D3CB-4B21-B028-778C6FB068D1}" destId="{713FC609-898F-434F-8BE1-4C07712CDB94}" srcOrd="1" destOrd="0" presId="urn:microsoft.com/office/officeart/2018/2/layout/IconVerticalSolidList"/>
    <dgm:cxn modelId="{13FD73EB-0BDA-4A0D-856E-C9B761A3DCD0}" type="presParOf" srcId="{AD89CF0B-D3CB-4B21-B028-778C6FB068D1}" destId="{891472BA-92A5-4A2B-8F6B-2F972EF3A4DC}" srcOrd="2" destOrd="0" presId="urn:microsoft.com/office/officeart/2018/2/layout/IconVerticalSolidList"/>
    <dgm:cxn modelId="{B4A3AF73-7590-4826-B0A4-F2356B48ADBF}" type="presParOf" srcId="{AD89CF0B-D3CB-4B21-B028-778C6FB068D1}" destId="{1A96DD81-BEC0-4D74-A833-AA67838CB01C}" srcOrd="3" destOrd="0" presId="urn:microsoft.com/office/officeart/2018/2/layout/IconVerticalSolidList"/>
    <dgm:cxn modelId="{1469C624-E30F-4E27-944C-B2FDA7BE433A}" type="presParOf" srcId="{7CD3F830-7491-407C-980C-F637FAE84F01}" destId="{9320F482-02C2-48AE-9630-95F209DEA6CF}" srcOrd="7" destOrd="0" presId="urn:microsoft.com/office/officeart/2018/2/layout/IconVerticalSolidList"/>
    <dgm:cxn modelId="{AF05C9F1-2E17-47A3-A770-10E5525FAD1F}" type="presParOf" srcId="{7CD3F830-7491-407C-980C-F637FAE84F01}" destId="{754B3C7B-BA57-49E0-8A9D-D0887FFA2977}" srcOrd="8" destOrd="0" presId="urn:microsoft.com/office/officeart/2018/2/layout/IconVerticalSolidList"/>
    <dgm:cxn modelId="{8FF04F53-B47E-46F7-99E5-59357DD6D266}" type="presParOf" srcId="{754B3C7B-BA57-49E0-8A9D-D0887FFA2977}" destId="{FFE0C8A8-6790-45F3-8135-3914205B9D3B}" srcOrd="0" destOrd="0" presId="urn:microsoft.com/office/officeart/2018/2/layout/IconVerticalSolidList"/>
    <dgm:cxn modelId="{1F6E59B2-BCA3-45BE-BF63-C90572D27A31}" type="presParOf" srcId="{754B3C7B-BA57-49E0-8A9D-D0887FFA2977}" destId="{41FCBCE7-AD63-4BC2-A44A-55593F84AA1B}" srcOrd="1" destOrd="0" presId="urn:microsoft.com/office/officeart/2018/2/layout/IconVerticalSolidList"/>
    <dgm:cxn modelId="{DA01F6E6-E6FE-42D8-812D-F4B5FEB53BFD}" type="presParOf" srcId="{754B3C7B-BA57-49E0-8A9D-D0887FFA2977}" destId="{7823F5F5-0F41-4C35-BDD5-0716FA66622F}" srcOrd="2" destOrd="0" presId="urn:microsoft.com/office/officeart/2018/2/layout/IconVerticalSolidList"/>
    <dgm:cxn modelId="{2372FB76-30EE-4DB1-96F8-F34782364D61}" type="presParOf" srcId="{754B3C7B-BA57-49E0-8A9D-D0887FFA2977}" destId="{17057656-2646-4ADC-AC59-2BEA6A48C0BF}" srcOrd="3" destOrd="0" presId="urn:microsoft.com/office/officeart/2018/2/layout/IconVerticalSolidList"/>
    <dgm:cxn modelId="{06478BAC-12EE-404C-A723-7B57771B82DC}" type="presParOf" srcId="{7CD3F830-7491-407C-980C-F637FAE84F01}" destId="{CF6A18B6-4A80-4672-9A5D-70615D2F7D3A}" srcOrd="9" destOrd="0" presId="urn:microsoft.com/office/officeart/2018/2/layout/IconVerticalSolidList"/>
    <dgm:cxn modelId="{D4196B34-7F1D-4035-A4D3-7F8D136BBFE4}" type="presParOf" srcId="{7CD3F830-7491-407C-980C-F637FAE84F01}" destId="{6B99FC45-AC8E-4AD1-9F5F-4AD53534E44F}" srcOrd="10" destOrd="0" presId="urn:microsoft.com/office/officeart/2018/2/layout/IconVerticalSolidList"/>
    <dgm:cxn modelId="{AEE98301-947A-4420-B36D-86B6E7ECE6D4}" type="presParOf" srcId="{6B99FC45-AC8E-4AD1-9F5F-4AD53534E44F}" destId="{92DF5A1F-62F4-48EB-8927-D6CC32F692F8}" srcOrd="0" destOrd="0" presId="urn:microsoft.com/office/officeart/2018/2/layout/IconVerticalSolidList"/>
    <dgm:cxn modelId="{CF00F95A-729D-492A-A932-BECF2744A998}" type="presParOf" srcId="{6B99FC45-AC8E-4AD1-9F5F-4AD53534E44F}" destId="{469FFD00-1A53-469C-8C66-2045977D2DC3}" srcOrd="1" destOrd="0" presId="urn:microsoft.com/office/officeart/2018/2/layout/IconVerticalSolidList"/>
    <dgm:cxn modelId="{22F17872-C1FC-4DD6-84AC-6C29C1500497}" type="presParOf" srcId="{6B99FC45-AC8E-4AD1-9F5F-4AD53534E44F}" destId="{2B709746-A9D9-4323-A462-3010BD124831}" srcOrd="2" destOrd="0" presId="urn:microsoft.com/office/officeart/2018/2/layout/IconVerticalSolidList"/>
    <dgm:cxn modelId="{0FFDB8DA-0E60-4C76-9EF9-9FD273C6366B}" type="presParOf" srcId="{6B99FC45-AC8E-4AD1-9F5F-4AD53534E44F}" destId="{1677F515-CB0B-47C8-A605-239CCDDC0A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35EB7-CA08-425B-8563-50ACA53ED1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891B86-2A1C-4F5E-A0D5-34FAAADB655D}">
      <dgm:prSet/>
      <dgm:spPr/>
      <dgm:t>
        <a:bodyPr/>
        <a:lstStyle/>
        <a:p>
          <a:r>
            <a:rPr lang="en-US"/>
            <a:t>Worked on Ecommerce-Customer Churn Prediction.</a:t>
          </a:r>
        </a:p>
      </dgm:t>
    </dgm:pt>
    <dgm:pt modelId="{8FA5C6F0-213B-472D-B555-6A4077FEE8E7}" type="parTrans" cxnId="{6DCB4799-4CE2-4999-BE98-77A434681615}">
      <dgm:prSet/>
      <dgm:spPr/>
      <dgm:t>
        <a:bodyPr/>
        <a:lstStyle/>
        <a:p>
          <a:endParaRPr lang="en-US"/>
        </a:p>
      </dgm:t>
    </dgm:pt>
    <dgm:pt modelId="{AEDAC403-3BB9-4D11-B25B-431B10A0FFB8}" type="sibTrans" cxnId="{6DCB4799-4CE2-4999-BE98-77A434681615}">
      <dgm:prSet/>
      <dgm:spPr/>
      <dgm:t>
        <a:bodyPr/>
        <a:lstStyle/>
        <a:p>
          <a:endParaRPr lang="en-US"/>
        </a:p>
      </dgm:t>
    </dgm:pt>
    <dgm:pt modelId="{18EAB67F-270E-441D-A441-F80222021218}">
      <dgm:prSet/>
      <dgm:spPr/>
      <dgm:t>
        <a:bodyPr/>
        <a:lstStyle/>
        <a:p>
          <a:r>
            <a:rPr lang="en-US"/>
            <a:t>The goal of this project is to develop a predictive model that can accurately forecast customer churn based on various customer behavior and demographic data.</a:t>
          </a:r>
        </a:p>
      </dgm:t>
    </dgm:pt>
    <dgm:pt modelId="{DC88AC22-4C68-462A-8720-7B5833F7661E}" type="parTrans" cxnId="{9C8EE7AE-C113-4D4C-91DA-425D67DD12D5}">
      <dgm:prSet/>
      <dgm:spPr/>
      <dgm:t>
        <a:bodyPr/>
        <a:lstStyle/>
        <a:p>
          <a:endParaRPr lang="en-US"/>
        </a:p>
      </dgm:t>
    </dgm:pt>
    <dgm:pt modelId="{2C2CA981-9E5C-4960-9928-21C5BC4D3909}" type="sibTrans" cxnId="{9C8EE7AE-C113-4D4C-91DA-425D67DD12D5}">
      <dgm:prSet/>
      <dgm:spPr/>
      <dgm:t>
        <a:bodyPr/>
        <a:lstStyle/>
        <a:p>
          <a:endParaRPr lang="en-US"/>
        </a:p>
      </dgm:t>
    </dgm:pt>
    <dgm:pt modelId="{4C220486-89A7-4BA3-BB51-09A644532E4C}">
      <dgm:prSet/>
      <dgm:spPr/>
      <dgm:t>
        <a:bodyPr/>
        <a:lstStyle/>
        <a:p>
          <a:r>
            <a:rPr lang="en-US"/>
            <a:t>In Data, 83.1% Customers are Non-Churned, 16.9% Customers are Churned.</a:t>
          </a:r>
        </a:p>
      </dgm:t>
    </dgm:pt>
    <dgm:pt modelId="{6CACD539-D87A-47F4-AD65-56BAD5B1E029}" type="parTrans" cxnId="{3AEF1C5D-486E-461B-AA1D-9E4BDE1339F2}">
      <dgm:prSet/>
      <dgm:spPr/>
      <dgm:t>
        <a:bodyPr/>
        <a:lstStyle/>
        <a:p>
          <a:endParaRPr lang="en-US"/>
        </a:p>
      </dgm:t>
    </dgm:pt>
    <dgm:pt modelId="{B76D370C-0E5D-42CB-956B-B4A920D97974}" type="sibTrans" cxnId="{3AEF1C5D-486E-461B-AA1D-9E4BDE1339F2}">
      <dgm:prSet/>
      <dgm:spPr/>
      <dgm:t>
        <a:bodyPr/>
        <a:lstStyle/>
        <a:p>
          <a:endParaRPr lang="en-US"/>
        </a:p>
      </dgm:t>
    </dgm:pt>
    <dgm:pt modelId="{E5BD9C7A-1730-4CEE-A1D3-7A73DAAF4015}" type="pres">
      <dgm:prSet presAssocID="{E3A35EB7-CA08-425B-8563-50ACA53ED1C5}" presName="root" presStyleCnt="0">
        <dgm:presLayoutVars>
          <dgm:dir/>
          <dgm:resizeHandles val="exact"/>
        </dgm:presLayoutVars>
      </dgm:prSet>
      <dgm:spPr/>
    </dgm:pt>
    <dgm:pt modelId="{7AFC8B1F-B460-4310-B72A-A251A0F4C2F8}" type="pres">
      <dgm:prSet presAssocID="{99891B86-2A1C-4F5E-A0D5-34FAAADB655D}" presName="compNode" presStyleCnt="0"/>
      <dgm:spPr/>
    </dgm:pt>
    <dgm:pt modelId="{08F1BA03-CB4C-4FF1-AE31-E4B5D2BEB95E}" type="pres">
      <dgm:prSet presAssocID="{99891B86-2A1C-4F5E-A0D5-34FAAADB655D}" presName="bgRect" presStyleLbl="bgShp" presStyleIdx="0" presStyleCnt="3"/>
      <dgm:spPr/>
    </dgm:pt>
    <dgm:pt modelId="{ABE2C8C6-D74F-4A58-894F-DE4DD6C8F856}" type="pres">
      <dgm:prSet presAssocID="{99891B86-2A1C-4F5E-A0D5-34FAAADB65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0A8865-8BC9-48FD-8EE0-55C80665A909}" type="pres">
      <dgm:prSet presAssocID="{99891B86-2A1C-4F5E-A0D5-34FAAADB655D}" presName="spaceRect" presStyleCnt="0"/>
      <dgm:spPr/>
    </dgm:pt>
    <dgm:pt modelId="{F923B040-96E5-4EDE-8619-AB7CD5A97C29}" type="pres">
      <dgm:prSet presAssocID="{99891B86-2A1C-4F5E-A0D5-34FAAADB655D}" presName="parTx" presStyleLbl="revTx" presStyleIdx="0" presStyleCnt="3">
        <dgm:presLayoutVars>
          <dgm:chMax val="0"/>
          <dgm:chPref val="0"/>
        </dgm:presLayoutVars>
      </dgm:prSet>
      <dgm:spPr/>
    </dgm:pt>
    <dgm:pt modelId="{C754E826-AAF8-470C-BBF2-87C1C1AB4FD3}" type="pres">
      <dgm:prSet presAssocID="{AEDAC403-3BB9-4D11-B25B-431B10A0FFB8}" presName="sibTrans" presStyleCnt="0"/>
      <dgm:spPr/>
    </dgm:pt>
    <dgm:pt modelId="{741C2CA0-61E1-4B60-92EF-B04491136D74}" type="pres">
      <dgm:prSet presAssocID="{18EAB67F-270E-441D-A441-F80222021218}" presName="compNode" presStyleCnt="0"/>
      <dgm:spPr/>
    </dgm:pt>
    <dgm:pt modelId="{E2DFD66A-2FE5-44BB-A8A8-89ABB262B189}" type="pres">
      <dgm:prSet presAssocID="{18EAB67F-270E-441D-A441-F80222021218}" presName="bgRect" presStyleLbl="bgShp" presStyleIdx="1" presStyleCnt="3"/>
      <dgm:spPr/>
    </dgm:pt>
    <dgm:pt modelId="{70A997AF-415B-4423-AF50-E30EE2673E3A}" type="pres">
      <dgm:prSet presAssocID="{18EAB67F-270E-441D-A441-F802220212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F7275B3-D464-4EDA-8FEA-16E21079AE9D}" type="pres">
      <dgm:prSet presAssocID="{18EAB67F-270E-441D-A441-F80222021218}" presName="spaceRect" presStyleCnt="0"/>
      <dgm:spPr/>
    </dgm:pt>
    <dgm:pt modelId="{9398E0A9-3BFE-4730-9E34-BA975877C855}" type="pres">
      <dgm:prSet presAssocID="{18EAB67F-270E-441D-A441-F80222021218}" presName="parTx" presStyleLbl="revTx" presStyleIdx="1" presStyleCnt="3">
        <dgm:presLayoutVars>
          <dgm:chMax val="0"/>
          <dgm:chPref val="0"/>
        </dgm:presLayoutVars>
      </dgm:prSet>
      <dgm:spPr/>
    </dgm:pt>
    <dgm:pt modelId="{1A6B4381-F996-4351-8368-18B1BD5E6992}" type="pres">
      <dgm:prSet presAssocID="{2C2CA981-9E5C-4960-9928-21C5BC4D3909}" presName="sibTrans" presStyleCnt="0"/>
      <dgm:spPr/>
    </dgm:pt>
    <dgm:pt modelId="{C5501CB5-E95C-47EE-971B-429253879087}" type="pres">
      <dgm:prSet presAssocID="{4C220486-89A7-4BA3-BB51-09A644532E4C}" presName="compNode" presStyleCnt="0"/>
      <dgm:spPr/>
    </dgm:pt>
    <dgm:pt modelId="{5D908FB1-A450-4095-ACDB-5A84787D52E7}" type="pres">
      <dgm:prSet presAssocID="{4C220486-89A7-4BA3-BB51-09A644532E4C}" presName="bgRect" presStyleLbl="bgShp" presStyleIdx="2" presStyleCnt="3"/>
      <dgm:spPr/>
    </dgm:pt>
    <dgm:pt modelId="{83176C22-3A3C-48B9-87CA-9C7C5B2AE6D1}" type="pres">
      <dgm:prSet presAssocID="{4C220486-89A7-4BA3-BB51-09A644532E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9465E00-029A-441F-8E03-BB25132A19BB}" type="pres">
      <dgm:prSet presAssocID="{4C220486-89A7-4BA3-BB51-09A644532E4C}" presName="spaceRect" presStyleCnt="0"/>
      <dgm:spPr/>
    </dgm:pt>
    <dgm:pt modelId="{5F68CFC7-AA50-4437-A5F6-994118E115A8}" type="pres">
      <dgm:prSet presAssocID="{4C220486-89A7-4BA3-BB51-09A644532E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A3091B-18C3-4101-AF5F-4F38CCED31C1}" type="presOf" srcId="{99891B86-2A1C-4F5E-A0D5-34FAAADB655D}" destId="{F923B040-96E5-4EDE-8619-AB7CD5A97C29}" srcOrd="0" destOrd="0" presId="urn:microsoft.com/office/officeart/2018/2/layout/IconVerticalSolidList"/>
    <dgm:cxn modelId="{3AEF1C5D-486E-461B-AA1D-9E4BDE1339F2}" srcId="{E3A35EB7-CA08-425B-8563-50ACA53ED1C5}" destId="{4C220486-89A7-4BA3-BB51-09A644532E4C}" srcOrd="2" destOrd="0" parTransId="{6CACD539-D87A-47F4-AD65-56BAD5B1E029}" sibTransId="{B76D370C-0E5D-42CB-956B-B4A920D97974}"/>
    <dgm:cxn modelId="{BDC90A67-AF48-449C-94FA-F660DF8FE530}" type="presOf" srcId="{18EAB67F-270E-441D-A441-F80222021218}" destId="{9398E0A9-3BFE-4730-9E34-BA975877C855}" srcOrd="0" destOrd="0" presId="urn:microsoft.com/office/officeart/2018/2/layout/IconVerticalSolidList"/>
    <dgm:cxn modelId="{D1BF8874-0711-4F01-A0F6-856EF4436CD5}" type="presOf" srcId="{4C220486-89A7-4BA3-BB51-09A644532E4C}" destId="{5F68CFC7-AA50-4437-A5F6-994118E115A8}" srcOrd="0" destOrd="0" presId="urn:microsoft.com/office/officeart/2018/2/layout/IconVerticalSolidList"/>
    <dgm:cxn modelId="{6DCB4799-4CE2-4999-BE98-77A434681615}" srcId="{E3A35EB7-CA08-425B-8563-50ACA53ED1C5}" destId="{99891B86-2A1C-4F5E-A0D5-34FAAADB655D}" srcOrd="0" destOrd="0" parTransId="{8FA5C6F0-213B-472D-B555-6A4077FEE8E7}" sibTransId="{AEDAC403-3BB9-4D11-B25B-431B10A0FFB8}"/>
    <dgm:cxn modelId="{9C8EE7AE-C113-4D4C-91DA-425D67DD12D5}" srcId="{E3A35EB7-CA08-425B-8563-50ACA53ED1C5}" destId="{18EAB67F-270E-441D-A441-F80222021218}" srcOrd="1" destOrd="0" parTransId="{DC88AC22-4C68-462A-8720-7B5833F7661E}" sibTransId="{2C2CA981-9E5C-4960-9928-21C5BC4D3909}"/>
    <dgm:cxn modelId="{63988BDC-3513-4172-BCAD-745503058DF4}" type="presOf" srcId="{E3A35EB7-CA08-425B-8563-50ACA53ED1C5}" destId="{E5BD9C7A-1730-4CEE-A1D3-7A73DAAF4015}" srcOrd="0" destOrd="0" presId="urn:microsoft.com/office/officeart/2018/2/layout/IconVerticalSolidList"/>
    <dgm:cxn modelId="{2F64BE89-1892-4449-8760-715CA5BC3474}" type="presParOf" srcId="{E5BD9C7A-1730-4CEE-A1D3-7A73DAAF4015}" destId="{7AFC8B1F-B460-4310-B72A-A251A0F4C2F8}" srcOrd="0" destOrd="0" presId="urn:microsoft.com/office/officeart/2018/2/layout/IconVerticalSolidList"/>
    <dgm:cxn modelId="{04D770D9-9BBF-4456-B423-77D95A214B6E}" type="presParOf" srcId="{7AFC8B1F-B460-4310-B72A-A251A0F4C2F8}" destId="{08F1BA03-CB4C-4FF1-AE31-E4B5D2BEB95E}" srcOrd="0" destOrd="0" presId="urn:microsoft.com/office/officeart/2018/2/layout/IconVerticalSolidList"/>
    <dgm:cxn modelId="{5878CA4D-33B1-4194-A1DF-CFF4A8BFA6BC}" type="presParOf" srcId="{7AFC8B1F-B460-4310-B72A-A251A0F4C2F8}" destId="{ABE2C8C6-D74F-4A58-894F-DE4DD6C8F856}" srcOrd="1" destOrd="0" presId="urn:microsoft.com/office/officeart/2018/2/layout/IconVerticalSolidList"/>
    <dgm:cxn modelId="{4616E1BE-E3FC-4C66-84E2-DD5263A688F3}" type="presParOf" srcId="{7AFC8B1F-B460-4310-B72A-A251A0F4C2F8}" destId="{120A8865-8BC9-48FD-8EE0-55C80665A909}" srcOrd="2" destOrd="0" presId="urn:microsoft.com/office/officeart/2018/2/layout/IconVerticalSolidList"/>
    <dgm:cxn modelId="{9CA79B7A-33B8-4E2A-AF37-454712FD4AC9}" type="presParOf" srcId="{7AFC8B1F-B460-4310-B72A-A251A0F4C2F8}" destId="{F923B040-96E5-4EDE-8619-AB7CD5A97C29}" srcOrd="3" destOrd="0" presId="urn:microsoft.com/office/officeart/2018/2/layout/IconVerticalSolidList"/>
    <dgm:cxn modelId="{FDBCCED9-463E-4071-ACD8-D9AE424FE622}" type="presParOf" srcId="{E5BD9C7A-1730-4CEE-A1D3-7A73DAAF4015}" destId="{C754E826-AAF8-470C-BBF2-87C1C1AB4FD3}" srcOrd="1" destOrd="0" presId="urn:microsoft.com/office/officeart/2018/2/layout/IconVerticalSolidList"/>
    <dgm:cxn modelId="{EEEEB431-86E2-4AD6-9898-840EC60631DA}" type="presParOf" srcId="{E5BD9C7A-1730-4CEE-A1D3-7A73DAAF4015}" destId="{741C2CA0-61E1-4B60-92EF-B04491136D74}" srcOrd="2" destOrd="0" presId="urn:microsoft.com/office/officeart/2018/2/layout/IconVerticalSolidList"/>
    <dgm:cxn modelId="{F33F8C8E-7C9D-464B-801A-0B52DAD532CB}" type="presParOf" srcId="{741C2CA0-61E1-4B60-92EF-B04491136D74}" destId="{E2DFD66A-2FE5-44BB-A8A8-89ABB262B189}" srcOrd="0" destOrd="0" presId="urn:microsoft.com/office/officeart/2018/2/layout/IconVerticalSolidList"/>
    <dgm:cxn modelId="{2C1FC421-7684-4421-85F7-3C55A60EF892}" type="presParOf" srcId="{741C2CA0-61E1-4B60-92EF-B04491136D74}" destId="{70A997AF-415B-4423-AF50-E30EE2673E3A}" srcOrd="1" destOrd="0" presId="urn:microsoft.com/office/officeart/2018/2/layout/IconVerticalSolidList"/>
    <dgm:cxn modelId="{E50890DD-FBB9-4B4C-BAF9-C71E01D1FEA0}" type="presParOf" srcId="{741C2CA0-61E1-4B60-92EF-B04491136D74}" destId="{0F7275B3-D464-4EDA-8FEA-16E21079AE9D}" srcOrd="2" destOrd="0" presId="urn:microsoft.com/office/officeart/2018/2/layout/IconVerticalSolidList"/>
    <dgm:cxn modelId="{6832E8FC-D162-4422-B114-2E377EBBE186}" type="presParOf" srcId="{741C2CA0-61E1-4B60-92EF-B04491136D74}" destId="{9398E0A9-3BFE-4730-9E34-BA975877C855}" srcOrd="3" destOrd="0" presId="urn:microsoft.com/office/officeart/2018/2/layout/IconVerticalSolidList"/>
    <dgm:cxn modelId="{C44890DF-6B86-4B96-9F13-294AD845E90F}" type="presParOf" srcId="{E5BD9C7A-1730-4CEE-A1D3-7A73DAAF4015}" destId="{1A6B4381-F996-4351-8368-18B1BD5E6992}" srcOrd="3" destOrd="0" presId="urn:microsoft.com/office/officeart/2018/2/layout/IconVerticalSolidList"/>
    <dgm:cxn modelId="{503D7E18-66CB-4C8A-8D5E-EC3F4115DA38}" type="presParOf" srcId="{E5BD9C7A-1730-4CEE-A1D3-7A73DAAF4015}" destId="{C5501CB5-E95C-47EE-971B-429253879087}" srcOrd="4" destOrd="0" presId="urn:microsoft.com/office/officeart/2018/2/layout/IconVerticalSolidList"/>
    <dgm:cxn modelId="{7B0CE3C2-645E-47E1-810A-FC3C88041138}" type="presParOf" srcId="{C5501CB5-E95C-47EE-971B-429253879087}" destId="{5D908FB1-A450-4095-ACDB-5A84787D52E7}" srcOrd="0" destOrd="0" presId="urn:microsoft.com/office/officeart/2018/2/layout/IconVerticalSolidList"/>
    <dgm:cxn modelId="{43774E63-C7B6-48D8-BAD4-A3EAE3538723}" type="presParOf" srcId="{C5501CB5-E95C-47EE-971B-429253879087}" destId="{83176C22-3A3C-48B9-87CA-9C7C5B2AE6D1}" srcOrd="1" destOrd="0" presId="urn:microsoft.com/office/officeart/2018/2/layout/IconVerticalSolidList"/>
    <dgm:cxn modelId="{5BEF7539-D871-46C1-9A67-5D241914BF8B}" type="presParOf" srcId="{C5501CB5-E95C-47EE-971B-429253879087}" destId="{99465E00-029A-441F-8E03-BB25132A19BB}" srcOrd="2" destOrd="0" presId="urn:microsoft.com/office/officeart/2018/2/layout/IconVerticalSolidList"/>
    <dgm:cxn modelId="{4DF9CA72-9C1B-4EC1-87F1-A6EB2EDD4A96}" type="presParOf" srcId="{C5501CB5-E95C-47EE-971B-429253879087}" destId="{5F68CFC7-AA50-4437-A5F6-994118E115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5F9C-62D1-491F-B6EA-9E8034B7EEEE}">
      <dsp:nvSpPr>
        <dsp:cNvPr id="0" name=""/>
        <dsp:cNvSpPr/>
      </dsp:nvSpPr>
      <dsp:spPr>
        <a:xfrm>
          <a:off x="0" y="1767"/>
          <a:ext cx="6104761" cy="7531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411A4-1901-4364-80C9-B3380E340635}">
      <dsp:nvSpPr>
        <dsp:cNvPr id="0" name=""/>
        <dsp:cNvSpPr/>
      </dsp:nvSpPr>
      <dsp:spPr>
        <a:xfrm>
          <a:off x="227840" y="171235"/>
          <a:ext cx="414255" cy="414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F790F-2DDB-4A01-BED4-0B64DE1BBA20}">
      <dsp:nvSpPr>
        <dsp:cNvPr id="0" name=""/>
        <dsp:cNvSpPr/>
      </dsp:nvSpPr>
      <dsp:spPr>
        <a:xfrm>
          <a:off x="869935" y="1767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 Operations and Commands</a:t>
          </a:r>
        </a:p>
      </dsp:txBody>
      <dsp:txXfrm>
        <a:off x="869935" y="1767"/>
        <a:ext cx="5234825" cy="753191"/>
      </dsp:txXfrm>
    </dsp:sp>
    <dsp:sp modelId="{18E4B55E-1E3B-4967-B428-0DF21424BC8F}">
      <dsp:nvSpPr>
        <dsp:cNvPr id="0" name=""/>
        <dsp:cNvSpPr/>
      </dsp:nvSpPr>
      <dsp:spPr>
        <a:xfrm>
          <a:off x="0" y="943256"/>
          <a:ext cx="6104761" cy="7531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33AA6-1C4D-4817-9966-822D3121F256}">
      <dsp:nvSpPr>
        <dsp:cNvPr id="0" name=""/>
        <dsp:cNvSpPr/>
      </dsp:nvSpPr>
      <dsp:spPr>
        <a:xfrm>
          <a:off x="227840" y="1112724"/>
          <a:ext cx="414255" cy="414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5587D-C3FC-4D0E-AE83-54B1EFB79599}">
      <dsp:nvSpPr>
        <dsp:cNvPr id="0" name=""/>
        <dsp:cNvSpPr/>
      </dsp:nvSpPr>
      <dsp:spPr>
        <a:xfrm>
          <a:off x="869935" y="943256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Regression Problem for Restaurant Revenue.</a:t>
          </a:r>
        </a:p>
      </dsp:txBody>
      <dsp:txXfrm>
        <a:off x="869935" y="943256"/>
        <a:ext cx="5234825" cy="753191"/>
      </dsp:txXfrm>
    </dsp:sp>
    <dsp:sp modelId="{0D0ACEAC-F14B-4BF0-8405-A7C25AA8D266}">
      <dsp:nvSpPr>
        <dsp:cNvPr id="0" name=""/>
        <dsp:cNvSpPr/>
      </dsp:nvSpPr>
      <dsp:spPr>
        <a:xfrm>
          <a:off x="0" y="1884745"/>
          <a:ext cx="6104761" cy="7531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63F64-D101-4F8B-A235-31B5FA42432B}">
      <dsp:nvSpPr>
        <dsp:cNvPr id="0" name=""/>
        <dsp:cNvSpPr/>
      </dsp:nvSpPr>
      <dsp:spPr>
        <a:xfrm>
          <a:off x="227840" y="2054213"/>
          <a:ext cx="414255" cy="414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96990-0DEF-48D7-9869-8A13D09D1A90}">
      <dsp:nvSpPr>
        <dsp:cNvPr id="0" name=""/>
        <dsp:cNvSpPr/>
      </dsp:nvSpPr>
      <dsp:spPr>
        <a:xfrm>
          <a:off x="869935" y="1884745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Classification Problem for Ecommerce Customers Churn.</a:t>
          </a:r>
        </a:p>
      </dsp:txBody>
      <dsp:txXfrm>
        <a:off x="869935" y="1884745"/>
        <a:ext cx="5234825" cy="753191"/>
      </dsp:txXfrm>
    </dsp:sp>
    <dsp:sp modelId="{83C2110D-D5F7-482D-B361-C0970610CC85}">
      <dsp:nvSpPr>
        <dsp:cNvPr id="0" name=""/>
        <dsp:cNvSpPr/>
      </dsp:nvSpPr>
      <dsp:spPr>
        <a:xfrm>
          <a:off x="0" y="2826233"/>
          <a:ext cx="6104761" cy="7531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FC609-898F-434F-8BE1-4C07712CDB94}">
      <dsp:nvSpPr>
        <dsp:cNvPr id="0" name=""/>
        <dsp:cNvSpPr/>
      </dsp:nvSpPr>
      <dsp:spPr>
        <a:xfrm>
          <a:off x="227840" y="2995701"/>
          <a:ext cx="414255" cy="414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6DD81-BEC0-4D74-A833-AA67838CB01C}">
      <dsp:nvSpPr>
        <dsp:cNvPr id="0" name=""/>
        <dsp:cNvSpPr/>
      </dsp:nvSpPr>
      <dsp:spPr>
        <a:xfrm>
          <a:off x="869935" y="2826233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 Segmentation on Sales dataset.</a:t>
          </a:r>
        </a:p>
      </dsp:txBody>
      <dsp:txXfrm>
        <a:off x="869935" y="2826233"/>
        <a:ext cx="5234825" cy="753191"/>
      </dsp:txXfrm>
    </dsp:sp>
    <dsp:sp modelId="{FFE0C8A8-6790-45F3-8135-3914205B9D3B}">
      <dsp:nvSpPr>
        <dsp:cNvPr id="0" name=""/>
        <dsp:cNvSpPr/>
      </dsp:nvSpPr>
      <dsp:spPr>
        <a:xfrm>
          <a:off x="0" y="3767722"/>
          <a:ext cx="6104761" cy="7531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CBCE7-AD63-4BC2-A44A-55593F84AA1B}">
      <dsp:nvSpPr>
        <dsp:cNvPr id="0" name=""/>
        <dsp:cNvSpPr/>
      </dsp:nvSpPr>
      <dsp:spPr>
        <a:xfrm>
          <a:off x="227840" y="3937190"/>
          <a:ext cx="414255" cy="414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57656-2646-4ADC-AC59-2BEA6A48C0BF}">
      <dsp:nvSpPr>
        <dsp:cNvPr id="0" name=""/>
        <dsp:cNvSpPr/>
      </dsp:nvSpPr>
      <dsp:spPr>
        <a:xfrm>
          <a:off x="869935" y="3767722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Imbalance data Handling with Manufacturing Defect.</a:t>
          </a:r>
        </a:p>
      </dsp:txBody>
      <dsp:txXfrm>
        <a:off x="869935" y="3767722"/>
        <a:ext cx="5234825" cy="753191"/>
      </dsp:txXfrm>
    </dsp:sp>
    <dsp:sp modelId="{92DF5A1F-62F4-48EB-8927-D6CC32F692F8}">
      <dsp:nvSpPr>
        <dsp:cNvPr id="0" name=""/>
        <dsp:cNvSpPr/>
      </dsp:nvSpPr>
      <dsp:spPr>
        <a:xfrm>
          <a:off x="0" y="4709211"/>
          <a:ext cx="6104761" cy="7531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FFD00-1A53-469C-8C66-2045977D2DC3}">
      <dsp:nvSpPr>
        <dsp:cNvPr id="0" name=""/>
        <dsp:cNvSpPr/>
      </dsp:nvSpPr>
      <dsp:spPr>
        <a:xfrm>
          <a:off x="227840" y="4878679"/>
          <a:ext cx="414255" cy="4142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7F515-CB0B-47C8-A605-239CCDDC0AFE}">
      <dsp:nvSpPr>
        <dsp:cNvPr id="0" name=""/>
        <dsp:cNvSpPr/>
      </dsp:nvSpPr>
      <dsp:spPr>
        <a:xfrm>
          <a:off x="869935" y="4709211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Time Series Analysis on Whare House Inventory.</a:t>
          </a:r>
        </a:p>
      </dsp:txBody>
      <dsp:txXfrm>
        <a:off x="869935" y="4709211"/>
        <a:ext cx="5234825" cy="753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1BA03-CB4C-4FF1-AE31-E4B5D2BEB95E}">
      <dsp:nvSpPr>
        <dsp:cNvPr id="0" name=""/>
        <dsp:cNvSpPr/>
      </dsp:nvSpPr>
      <dsp:spPr>
        <a:xfrm>
          <a:off x="0" y="569"/>
          <a:ext cx="5712216" cy="1333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2C8C6-D74F-4A58-894F-DE4DD6C8F856}">
      <dsp:nvSpPr>
        <dsp:cNvPr id="0" name=""/>
        <dsp:cNvSpPr/>
      </dsp:nvSpPr>
      <dsp:spPr>
        <a:xfrm>
          <a:off x="403309" y="300552"/>
          <a:ext cx="733290" cy="733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B040-96E5-4EDE-8619-AB7CD5A97C29}">
      <dsp:nvSpPr>
        <dsp:cNvPr id="0" name=""/>
        <dsp:cNvSpPr/>
      </dsp:nvSpPr>
      <dsp:spPr>
        <a:xfrm>
          <a:off x="1539910" y="569"/>
          <a:ext cx="4172305" cy="133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03" tIns="141103" rIns="141103" bIns="1411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Worked on Ecommerce-Customer Churn Prediction.</a:t>
          </a:r>
        </a:p>
      </dsp:txBody>
      <dsp:txXfrm>
        <a:off x="1539910" y="569"/>
        <a:ext cx="4172305" cy="1333255"/>
      </dsp:txXfrm>
    </dsp:sp>
    <dsp:sp modelId="{E2DFD66A-2FE5-44BB-A8A8-89ABB262B189}">
      <dsp:nvSpPr>
        <dsp:cNvPr id="0" name=""/>
        <dsp:cNvSpPr/>
      </dsp:nvSpPr>
      <dsp:spPr>
        <a:xfrm>
          <a:off x="0" y="1667139"/>
          <a:ext cx="5712216" cy="1333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997AF-415B-4423-AF50-E30EE2673E3A}">
      <dsp:nvSpPr>
        <dsp:cNvPr id="0" name=""/>
        <dsp:cNvSpPr/>
      </dsp:nvSpPr>
      <dsp:spPr>
        <a:xfrm>
          <a:off x="403309" y="1967122"/>
          <a:ext cx="733290" cy="733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8E0A9-3BFE-4730-9E34-BA975877C855}">
      <dsp:nvSpPr>
        <dsp:cNvPr id="0" name=""/>
        <dsp:cNvSpPr/>
      </dsp:nvSpPr>
      <dsp:spPr>
        <a:xfrm>
          <a:off x="1539910" y="1667139"/>
          <a:ext cx="4172305" cy="133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03" tIns="141103" rIns="141103" bIns="1411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goal of this project is to develop a predictive model that can accurately forecast customer churn based on various customer behavior and demographic data.</a:t>
          </a:r>
        </a:p>
      </dsp:txBody>
      <dsp:txXfrm>
        <a:off x="1539910" y="1667139"/>
        <a:ext cx="4172305" cy="1333255"/>
      </dsp:txXfrm>
    </dsp:sp>
    <dsp:sp modelId="{5D908FB1-A450-4095-ACDB-5A84787D52E7}">
      <dsp:nvSpPr>
        <dsp:cNvPr id="0" name=""/>
        <dsp:cNvSpPr/>
      </dsp:nvSpPr>
      <dsp:spPr>
        <a:xfrm>
          <a:off x="0" y="3333709"/>
          <a:ext cx="5712216" cy="1333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76C22-3A3C-48B9-87CA-9C7C5B2AE6D1}">
      <dsp:nvSpPr>
        <dsp:cNvPr id="0" name=""/>
        <dsp:cNvSpPr/>
      </dsp:nvSpPr>
      <dsp:spPr>
        <a:xfrm>
          <a:off x="403309" y="3633691"/>
          <a:ext cx="733290" cy="7332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8CFC7-AA50-4437-A5F6-994118E115A8}">
      <dsp:nvSpPr>
        <dsp:cNvPr id="0" name=""/>
        <dsp:cNvSpPr/>
      </dsp:nvSpPr>
      <dsp:spPr>
        <a:xfrm>
          <a:off x="1539910" y="3333709"/>
          <a:ext cx="4172305" cy="133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03" tIns="141103" rIns="141103" bIns="1411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Data, 83.1% Customers are Non-Churned, 16.9% Customers are Churned.</a:t>
          </a:r>
        </a:p>
      </dsp:txBody>
      <dsp:txXfrm>
        <a:off x="1539910" y="3333709"/>
        <a:ext cx="4172305" cy="1333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5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2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0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4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5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1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2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9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5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1997" y="1665647"/>
            <a:ext cx="6504563" cy="19774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/>
              <a:t>Training Continuum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0430" y="4110519"/>
            <a:ext cx="7335835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- Kishore </a:t>
            </a:r>
            <a:r>
              <a:rPr lang="en-US" err="1"/>
              <a:t>Thirunagari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B1650B87-2D5F-11D4-E8FF-FD53E7A5F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4607560" y="4658904"/>
            <a:ext cx="2225040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E8881-0204-82B3-B2F1-0BFEDFC0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180" y="172176"/>
            <a:ext cx="6920302" cy="12145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u="sng"/>
              <a:t>EDA-Customer 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6726-D625-ED24-6DBF-F7F52252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49671"/>
            <a:ext cx="3621931" cy="2882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/>
              <a:t>Average sale</a:t>
            </a:r>
            <a:r>
              <a:rPr lang="en-US" sz="1600"/>
              <a:t> amount per order is </a:t>
            </a:r>
            <a:r>
              <a:rPr lang="en-US" sz="1600" b="1"/>
              <a:t>3K.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600" b="1"/>
              <a:t>Maximum </a:t>
            </a:r>
            <a:r>
              <a:rPr lang="en-US" sz="1600"/>
              <a:t>sale amount is </a:t>
            </a:r>
            <a:r>
              <a:rPr lang="en-US" sz="1600" b="1"/>
              <a:t>15K </a:t>
            </a:r>
            <a:r>
              <a:rPr lang="en-US" sz="1600"/>
              <a:t>and</a:t>
            </a:r>
            <a:r>
              <a:rPr lang="en-US" sz="1600" b="1"/>
              <a:t> minimum</a:t>
            </a:r>
            <a:r>
              <a:rPr lang="en-US" sz="1600"/>
              <a:t> is</a:t>
            </a:r>
            <a:r>
              <a:rPr lang="en-US" sz="1600" b="1"/>
              <a:t> 0.5K.</a:t>
            </a:r>
          </a:p>
          <a:p>
            <a:pPr>
              <a:lnSpc>
                <a:spcPct val="110000"/>
              </a:lnSpc>
            </a:pPr>
            <a:r>
              <a:rPr lang="en-US" sz="1600"/>
              <a:t>More Orders in </a:t>
            </a:r>
            <a:r>
              <a:rPr lang="en-US" sz="1600" b="1"/>
              <a:t>4th Quarter </a:t>
            </a:r>
            <a:r>
              <a:rPr lang="en-US" sz="1600"/>
              <a:t>of every year. </a:t>
            </a:r>
          </a:p>
          <a:p>
            <a:pPr>
              <a:lnSpc>
                <a:spcPct val="110000"/>
              </a:lnSpc>
            </a:pPr>
            <a:r>
              <a:rPr lang="en-US" sz="1600"/>
              <a:t>Maximum </a:t>
            </a:r>
            <a:r>
              <a:rPr lang="en-US" sz="1600" b="1"/>
              <a:t>Loss</a:t>
            </a:r>
            <a:r>
              <a:rPr lang="en-US" sz="1600"/>
              <a:t> amount is </a:t>
            </a:r>
            <a:r>
              <a:rPr lang="en-US" sz="1600" b="1"/>
              <a:t>-7.5K</a:t>
            </a:r>
            <a:r>
              <a:rPr lang="en-US" sz="1600"/>
              <a:t> and Maximum </a:t>
            </a:r>
            <a:r>
              <a:rPr lang="en-US" sz="1600" b="1"/>
              <a:t>Profit</a:t>
            </a:r>
            <a:r>
              <a:rPr lang="en-US" sz="1600"/>
              <a:t> is </a:t>
            </a:r>
            <a:r>
              <a:rPr lang="en-US" sz="1600" b="1"/>
              <a:t>8K</a:t>
            </a:r>
          </a:p>
        </p:txBody>
      </p:sp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6FF756DC-414E-B71C-F8DF-1ED6145D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39" y="3905796"/>
            <a:ext cx="3216274" cy="256436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4597E5C-0931-5F31-5278-7A62173C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1" y="3937793"/>
            <a:ext cx="4234433" cy="2509933"/>
          </a:xfrm>
          <a:prstGeom prst="rect">
            <a:avLst/>
          </a:prstGeom>
        </p:spPr>
      </p:pic>
      <p:pic>
        <p:nvPicPr>
          <p:cNvPr id="6" name="Picture 5" descr="A chart with different colored boxes&#10;&#10;Description automatically generated">
            <a:extLst>
              <a:ext uri="{FF2B5EF4-FFF2-40B4-BE49-F238E27FC236}">
                <a16:creationId xmlns:a16="http://schemas.microsoft.com/office/drawing/2014/main" id="{F1C1D5E1-7D84-F8A2-B7BB-25421E59B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089" y="779008"/>
            <a:ext cx="7434227" cy="3099946"/>
          </a:xfrm>
          <a:prstGeom prst="rect">
            <a:avLst/>
          </a:prstGeom>
        </p:spPr>
      </p:pic>
      <p:pic>
        <p:nvPicPr>
          <p:cNvPr id="9" name="Picture 8" descr="A graph of a profit&#10;&#10;Description automatically generated">
            <a:extLst>
              <a:ext uri="{FF2B5EF4-FFF2-40B4-BE49-F238E27FC236}">
                <a16:creationId xmlns:a16="http://schemas.microsoft.com/office/drawing/2014/main" id="{FD499FDF-82C4-9885-90EB-C764D6693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747" y="3934691"/>
            <a:ext cx="355859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C028-B09A-8FC9-0733-3F0E7418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492" y="259261"/>
            <a:ext cx="7335835" cy="1268984"/>
          </a:xfrm>
        </p:spPr>
        <p:txBody>
          <a:bodyPr/>
          <a:lstStyle/>
          <a:p>
            <a:r>
              <a:rPr lang="en-US"/>
              <a:t>Sales 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8919-A475-AC34-CAC9-14E51501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02" y="984359"/>
            <a:ext cx="3133950" cy="2730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/>
              <a:t>Average</a:t>
            </a:r>
            <a:r>
              <a:rPr lang="en-US" sz="1500"/>
              <a:t> sale amount is </a:t>
            </a:r>
            <a:r>
              <a:rPr lang="en-US" sz="1500" b="1"/>
              <a:t>3K</a:t>
            </a:r>
            <a:r>
              <a:rPr lang="en-US" sz="1500"/>
              <a:t> per </a:t>
            </a:r>
            <a:r>
              <a:rPr lang="en-US" sz="1500" b="1"/>
              <a:t>order</a:t>
            </a:r>
            <a:r>
              <a:rPr lang="en-US" sz="1500"/>
              <a:t>.</a:t>
            </a:r>
          </a:p>
          <a:p>
            <a:r>
              <a:rPr lang="en-US" sz="1500"/>
              <a:t>More Sales are in November Month.</a:t>
            </a:r>
          </a:p>
          <a:p>
            <a:r>
              <a:rPr lang="en-US" sz="1500"/>
              <a:t>Total Sales in </a:t>
            </a:r>
            <a:r>
              <a:rPr lang="en-US" sz="1500" b="1"/>
              <a:t>2004</a:t>
            </a:r>
            <a:r>
              <a:rPr lang="en-US" sz="1500"/>
              <a:t> more than the sales in 2003.</a:t>
            </a:r>
          </a:p>
          <a:p>
            <a:r>
              <a:rPr lang="en-US" sz="1500" b="1"/>
              <a:t>Muscle Machine Inc</a:t>
            </a:r>
            <a:r>
              <a:rPr lang="en-US" sz="1500"/>
              <a:t> Customer has the highest </a:t>
            </a:r>
            <a:r>
              <a:rPr lang="en-US" sz="1500" b="1"/>
              <a:t>Average sale</a:t>
            </a:r>
            <a:r>
              <a:rPr lang="en-US" sz="1500"/>
              <a:t> amount </a:t>
            </a:r>
            <a:r>
              <a:rPr lang="en-US" sz="1500" b="1"/>
              <a:t>53K</a:t>
            </a:r>
            <a:r>
              <a:rPr lang="en-US" sz="1500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21E0C-3A49-D098-981F-5E97F55B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2" y="3901920"/>
            <a:ext cx="10834915" cy="2541218"/>
          </a:xfrm>
          <a:prstGeom prst="rect">
            <a:avLst/>
          </a:prstGeom>
        </p:spPr>
      </p:pic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C21D8D12-1A43-7933-96F2-76F34641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34" y="1411376"/>
            <a:ext cx="7613074" cy="22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3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C028-B09A-8FC9-0733-3F0E7418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492" y="259261"/>
            <a:ext cx="7335835" cy="920642"/>
          </a:xfrm>
        </p:spPr>
        <p:txBody>
          <a:bodyPr/>
          <a:lstStyle/>
          <a:p>
            <a:r>
              <a:rPr lang="en-US"/>
              <a:t>Profit 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8919-A475-AC34-CAC9-14E51501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5" y="952363"/>
            <a:ext cx="2927122" cy="2741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/>
              <a:t>Average</a:t>
            </a:r>
            <a:r>
              <a:rPr lang="en-US" sz="1500"/>
              <a:t> profit </a:t>
            </a:r>
            <a:r>
              <a:rPr lang="en-US" sz="1500" b="1"/>
              <a:t>13$</a:t>
            </a:r>
            <a:r>
              <a:rPr lang="en-US" sz="1500"/>
              <a:t> per </a:t>
            </a:r>
            <a:r>
              <a:rPr lang="en-US" sz="1500" b="1"/>
              <a:t>order</a:t>
            </a:r>
            <a:r>
              <a:rPr lang="en-US" sz="1500"/>
              <a:t>.</a:t>
            </a:r>
          </a:p>
          <a:p>
            <a:r>
              <a:rPr lang="en-US" sz="1500" b="1"/>
              <a:t>Highest profit</a:t>
            </a:r>
            <a:r>
              <a:rPr lang="en-US" sz="1500"/>
              <a:t> earned </a:t>
            </a:r>
            <a:r>
              <a:rPr lang="en-US" sz="1500" b="1"/>
              <a:t>15K</a:t>
            </a:r>
            <a:r>
              <a:rPr lang="en-US" sz="1500"/>
              <a:t> in </a:t>
            </a:r>
            <a:r>
              <a:rPr lang="en-US" sz="1500" b="1"/>
              <a:t>October 2003</a:t>
            </a:r>
            <a:r>
              <a:rPr lang="en-US" sz="1500"/>
              <a:t>.</a:t>
            </a:r>
          </a:p>
          <a:p>
            <a:r>
              <a:rPr lang="en-US" sz="1500"/>
              <a:t>Having</a:t>
            </a:r>
            <a:r>
              <a:rPr lang="en-US" sz="1500" b="1"/>
              <a:t> Loss</a:t>
            </a:r>
            <a:r>
              <a:rPr lang="en-US" sz="1500"/>
              <a:t> of </a:t>
            </a:r>
            <a:r>
              <a:rPr lang="en-US" sz="1500" b="1"/>
              <a:t>10K</a:t>
            </a:r>
            <a:r>
              <a:rPr lang="en-US" sz="1500"/>
              <a:t> in </a:t>
            </a:r>
            <a:r>
              <a:rPr lang="en-US" sz="1500" b="1"/>
              <a:t>June 2004</a:t>
            </a:r>
            <a:r>
              <a:rPr lang="en-US" sz="1500"/>
              <a:t>.</a:t>
            </a:r>
          </a:p>
          <a:p>
            <a:r>
              <a:rPr lang="en-US" sz="1500"/>
              <a:t>Overall </a:t>
            </a:r>
            <a:r>
              <a:rPr lang="en-US" sz="1500" b="1"/>
              <a:t>profit </a:t>
            </a:r>
            <a:r>
              <a:rPr lang="en-US" sz="1500"/>
              <a:t>of</a:t>
            </a:r>
            <a:r>
              <a:rPr lang="en-US" sz="1500" b="1"/>
              <a:t> 2004 </a:t>
            </a:r>
            <a:r>
              <a:rPr lang="en-US" sz="1500"/>
              <a:t>is</a:t>
            </a:r>
            <a:r>
              <a:rPr lang="en-US" sz="1500" b="1"/>
              <a:t> greater</a:t>
            </a:r>
            <a:r>
              <a:rPr lang="en-US" sz="1500"/>
              <a:t> than</a:t>
            </a:r>
            <a:r>
              <a:rPr lang="en-US" sz="1500" b="1"/>
              <a:t> 2003.</a:t>
            </a:r>
            <a:endParaRPr lang="en-US" sz="15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3B78EE5-DB95-2B8A-E553-B4A63786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7" y="3834351"/>
            <a:ext cx="10852728" cy="2851515"/>
          </a:xfrm>
          <a:prstGeom prst="rect">
            <a:avLst/>
          </a:prstGeom>
        </p:spPr>
      </p:pic>
      <p:pic>
        <p:nvPicPr>
          <p:cNvPr id="7" name="Picture 6" descr="A graph with a line and a number of numbers&#10;&#10;Description automatically generated">
            <a:extLst>
              <a:ext uri="{FF2B5EF4-FFF2-40B4-BE49-F238E27FC236}">
                <a16:creationId xmlns:a16="http://schemas.microsoft.com/office/drawing/2014/main" id="{1B4ADABC-BC0E-C619-D4EB-274A361B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67" y="1340123"/>
            <a:ext cx="7794172" cy="24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DB2-7CA8-5426-E072-E0650076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710" y="598170"/>
            <a:ext cx="8016555" cy="760984"/>
          </a:xfrm>
        </p:spPr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4A7D-557C-A703-C50F-83FA244A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50" y="1363776"/>
            <a:ext cx="589681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Segment the customers using K-means Clustering. </a:t>
            </a:r>
          </a:p>
          <a:p>
            <a:r>
              <a:rPr lang="en-US"/>
              <a:t>with Elbow method 4 clusters are good.</a:t>
            </a:r>
          </a:p>
          <a:p>
            <a:r>
              <a:rPr lang="en-US"/>
              <a:t>Categorized as Top-level, High-Level, Medium Level, Low level Customers.</a:t>
            </a:r>
          </a:p>
          <a:p>
            <a:endParaRPr lang="en-US"/>
          </a:p>
          <a:p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4AAA3912-BD2D-6F7D-240D-815748A5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073" y="693763"/>
            <a:ext cx="4323485" cy="2844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268A3-755D-B154-201B-640A6F2D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777" y="4112841"/>
            <a:ext cx="9290051" cy="23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AEE2-3F33-6E0A-1EAC-E8198D5C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841" y="617039"/>
            <a:ext cx="7335835" cy="1268984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448E-0EB6-1F14-2CAE-7E66AD25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390" y="1875536"/>
            <a:ext cx="8652278" cy="39945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Created the Automated Functions.</a:t>
            </a:r>
          </a:p>
          <a:p>
            <a:r>
              <a:rPr lang="en-US" sz="2800"/>
              <a:t>Worked on Classification and Regression  problems.</a:t>
            </a:r>
          </a:p>
          <a:p>
            <a:r>
              <a:rPr lang="en-US" sz="2800"/>
              <a:t>Complete pipeline for Machine Learning Models.</a:t>
            </a:r>
          </a:p>
          <a:p>
            <a:r>
              <a:rPr lang="en-US" sz="2800"/>
              <a:t>Visualized the Different kinds of plots.</a:t>
            </a:r>
          </a:p>
          <a:p>
            <a:r>
              <a:rPr lang="en-US" sz="2800"/>
              <a:t>Worked on Different Re-Sampling Techniques.</a:t>
            </a:r>
          </a:p>
          <a:p>
            <a:r>
              <a:rPr lang="en-US" sz="2800"/>
              <a:t>Analyzed the Customer data for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18176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8D2A6-B672-4812-2CC7-7B828E2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921" y="596718"/>
            <a:ext cx="5018677" cy="1268984"/>
          </a:xfrm>
        </p:spPr>
        <p:txBody>
          <a:bodyPr>
            <a:normAutofit/>
          </a:bodyPr>
          <a:lstStyle/>
          <a:p>
            <a:r>
              <a:rPr lang="en-US" u="sng"/>
              <a:t>After Training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Machine Learning Engineer Job Responsibilities, Skills &amp; Jobs">
            <a:extLst>
              <a:ext uri="{FF2B5EF4-FFF2-40B4-BE49-F238E27FC236}">
                <a16:creationId xmlns:a16="http://schemas.microsoft.com/office/drawing/2014/main" id="{C17BE145-893B-CB26-AA9F-3850023F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7744" y="2125902"/>
            <a:ext cx="2609444" cy="2609445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30FA-45B8-0FB4-C248-A01473AD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805" y="1511162"/>
            <a:ext cx="7818547" cy="43742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2000"/>
              <a:t> I can use Git Operations and commands.</a:t>
            </a:r>
            <a:endParaRPr lang="en-US"/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2000"/>
              <a:t> I can Create a Classes for Automate the tasks: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900"/>
              <a:t>Read any type of file.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900"/>
              <a:t>Handling Null values, and Outliers.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900"/>
              <a:t>Plotting the data irrespective of Feature type.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900"/>
              <a:t>Statistical tests with any kind of data.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900"/>
              <a:t>Prediction Pipeline.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2000"/>
              <a:t> I can work with Imbalance data.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2000"/>
              <a:t>I can work with Customer Segmentation problem.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1700"/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1700"/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1700"/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5313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73A1-3736-368D-6D86-47580773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212" y="2485052"/>
            <a:ext cx="6402597" cy="10632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7200"/>
              <a:t>Thank You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8D2A6-B672-4812-2CC7-7B828E2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291" y="559377"/>
            <a:ext cx="6400999" cy="1268984"/>
          </a:xfrm>
        </p:spPr>
        <p:txBody>
          <a:bodyPr>
            <a:normAutofit/>
          </a:bodyPr>
          <a:lstStyle/>
          <a:p>
            <a:r>
              <a:rPr lang="en-US" sz="4400" u="sng"/>
              <a:t>Before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30FA-45B8-0FB4-C248-A01473AD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038" y="1829266"/>
            <a:ext cx="8281257" cy="44412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Eager to learn </a:t>
            </a:r>
            <a:r>
              <a:rPr lang="en-US" sz="2000" b="1"/>
              <a:t>Git</a:t>
            </a:r>
            <a:r>
              <a:rPr lang="en-US" sz="2000"/>
              <a:t> to better collaborate with team.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/>
              <a:t>Interested in learning to design classes for </a:t>
            </a:r>
            <a:r>
              <a:rPr lang="en-US" sz="2000" b="1"/>
              <a:t>automate tasks</a:t>
            </a:r>
            <a:r>
              <a:rPr lang="en-US" sz="2000"/>
              <a:t>.</a:t>
            </a:r>
          </a:p>
          <a:p>
            <a:pPr>
              <a:lnSpc>
                <a:spcPct val="150000"/>
              </a:lnSpc>
            </a:pPr>
            <a:r>
              <a:rPr lang="en-US" sz="2000"/>
              <a:t>Interested in Learn more about</a:t>
            </a:r>
            <a:r>
              <a:rPr lang="en-US" sz="2000" b="1"/>
              <a:t> Re-Sampling Techniques</a:t>
            </a:r>
            <a:r>
              <a:rPr lang="en-US" sz="2000"/>
              <a:t> for Imbalance Datasets.</a:t>
            </a:r>
          </a:p>
          <a:p>
            <a:pPr>
              <a:lnSpc>
                <a:spcPct val="150000"/>
              </a:lnSpc>
            </a:pPr>
            <a:r>
              <a:rPr lang="en-US" sz="2000"/>
              <a:t>Interested in learn about </a:t>
            </a:r>
            <a:r>
              <a:rPr lang="en-US" sz="2000" b="1"/>
              <a:t>MLOps and </a:t>
            </a:r>
            <a:r>
              <a:rPr lang="en-US" sz="2000"/>
              <a:t>how to create a </a:t>
            </a:r>
            <a:r>
              <a:rPr lang="en-US" sz="2000" b="1"/>
              <a:t>pipeline.</a:t>
            </a:r>
          </a:p>
          <a:p>
            <a:pPr>
              <a:lnSpc>
                <a:spcPct val="150000"/>
              </a:lnSpc>
            </a:pPr>
            <a:r>
              <a:rPr lang="en-US" sz="2000"/>
              <a:t>Interested in </a:t>
            </a:r>
            <a:r>
              <a:rPr lang="en-US" sz="2000" b="1"/>
              <a:t>segment the customers</a:t>
            </a:r>
            <a:r>
              <a:rPr lang="en-US" sz="2000"/>
              <a:t> for more effective marketing.</a:t>
            </a:r>
          </a:p>
          <a:p>
            <a:endParaRPr lang="en-US" sz="22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eakness Generic color lineal-color icon">
            <a:extLst>
              <a:ext uri="{FF2B5EF4-FFF2-40B4-BE49-F238E27FC236}">
                <a16:creationId xmlns:a16="http://schemas.microsoft.com/office/drawing/2014/main" id="{BBDEC1B5-A43F-345A-9FD1-3AB974C6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7" y="2526474"/>
            <a:ext cx="2010779" cy="20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936E6F-F8FB-C055-D2E3-4B1181914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38510"/>
              </p:ext>
            </p:extLst>
          </p:nvPr>
        </p:nvGraphicFramePr>
        <p:xfrm>
          <a:off x="4393500" y="515850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Title 1">
            <a:extLst>
              <a:ext uri="{FF2B5EF4-FFF2-40B4-BE49-F238E27FC236}">
                <a16:creationId xmlns:a16="http://schemas.microsoft.com/office/drawing/2014/main" id="{C7EC373C-7E69-33C7-7F09-BC4FD2A8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520188"/>
            <a:ext cx="4318287" cy="1790651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Training </a:t>
            </a:r>
            <a:br>
              <a:rPr lang="en-US" sz="4800"/>
            </a:br>
            <a:r>
              <a:rPr lang="en-US" sz="4800"/>
              <a:t>Tasks</a:t>
            </a:r>
          </a:p>
        </p:txBody>
      </p:sp>
      <p:pic>
        <p:nvPicPr>
          <p:cNvPr id="322" name="Picture 321" descr="Machine Learning and Data Science - Open Data Lake Platform">
            <a:extLst>
              <a:ext uri="{FF2B5EF4-FFF2-40B4-BE49-F238E27FC236}">
                <a16:creationId xmlns:a16="http://schemas.microsoft.com/office/drawing/2014/main" id="{4AAECCB2-DC6E-DBD3-6042-9DE9FC4E0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42" y="2309572"/>
            <a:ext cx="2895599" cy="28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DAD4-792D-6AA0-9C20-743B610F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07" y="708479"/>
            <a:ext cx="7803920" cy="1268984"/>
          </a:xfrm>
        </p:spPr>
        <p:txBody>
          <a:bodyPr>
            <a:normAutofit/>
          </a:bodyPr>
          <a:lstStyle/>
          <a:p>
            <a:r>
              <a:rPr lang="en-US" u="sng"/>
              <a:t>Flow Chart of Implementation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F55991-E0D0-50F0-47DA-D5D6BB242CF7}"/>
              </a:ext>
            </a:extLst>
          </p:cNvPr>
          <p:cNvGrpSpPr/>
          <p:nvPr/>
        </p:nvGrpSpPr>
        <p:grpSpPr>
          <a:xfrm>
            <a:off x="1065101" y="2867715"/>
            <a:ext cx="1607344" cy="1561203"/>
            <a:chOff x="1065101" y="3159306"/>
            <a:chExt cx="635000" cy="616772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3EB1270-5DFB-23E4-078A-F6D4AB7CC9C9}"/>
                </a:ext>
              </a:extLst>
            </p:cNvPr>
            <p:cNvSpPr/>
            <p:nvPr/>
          </p:nvSpPr>
          <p:spPr>
            <a:xfrm>
              <a:off x="1065101" y="3179711"/>
              <a:ext cx="635000" cy="596367"/>
            </a:xfrm>
            <a:custGeom>
              <a:avLst/>
              <a:gdLst/>
              <a:ahLst/>
              <a:cxnLst/>
              <a:rect l="l" t="t" r="r" b="b"/>
              <a:pathLst>
                <a:path w="635000" h="596367">
                  <a:moveTo>
                    <a:pt x="142683" y="20265"/>
                  </a:moveTo>
                  <a:lnTo>
                    <a:pt x="174817" y="15123"/>
                  </a:lnTo>
                  <a:cubicBezTo>
                    <a:pt x="269338" y="0"/>
                    <a:pt x="365662" y="0"/>
                    <a:pt x="460183" y="15123"/>
                  </a:cubicBezTo>
                  <a:lnTo>
                    <a:pt x="492317" y="20265"/>
                  </a:lnTo>
                  <a:cubicBezTo>
                    <a:pt x="574524" y="33418"/>
                    <a:pt x="635000" y="104339"/>
                    <a:pt x="635000" y="187592"/>
                  </a:cubicBezTo>
                  <a:lnTo>
                    <a:pt x="635000" y="408775"/>
                  </a:lnTo>
                  <a:cubicBezTo>
                    <a:pt x="635000" y="492028"/>
                    <a:pt x="574524" y="562949"/>
                    <a:pt x="492317" y="576102"/>
                  </a:cubicBezTo>
                  <a:lnTo>
                    <a:pt x="460183" y="581243"/>
                  </a:lnTo>
                  <a:cubicBezTo>
                    <a:pt x="365662" y="596367"/>
                    <a:pt x="269338" y="596367"/>
                    <a:pt x="174817" y="581243"/>
                  </a:cubicBezTo>
                  <a:lnTo>
                    <a:pt x="142683" y="576102"/>
                  </a:lnTo>
                  <a:cubicBezTo>
                    <a:pt x="60476" y="562949"/>
                    <a:pt x="0" y="492028"/>
                    <a:pt x="0" y="408775"/>
                  </a:cubicBezTo>
                  <a:lnTo>
                    <a:pt x="0" y="187592"/>
                  </a:lnTo>
                  <a:cubicBezTo>
                    <a:pt x="0" y="104339"/>
                    <a:pt x="60476" y="33418"/>
                    <a:pt x="142683" y="20265"/>
                  </a:cubicBez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23CC7793-5378-8596-B4C1-2B50213131E3}"/>
                </a:ext>
              </a:extLst>
            </p:cNvPr>
            <p:cNvSpPr txBox="1"/>
            <p:nvPr/>
          </p:nvSpPr>
          <p:spPr>
            <a:xfrm>
              <a:off x="1065101" y="3159306"/>
              <a:ext cx="635000" cy="599079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053"/>
                </a:lnSpc>
              </a:pPr>
              <a:r>
                <a:rPr lang="en-US" sz="1450" spc="44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Data_loader</a:t>
              </a:r>
              <a:r>
                <a:rPr lang="en-US" sz="1450" spc="44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450" spc="44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  <a:p>
              <a:pPr algn="ctr">
                <a:lnSpc>
                  <a:spcPts val="2053"/>
                </a:lnSpc>
              </a:pPr>
              <a:r>
                <a:rPr lang="en-US" sz="1450" spc="44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Handlign_null_values</a:t>
              </a:r>
              <a:r>
                <a:rPr lang="en-US" sz="1450" spc="44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450" spc="44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94FF4F-0104-069B-8B31-EB42D54C14FC}"/>
              </a:ext>
            </a:extLst>
          </p:cNvPr>
          <p:cNvGrpSpPr/>
          <p:nvPr/>
        </p:nvGrpSpPr>
        <p:grpSpPr>
          <a:xfrm>
            <a:off x="5295465" y="2824172"/>
            <a:ext cx="1607344" cy="1561206"/>
            <a:chOff x="5295465" y="3159305"/>
            <a:chExt cx="635000" cy="616773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FC2AADD-7EE7-0404-586A-793F3059A44B}"/>
                </a:ext>
              </a:extLst>
            </p:cNvPr>
            <p:cNvSpPr/>
            <p:nvPr/>
          </p:nvSpPr>
          <p:spPr>
            <a:xfrm>
              <a:off x="5295465" y="3179711"/>
              <a:ext cx="635000" cy="596367"/>
            </a:xfrm>
            <a:custGeom>
              <a:avLst/>
              <a:gdLst/>
              <a:ahLst/>
              <a:cxnLst/>
              <a:rect l="l" t="t" r="r" b="b"/>
              <a:pathLst>
                <a:path w="635000" h="596367">
                  <a:moveTo>
                    <a:pt x="142683" y="20265"/>
                  </a:moveTo>
                  <a:lnTo>
                    <a:pt x="174817" y="15123"/>
                  </a:lnTo>
                  <a:cubicBezTo>
                    <a:pt x="269338" y="0"/>
                    <a:pt x="365662" y="0"/>
                    <a:pt x="460183" y="15123"/>
                  </a:cubicBezTo>
                  <a:lnTo>
                    <a:pt x="492317" y="20265"/>
                  </a:lnTo>
                  <a:cubicBezTo>
                    <a:pt x="574524" y="33418"/>
                    <a:pt x="635000" y="104339"/>
                    <a:pt x="635000" y="187592"/>
                  </a:cubicBezTo>
                  <a:lnTo>
                    <a:pt x="635000" y="408775"/>
                  </a:lnTo>
                  <a:cubicBezTo>
                    <a:pt x="635000" y="492028"/>
                    <a:pt x="574524" y="562949"/>
                    <a:pt x="492317" y="576102"/>
                  </a:cubicBezTo>
                  <a:lnTo>
                    <a:pt x="460183" y="581243"/>
                  </a:lnTo>
                  <a:cubicBezTo>
                    <a:pt x="365662" y="596367"/>
                    <a:pt x="269338" y="596367"/>
                    <a:pt x="174817" y="581243"/>
                  </a:cubicBezTo>
                  <a:lnTo>
                    <a:pt x="142683" y="576102"/>
                  </a:lnTo>
                  <a:cubicBezTo>
                    <a:pt x="60476" y="562949"/>
                    <a:pt x="0" y="492028"/>
                    <a:pt x="0" y="408775"/>
                  </a:cubicBezTo>
                  <a:lnTo>
                    <a:pt x="0" y="187592"/>
                  </a:lnTo>
                  <a:cubicBezTo>
                    <a:pt x="0" y="104339"/>
                    <a:pt x="60476" y="33418"/>
                    <a:pt x="142683" y="20265"/>
                  </a:cubicBez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F52C48B1-30F5-C036-5F59-628BD9246F18}"/>
                </a:ext>
              </a:extLst>
            </p:cNvPr>
            <p:cNvSpPr txBox="1"/>
            <p:nvPr/>
          </p:nvSpPr>
          <p:spPr>
            <a:xfrm>
              <a:off x="5295465" y="3159305"/>
              <a:ext cx="635000" cy="599079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</a:pPr>
              <a:r>
                <a:rPr lang="en-US" sz="1400" spc="38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data_encoding</a:t>
              </a:r>
              <a:r>
                <a:rPr lang="en-US" sz="1400" spc="38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400" spc="38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  <a:p>
              <a:pPr algn="ctr">
                <a:lnSpc>
                  <a:spcPts val="1773"/>
                </a:lnSpc>
              </a:pPr>
              <a:r>
                <a:rPr lang="en-US" sz="1400" spc="38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data_scaling</a:t>
              </a:r>
              <a:r>
                <a:rPr lang="en-US" sz="1400" spc="38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400" spc="38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1B18AE-83E1-6814-1FF7-ED8A209DF143}"/>
              </a:ext>
            </a:extLst>
          </p:cNvPr>
          <p:cNvGrpSpPr/>
          <p:nvPr/>
        </p:nvGrpSpPr>
        <p:grpSpPr>
          <a:xfrm>
            <a:off x="9519555" y="2775950"/>
            <a:ext cx="1607344" cy="1609426"/>
            <a:chOff x="9519555" y="3140255"/>
            <a:chExt cx="635000" cy="635823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F2CF33C-E1F3-DC91-D741-ECB3DAD4E056}"/>
                </a:ext>
              </a:extLst>
            </p:cNvPr>
            <p:cNvSpPr/>
            <p:nvPr/>
          </p:nvSpPr>
          <p:spPr>
            <a:xfrm>
              <a:off x="9519555" y="3179711"/>
              <a:ext cx="635000" cy="596367"/>
            </a:xfrm>
            <a:custGeom>
              <a:avLst/>
              <a:gdLst/>
              <a:ahLst/>
              <a:cxnLst/>
              <a:rect l="l" t="t" r="r" b="b"/>
              <a:pathLst>
                <a:path w="635000" h="596367">
                  <a:moveTo>
                    <a:pt x="142683" y="20265"/>
                  </a:moveTo>
                  <a:lnTo>
                    <a:pt x="174817" y="15123"/>
                  </a:lnTo>
                  <a:cubicBezTo>
                    <a:pt x="269338" y="0"/>
                    <a:pt x="365662" y="0"/>
                    <a:pt x="460183" y="15123"/>
                  </a:cubicBezTo>
                  <a:lnTo>
                    <a:pt x="492317" y="20265"/>
                  </a:lnTo>
                  <a:cubicBezTo>
                    <a:pt x="574524" y="33418"/>
                    <a:pt x="635000" y="104339"/>
                    <a:pt x="635000" y="187592"/>
                  </a:cubicBezTo>
                  <a:lnTo>
                    <a:pt x="635000" y="408775"/>
                  </a:lnTo>
                  <a:cubicBezTo>
                    <a:pt x="635000" y="492028"/>
                    <a:pt x="574524" y="562949"/>
                    <a:pt x="492317" y="576102"/>
                  </a:cubicBezTo>
                  <a:lnTo>
                    <a:pt x="460183" y="581243"/>
                  </a:lnTo>
                  <a:cubicBezTo>
                    <a:pt x="365662" y="596367"/>
                    <a:pt x="269338" y="596367"/>
                    <a:pt x="174817" y="581243"/>
                  </a:cubicBezTo>
                  <a:lnTo>
                    <a:pt x="142683" y="576102"/>
                  </a:lnTo>
                  <a:cubicBezTo>
                    <a:pt x="60476" y="562949"/>
                    <a:pt x="0" y="492028"/>
                    <a:pt x="0" y="408775"/>
                  </a:cubicBezTo>
                  <a:lnTo>
                    <a:pt x="0" y="187592"/>
                  </a:lnTo>
                  <a:cubicBezTo>
                    <a:pt x="0" y="104339"/>
                    <a:pt x="60476" y="33418"/>
                    <a:pt x="142683" y="20265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AB12517B-8A2D-83F2-CFB5-0217C64CF663}"/>
                </a:ext>
              </a:extLst>
            </p:cNvPr>
            <p:cNvSpPr txBox="1"/>
            <p:nvPr/>
          </p:nvSpPr>
          <p:spPr>
            <a:xfrm>
              <a:off x="9519555" y="3140255"/>
              <a:ext cx="635000" cy="618129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333"/>
                </a:lnSpc>
              </a:pPr>
              <a:r>
                <a:rPr lang="en-US" sz="1600" spc="50" err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get_predictions</a:t>
              </a:r>
              <a:r>
                <a:rPr lang="en-US" sz="1600" spc="5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()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C754E83-FA2D-9CAC-4346-7FDE35CE76B0}"/>
              </a:ext>
            </a:extLst>
          </p:cNvPr>
          <p:cNvGrpSpPr/>
          <p:nvPr/>
        </p:nvGrpSpPr>
        <p:grpSpPr>
          <a:xfrm>
            <a:off x="3181820" y="3383942"/>
            <a:ext cx="1607344" cy="1561206"/>
            <a:chOff x="3181820" y="3719076"/>
            <a:chExt cx="635000" cy="616773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2C6365B8-A84F-C19C-6F1D-3269D0F9DB07}"/>
                </a:ext>
              </a:extLst>
            </p:cNvPr>
            <p:cNvSpPr/>
            <p:nvPr/>
          </p:nvSpPr>
          <p:spPr>
            <a:xfrm>
              <a:off x="3181820" y="3739482"/>
              <a:ext cx="635000" cy="596367"/>
            </a:xfrm>
            <a:custGeom>
              <a:avLst/>
              <a:gdLst/>
              <a:ahLst/>
              <a:cxnLst/>
              <a:rect l="l" t="t" r="r" b="b"/>
              <a:pathLst>
                <a:path w="635000" h="596367">
                  <a:moveTo>
                    <a:pt x="142683" y="20265"/>
                  </a:moveTo>
                  <a:lnTo>
                    <a:pt x="174817" y="15123"/>
                  </a:lnTo>
                  <a:cubicBezTo>
                    <a:pt x="269338" y="0"/>
                    <a:pt x="365662" y="0"/>
                    <a:pt x="460183" y="15123"/>
                  </a:cubicBezTo>
                  <a:lnTo>
                    <a:pt x="492317" y="20265"/>
                  </a:lnTo>
                  <a:cubicBezTo>
                    <a:pt x="574524" y="33418"/>
                    <a:pt x="635000" y="104339"/>
                    <a:pt x="635000" y="187592"/>
                  </a:cubicBezTo>
                  <a:lnTo>
                    <a:pt x="635000" y="408775"/>
                  </a:lnTo>
                  <a:cubicBezTo>
                    <a:pt x="635000" y="492028"/>
                    <a:pt x="574524" y="562949"/>
                    <a:pt x="492317" y="576102"/>
                  </a:cubicBezTo>
                  <a:lnTo>
                    <a:pt x="460183" y="581243"/>
                  </a:lnTo>
                  <a:cubicBezTo>
                    <a:pt x="365662" y="596367"/>
                    <a:pt x="269338" y="596367"/>
                    <a:pt x="174817" y="581243"/>
                  </a:cubicBezTo>
                  <a:lnTo>
                    <a:pt x="142683" y="576102"/>
                  </a:lnTo>
                  <a:cubicBezTo>
                    <a:pt x="60476" y="562949"/>
                    <a:pt x="0" y="492028"/>
                    <a:pt x="0" y="408775"/>
                  </a:cubicBezTo>
                  <a:lnTo>
                    <a:pt x="0" y="187592"/>
                  </a:lnTo>
                  <a:cubicBezTo>
                    <a:pt x="0" y="104339"/>
                    <a:pt x="60476" y="33418"/>
                    <a:pt x="142683" y="20265"/>
                  </a:cubicBez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FEFE00E9-31FA-DA21-C12A-7D2DCE82BB54}"/>
                </a:ext>
              </a:extLst>
            </p:cNvPr>
            <p:cNvSpPr txBox="1"/>
            <p:nvPr/>
          </p:nvSpPr>
          <p:spPr>
            <a:xfrm>
              <a:off x="3181820" y="3719076"/>
              <a:ext cx="635000" cy="599079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</a:pPr>
              <a:r>
                <a:rPr lang="en-US" sz="1250" spc="38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univariate_plot</a:t>
              </a:r>
              <a:r>
                <a:rPr lang="en-US" sz="1250" spc="38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250" spc="38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  <a:p>
              <a:pPr algn="ctr">
                <a:lnSpc>
                  <a:spcPts val="1773"/>
                </a:lnSpc>
              </a:pPr>
              <a:r>
                <a:rPr lang="en-US" sz="1250" spc="38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bi-</a:t>
              </a:r>
              <a:r>
                <a:rPr lang="en-US" sz="1250" spc="38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variate_plot</a:t>
              </a:r>
              <a:r>
                <a:rPr lang="en-US" sz="1250" spc="38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250" spc="38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  <a:p>
              <a:pPr algn="ctr">
                <a:lnSpc>
                  <a:spcPts val="1773"/>
                </a:lnSpc>
              </a:pPr>
              <a:r>
                <a:rPr lang="en-US" sz="1250" spc="38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multi-</a:t>
              </a:r>
              <a:r>
                <a:rPr lang="en-US" sz="1250" spc="38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variate_plot</a:t>
              </a:r>
              <a:r>
                <a:rPr lang="en-US" sz="1250" spc="38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250" spc="38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35E423-1114-D91A-3AAA-291DC160C389}"/>
              </a:ext>
            </a:extLst>
          </p:cNvPr>
          <p:cNvGrpSpPr/>
          <p:nvPr/>
        </p:nvGrpSpPr>
        <p:grpSpPr>
          <a:xfrm>
            <a:off x="7412183" y="3359831"/>
            <a:ext cx="1607344" cy="1585316"/>
            <a:chOff x="7412183" y="3709551"/>
            <a:chExt cx="635000" cy="626298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F9FEC9B4-6F37-D240-AF65-DFBFC0E6EC58}"/>
                </a:ext>
              </a:extLst>
            </p:cNvPr>
            <p:cNvSpPr/>
            <p:nvPr/>
          </p:nvSpPr>
          <p:spPr>
            <a:xfrm>
              <a:off x="7412183" y="3739482"/>
              <a:ext cx="635000" cy="596367"/>
            </a:xfrm>
            <a:custGeom>
              <a:avLst/>
              <a:gdLst/>
              <a:ahLst/>
              <a:cxnLst/>
              <a:rect l="l" t="t" r="r" b="b"/>
              <a:pathLst>
                <a:path w="635000" h="596367">
                  <a:moveTo>
                    <a:pt x="142683" y="20265"/>
                  </a:moveTo>
                  <a:lnTo>
                    <a:pt x="174817" y="15123"/>
                  </a:lnTo>
                  <a:cubicBezTo>
                    <a:pt x="269338" y="0"/>
                    <a:pt x="365662" y="0"/>
                    <a:pt x="460183" y="15123"/>
                  </a:cubicBezTo>
                  <a:lnTo>
                    <a:pt x="492317" y="20265"/>
                  </a:lnTo>
                  <a:cubicBezTo>
                    <a:pt x="574524" y="33418"/>
                    <a:pt x="635000" y="104339"/>
                    <a:pt x="635000" y="187592"/>
                  </a:cubicBezTo>
                  <a:lnTo>
                    <a:pt x="635000" y="408775"/>
                  </a:lnTo>
                  <a:cubicBezTo>
                    <a:pt x="635000" y="492028"/>
                    <a:pt x="574524" y="562949"/>
                    <a:pt x="492317" y="576102"/>
                  </a:cubicBezTo>
                  <a:lnTo>
                    <a:pt x="460183" y="581243"/>
                  </a:lnTo>
                  <a:cubicBezTo>
                    <a:pt x="365662" y="596367"/>
                    <a:pt x="269338" y="596367"/>
                    <a:pt x="174817" y="581243"/>
                  </a:cubicBezTo>
                  <a:lnTo>
                    <a:pt x="142683" y="576102"/>
                  </a:lnTo>
                  <a:cubicBezTo>
                    <a:pt x="60476" y="562949"/>
                    <a:pt x="0" y="492028"/>
                    <a:pt x="0" y="408775"/>
                  </a:cubicBezTo>
                  <a:lnTo>
                    <a:pt x="0" y="187592"/>
                  </a:lnTo>
                  <a:cubicBezTo>
                    <a:pt x="0" y="104339"/>
                    <a:pt x="60476" y="33418"/>
                    <a:pt x="142683" y="20265"/>
                  </a:cubicBez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0610644F-0685-26EA-C8AF-2B1BBC9AB04D}"/>
                </a:ext>
              </a:extLst>
            </p:cNvPr>
            <p:cNvSpPr txBox="1"/>
            <p:nvPr/>
          </p:nvSpPr>
          <p:spPr>
            <a:xfrm>
              <a:off x="7412183" y="3709551"/>
              <a:ext cx="635000" cy="608604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67"/>
                </a:lnSpc>
              </a:pPr>
              <a:r>
                <a:rPr lang="en-US" sz="1400" spc="40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model_training</a:t>
              </a:r>
              <a:r>
                <a:rPr lang="en-US" sz="1400" spc="40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400" spc="40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  <a:p>
              <a:pPr algn="ctr">
                <a:lnSpc>
                  <a:spcPts val="1867"/>
                </a:lnSpc>
              </a:pPr>
              <a:r>
                <a:rPr lang="en-US" sz="1400" spc="40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model_scores</a:t>
              </a:r>
              <a:r>
                <a:rPr lang="en-US" sz="1400" spc="40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400" spc="40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  <a:p>
              <a:pPr algn="ctr">
                <a:lnSpc>
                  <a:spcPts val="1867"/>
                </a:lnSpc>
              </a:pPr>
              <a:r>
                <a:rPr lang="en-US" sz="1400" spc="40" err="1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best_model</a:t>
              </a:r>
              <a:r>
                <a:rPr lang="en-US" sz="1400" spc="40">
                  <a:solidFill>
                    <a:srgbClr val="FFFFFF"/>
                  </a:solidFill>
                  <a:latin typeface="Neue Haas Grotesk Text Pro"/>
                  <a:ea typeface="Aileron Ultra-Bold"/>
                  <a:cs typeface="Aileron Ultra-Bold"/>
                  <a:sym typeface="Aileron Ultra-Bold"/>
                </a:rPr>
                <a:t>()</a:t>
              </a:r>
              <a:endParaRPr lang="en-US" sz="1400" spc="40">
                <a:solidFill>
                  <a:srgbClr val="FFFFFF"/>
                </a:solidFill>
                <a:latin typeface="Neue Haas Grotesk Text Pro"/>
                <a:ea typeface="Aileron Ultra-Bold"/>
                <a:cs typeface="Aileron Ultra-Bold"/>
              </a:endParaRPr>
            </a:p>
          </p:txBody>
        </p:sp>
      </p:grpSp>
      <p:sp>
        <p:nvSpPr>
          <p:cNvPr id="8" name="TextBox 22">
            <a:extLst>
              <a:ext uri="{FF2B5EF4-FFF2-40B4-BE49-F238E27FC236}">
                <a16:creationId xmlns:a16="http://schemas.microsoft.com/office/drawing/2014/main" id="{C286A7C3-0B54-7DF2-C509-D1BAE1964A22}"/>
              </a:ext>
            </a:extLst>
          </p:cNvPr>
          <p:cNvSpPr txBox="1"/>
          <p:nvPr/>
        </p:nvSpPr>
        <p:spPr>
          <a:xfrm>
            <a:off x="903716" y="4566224"/>
            <a:ext cx="1635053" cy="593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ts val="2427"/>
              </a:lnSpc>
            </a:pPr>
            <a:r>
              <a:rPr lang="en-US" sz="1700" b="1" spc="52">
                <a:solidFill>
                  <a:srgbClr val="191919"/>
                </a:solidFill>
                <a:latin typeface="Neue Haas Grotesk Text Pro"/>
                <a:ea typeface="Aileron"/>
                <a:cs typeface="Aileron"/>
                <a:sym typeface="Aileron"/>
              </a:rPr>
              <a:t>Data Preprocessing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10C8EF22-A60A-4D73-C8ED-C3D319F707CC}"/>
              </a:ext>
            </a:extLst>
          </p:cNvPr>
          <p:cNvSpPr txBox="1"/>
          <p:nvPr/>
        </p:nvSpPr>
        <p:spPr>
          <a:xfrm>
            <a:off x="5426005" y="4598881"/>
            <a:ext cx="1339991" cy="602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27"/>
              </a:lnSpc>
            </a:pPr>
            <a:r>
              <a:rPr lang="en-US" sz="1700" b="1" spc="52">
                <a:solidFill>
                  <a:srgbClr val="191919"/>
                </a:solidFill>
                <a:latin typeface="Neue Haas Grotesk Text Pro"/>
                <a:ea typeface="Aileron"/>
                <a:cs typeface="Aileron"/>
                <a:sym typeface="Aileron"/>
              </a:rPr>
              <a:t>Feature</a:t>
            </a:r>
            <a:endParaRPr lang="en-US" sz="1700" b="1" spc="52">
              <a:solidFill>
                <a:srgbClr val="191919"/>
              </a:solidFill>
              <a:latin typeface="Neue Haas Grotesk Text Pro"/>
              <a:ea typeface="Aileron"/>
              <a:cs typeface="Aileron"/>
            </a:endParaRPr>
          </a:p>
          <a:p>
            <a:pPr marL="0" lvl="0" indent="0" algn="ctr">
              <a:lnSpc>
                <a:spcPts val="2427"/>
              </a:lnSpc>
            </a:pPr>
            <a:r>
              <a:rPr lang="en-US" sz="1700" b="1" spc="52">
                <a:solidFill>
                  <a:srgbClr val="191919"/>
                </a:solidFill>
                <a:latin typeface="Neue Haas Grotesk Text Pro"/>
                <a:ea typeface="Aileron"/>
                <a:cs typeface="Aileron"/>
                <a:sym typeface="Aileron"/>
              </a:rPr>
              <a:t>Engineering</a:t>
            </a:r>
            <a:endParaRPr lang="en-US" sz="1700" b="1" spc="52">
              <a:solidFill>
                <a:srgbClr val="191919"/>
              </a:solidFill>
              <a:latin typeface="Neue Haas Grotesk Text Pro"/>
              <a:ea typeface="Aileron"/>
              <a:cs typeface="Aileron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1AA9FE23-A783-2A11-B2BF-6E445921CC24}"/>
              </a:ext>
            </a:extLst>
          </p:cNvPr>
          <p:cNvSpPr txBox="1"/>
          <p:nvPr/>
        </p:nvSpPr>
        <p:spPr>
          <a:xfrm>
            <a:off x="9399232" y="4649681"/>
            <a:ext cx="1858151" cy="284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27"/>
              </a:lnSpc>
            </a:pPr>
            <a:r>
              <a:rPr lang="en-US" sz="1700" b="1" spc="52">
                <a:solidFill>
                  <a:srgbClr val="191919"/>
                </a:solidFill>
                <a:latin typeface="Neue Haas Grotesk Text Pro"/>
                <a:sym typeface="Aileron"/>
              </a:rPr>
              <a:t>Prediction</a:t>
            </a:r>
            <a:endParaRPr lang="en-US"/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1BA70E4-3BEA-AE90-C379-39E8B4382350}"/>
              </a:ext>
            </a:extLst>
          </p:cNvPr>
          <p:cNvSpPr txBox="1"/>
          <p:nvPr/>
        </p:nvSpPr>
        <p:spPr>
          <a:xfrm>
            <a:off x="3315497" y="2872348"/>
            <a:ext cx="1339991" cy="285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ts val="2427"/>
              </a:lnSpc>
            </a:pPr>
            <a:r>
              <a:rPr lang="en-US" sz="1700" b="1" spc="52">
                <a:solidFill>
                  <a:srgbClr val="191919"/>
                </a:solidFill>
                <a:latin typeface="Neue Haas Grotesk Text Pro"/>
                <a:ea typeface="Aileron"/>
                <a:cs typeface="Aileron"/>
                <a:sym typeface="Aileron"/>
              </a:rPr>
              <a:t>EDA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16CD3A75-6C25-EED3-7E2D-C905464C5B1B}"/>
              </a:ext>
            </a:extLst>
          </p:cNvPr>
          <p:cNvSpPr txBox="1"/>
          <p:nvPr/>
        </p:nvSpPr>
        <p:spPr>
          <a:xfrm>
            <a:off x="7150301" y="2263843"/>
            <a:ext cx="1990231" cy="900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27"/>
              </a:lnSpc>
            </a:pPr>
            <a:r>
              <a:rPr lang="en-US" sz="1700" b="1" spc="52">
                <a:solidFill>
                  <a:srgbClr val="191919"/>
                </a:solidFill>
                <a:latin typeface="Neue Haas Grotesk Text Pro"/>
                <a:ea typeface="Aileron"/>
                <a:cs typeface="Aileron"/>
                <a:sym typeface="Aileron"/>
              </a:rPr>
              <a:t>Modeling </a:t>
            </a:r>
            <a:endParaRPr lang="en-US">
              <a:sym typeface="Aileron"/>
            </a:endParaRPr>
          </a:p>
          <a:p>
            <a:pPr algn="ctr">
              <a:lnSpc>
                <a:spcPts val="2427"/>
              </a:lnSpc>
            </a:pPr>
            <a:r>
              <a:rPr lang="en-US" sz="1700" b="1" spc="52">
                <a:solidFill>
                  <a:srgbClr val="191919"/>
                </a:solidFill>
                <a:latin typeface="Neue Haas Grotesk Text Pro"/>
                <a:ea typeface="Aileron"/>
                <a:cs typeface="Aileron"/>
                <a:sym typeface="Aileron"/>
              </a:rPr>
              <a:t>and </a:t>
            </a:r>
            <a:endParaRPr lang="en-US"/>
          </a:p>
          <a:p>
            <a:pPr algn="ctr">
              <a:lnSpc>
                <a:spcPts val="2427"/>
              </a:lnSpc>
            </a:pPr>
            <a:r>
              <a:rPr lang="en-US" sz="1700" b="1" spc="52">
                <a:solidFill>
                  <a:srgbClr val="191919"/>
                </a:solidFill>
                <a:latin typeface="Neue Haas Grotesk Text Pro"/>
                <a:ea typeface="Aileron"/>
                <a:cs typeface="Aileron"/>
                <a:sym typeface="Aileron"/>
              </a:rPr>
              <a:t>Cross Validation</a:t>
            </a:r>
            <a:endParaRPr lang="en-US" sz="1700" b="1" spc="52">
              <a:solidFill>
                <a:srgbClr val="191919"/>
              </a:solidFill>
              <a:latin typeface="Neue Haas Grotesk Text Pro"/>
              <a:ea typeface="Aileron"/>
              <a:cs typeface="Aileron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5AAD6983-64E2-E7A4-5D5D-EF5511E87B8B}"/>
              </a:ext>
            </a:extLst>
          </p:cNvPr>
          <p:cNvSpPr/>
          <p:nvPr/>
        </p:nvSpPr>
        <p:spPr>
          <a:xfrm>
            <a:off x="685800" y="2598618"/>
            <a:ext cx="2365946" cy="1313100"/>
          </a:xfrm>
          <a:custGeom>
            <a:avLst/>
            <a:gdLst/>
            <a:ahLst/>
            <a:cxnLst/>
            <a:rect l="l" t="t" r="r" b="b"/>
            <a:pathLst>
              <a:path w="3548919" h="1969650">
                <a:moveTo>
                  <a:pt x="0" y="0"/>
                </a:moveTo>
                <a:lnTo>
                  <a:pt x="3548919" y="0"/>
                </a:lnTo>
                <a:lnTo>
                  <a:pt x="3548919" y="1969650"/>
                </a:lnTo>
                <a:lnTo>
                  <a:pt x="0" y="1969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">
            <a:extLst>
              <a:ext uri="{FF2B5EF4-FFF2-40B4-BE49-F238E27FC236}">
                <a16:creationId xmlns:a16="http://schemas.microsoft.com/office/drawing/2014/main" id="{7C2F8F74-935E-04C1-D5BA-C25A7F14DB8F}"/>
              </a:ext>
            </a:extLst>
          </p:cNvPr>
          <p:cNvSpPr/>
          <p:nvPr/>
        </p:nvSpPr>
        <p:spPr>
          <a:xfrm>
            <a:off x="4920343" y="2598619"/>
            <a:ext cx="2365946" cy="1313100"/>
          </a:xfrm>
          <a:custGeom>
            <a:avLst/>
            <a:gdLst/>
            <a:ahLst/>
            <a:cxnLst/>
            <a:rect l="l" t="t" r="r" b="b"/>
            <a:pathLst>
              <a:path w="3548919" h="1969650">
                <a:moveTo>
                  <a:pt x="0" y="0"/>
                </a:moveTo>
                <a:lnTo>
                  <a:pt x="3548919" y="0"/>
                </a:lnTo>
                <a:lnTo>
                  <a:pt x="3548919" y="1969650"/>
                </a:lnTo>
                <a:lnTo>
                  <a:pt x="0" y="1969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69B929B5-D29C-AD6E-7E4F-50012503E8ED}"/>
              </a:ext>
            </a:extLst>
          </p:cNvPr>
          <p:cNvSpPr/>
          <p:nvPr/>
        </p:nvSpPr>
        <p:spPr>
          <a:xfrm>
            <a:off x="9144000" y="2587734"/>
            <a:ext cx="2365946" cy="1313100"/>
          </a:xfrm>
          <a:custGeom>
            <a:avLst/>
            <a:gdLst/>
            <a:ahLst/>
            <a:cxnLst/>
            <a:rect l="l" t="t" r="r" b="b"/>
            <a:pathLst>
              <a:path w="3548919" h="1969650">
                <a:moveTo>
                  <a:pt x="0" y="0"/>
                </a:moveTo>
                <a:lnTo>
                  <a:pt x="3548919" y="0"/>
                </a:lnTo>
                <a:lnTo>
                  <a:pt x="3548919" y="1969650"/>
                </a:lnTo>
                <a:lnTo>
                  <a:pt x="0" y="1969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D5C7C175-8DC4-EEE8-BF4C-BB473A4174A0}"/>
              </a:ext>
            </a:extLst>
          </p:cNvPr>
          <p:cNvSpPr/>
          <p:nvPr/>
        </p:nvSpPr>
        <p:spPr>
          <a:xfrm rot="10800000" flipH="1">
            <a:off x="2802519" y="3900833"/>
            <a:ext cx="2365946" cy="1313100"/>
          </a:xfrm>
          <a:custGeom>
            <a:avLst/>
            <a:gdLst/>
            <a:ahLst/>
            <a:cxnLst/>
            <a:rect l="l" t="t" r="r" b="b"/>
            <a:pathLst>
              <a:path w="3548919" h="1969650">
                <a:moveTo>
                  <a:pt x="3548919" y="0"/>
                </a:moveTo>
                <a:lnTo>
                  <a:pt x="0" y="0"/>
                </a:lnTo>
                <a:lnTo>
                  <a:pt x="0" y="1969651"/>
                </a:lnTo>
                <a:lnTo>
                  <a:pt x="3548919" y="1969651"/>
                </a:lnTo>
                <a:lnTo>
                  <a:pt x="3548919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769CC35E-332F-274D-33D8-8EB4FBDA7349}"/>
              </a:ext>
            </a:extLst>
          </p:cNvPr>
          <p:cNvSpPr/>
          <p:nvPr/>
        </p:nvSpPr>
        <p:spPr>
          <a:xfrm rot="10800000" flipH="1">
            <a:off x="7026176" y="3889947"/>
            <a:ext cx="2365946" cy="1313100"/>
          </a:xfrm>
          <a:custGeom>
            <a:avLst/>
            <a:gdLst/>
            <a:ahLst/>
            <a:cxnLst/>
            <a:rect l="l" t="t" r="r" b="b"/>
            <a:pathLst>
              <a:path w="3548919" h="1969650">
                <a:moveTo>
                  <a:pt x="3548919" y="0"/>
                </a:moveTo>
                <a:lnTo>
                  <a:pt x="0" y="0"/>
                </a:lnTo>
                <a:lnTo>
                  <a:pt x="0" y="1969651"/>
                </a:lnTo>
                <a:lnTo>
                  <a:pt x="3548919" y="1969651"/>
                </a:lnTo>
                <a:lnTo>
                  <a:pt x="3548919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308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ABF0B-6F88-C0F4-287C-836CB1A4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90" y="470708"/>
            <a:ext cx="9109650" cy="3695650"/>
          </a:xfrm>
        </p:spPr>
        <p:txBody>
          <a:bodyPr>
            <a:normAutofit/>
          </a:bodyPr>
          <a:lstStyle/>
          <a:p>
            <a:r>
              <a:rPr lang="en-US" sz="3600" u="sng"/>
              <a:t>Ecommerce Customer Churn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B2747C4E-6ABA-E4C6-E340-8E9479A57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074712"/>
              </p:ext>
            </p:extLst>
          </p:nvPr>
        </p:nvGraphicFramePr>
        <p:xfrm>
          <a:off x="5811319" y="1474716"/>
          <a:ext cx="5712216" cy="466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2" name="Picture 81" descr="A blue and red pie chart&#10;&#10;Description automatically generated">
            <a:extLst>
              <a:ext uri="{FF2B5EF4-FFF2-40B4-BE49-F238E27FC236}">
                <a16:creationId xmlns:a16="http://schemas.microsoft.com/office/drawing/2014/main" id="{1AB5896C-D55D-ABF9-E00D-13A2324FB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884" y="1900917"/>
            <a:ext cx="5387564" cy="38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4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9332-C3E6-5C79-A206-BCED4B728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630" y="1139398"/>
            <a:ext cx="5264027" cy="26841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/>
              <a:t>Satisfaction</a:t>
            </a:r>
            <a:r>
              <a:rPr lang="en-US" sz="1600"/>
              <a:t> score was </a:t>
            </a:r>
            <a:r>
              <a:rPr lang="en-US" sz="1600" b="1"/>
              <a:t>3</a:t>
            </a:r>
            <a:r>
              <a:rPr lang="en-US" sz="1600"/>
              <a:t> for most customers.</a:t>
            </a:r>
            <a:endParaRPr lang="en-US"/>
          </a:p>
          <a:p>
            <a:r>
              <a:rPr lang="en-US" sz="1600"/>
              <a:t>Order </a:t>
            </a:r>
            <a:r>
              <a:rPr lang="en-US" sz="1600" b="1"/>
              <a:t>amount hike</a:t>
            </a:r>
            <a:r>
              <a:rPr lang="en-US" sz="1600"/>
              <a:t> from last year percent is </a:t>
            </a:r>
            <a:r>
              <a:rPr lang="en-US" sz="1600" b="1"/>
              <a:t>13-18%</a:t>
            </a:r>
            <a:r>
              <a:rPr lang="en-US" sz="1600"/>
              <a:t>.</a:t>
            </a:r>
          </a:p>
          <a:p>
            <a:r>
              <a:rPr lang="en-US" sz="1600" b="1"/>
              <a:t>churned</a:t>
            </a:r>
            <a:r>
              <a:rPr lang="en-US" sz="1600"/>
              <a:t> Customers </a:t>
            </a:r>
            <a:r>
              <a:rPr lang="en-US" sz="1600" b="1"/>
              <a:t>tenure &lt;7, Cashback Amount&lt;150</a:t>
            </a:r>
            <a:r>
              <a:rPr lang="en-US" sz="1600"/>
              <a:t>.</a:t>
            </a:r>
          </a:p>
          <a:p>
            <a:r>
              <a:rPr lang="en-US" sz="1600"/>
              <a:t>Customers averagely spending </a:t>
            </a:r>
            <a:r>
              <a:rPr lang="en-US" sz="1600" b="1"/>
              <a:t>3 hours</a:t>
            </a:r>
            <a:r>
              <a:rPr lang="en-US" sz="1600"/>
              <a:t> on Ecommerce site.</a:t>
            </a:r>
          </a:p>
          <a:p>
            <a:endParaRPr lang="en-US" sz="22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cash back amount&#10;&#10;Description automatically generated">
            <a:extLst>
              <a:ext uri="{FF2B5EF4-FFF2-40B4-BE49-F238E27FC236}">
                <a16:creationId xmlns:a16="http://schemas.microsoft.com/office/drawing/2014/main" id="{097472A0-604A-DA4C-9DC1-E176959B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0" y="3789877"/>
            <a:ext cx="3720235" cy="2660073"/>
          </a:xfrm>
          <a:prstGeom prst="rect">
            <a:avLst/>
          </a:prstGeom>
        </p:spPr>
      </p:pic>
      <p:pic>
        <p:nvPicPr>
          <p:cNvPr id="8" name="Picture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92EE2D7-0004-F0E3-2F43-38DE09B2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911" y="3822413"/>
            <a:ext cx="3778951" cy="2669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F3E59-3CBF-7D6D-90EF-15F57EC6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346" y="175474"/>
            <a:ext cx="5553649" cy="1268984"/>
          </a:xfrm>
        </p:spPr>
        <p:txBody>
          <a:bodyPr>
            <a:normAutofit/>
          </a:bodyPr>
          <a:lstStyle/>
          <a:p>
            <a:r>
              <a:rPr lang="en-US" sz="3700" u="sng"/>
              <a:t>EDA - Customer Churn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AD32B-60B1-D3DC-1F36-F5A088E8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618" y="3790381"/>
            <a:ext cx="3927034" cy="2717421"/>
          </a:xfrm>
          <a:prstGeom prst="rect">
            <a:avLst/>
          </a:prstGeom>
        </p:spPr>
      </p:pic>
      <p:pic>
        <p:nvPicPr>
          <p:cNvPr id="9" name="Picture 8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4D347655-601B-F11B-A02C-55ED79952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39" y="496887"/>
            <a:ext cx="5828435" cy="30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2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9D73-08E6-2166-01A3-2168A3AE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721" y="302804"/>
            <a:ext cx="7357606" cy="985956"/>
          </a:xfrm>
        </p:spPr>
        <p:txBody>
          <a:bodyPr>
            <a:noAutofit/>
          </a:bodyPr>
          <a:lstStyle/>
          <a:p>
            <a:r>
              <a:rPr lang="en-US" sz="3600" u="sng"/>
              <a:t>Modeling Before Re-Sampling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C5F18C-8880-663C-152C-8108085E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8" y="1495081"/>
            <a:ext cx="2508882" cy="40814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Mainly focused on </a:t>
            </a:r>
            <a:r>
              <a:rPr lang="en-US" sz="1600" b="1"/>
              <a:t>Recall</a:t>
            </a:r>
            <a:r>
              <a:rPr lang="en-US" sz="1600"/>
              <a:t> score.</a:t>
            </a:r>
          </a:p>
          <a:p>
            <a:r>
              <a:rPr lang="en-US" sz="1600" b="1"/>
              <a:t>Random Forest classifier</a:t>
            </a:r>
            <a:r>
              <a:rPr lang="en-US" sz="1600"/>
              <a:t> achieved highest </a:t>
            </a:r>
            <a:r>
              <a:rPr lang="en-US" sz="1600" b="1"/>
              <a:t>Recall</a:t>
            </a:r>
            <a:r>
              <a:rPr lang="en-US" sz="1600"/>
              <a:t> score of </a:t>
            </a:r>
            <a:r>
              <a:rPr lang="en-US" sz="1600" b="1"/>
              <a:t>92</a:t>
            </a:r>
            <a:r>
              <a:rPr lang="en-US" sz="1600"/>
              <a:t>%.</a:t>
            </a:r>
          </a:p>
          <a:p>
            <a:r>
              <a:rPr lang="en-US" sz="1600"/>
              <a:t>After </a:t>
            </a:r>
            <a:r>
              <a:rPr lang="en-US" sz="1600" b="1"/>
              <a:t>Hyper tuning</a:t>
            </a:r>
            <a:r>
              <a:rPr lang="en-US" sz="1600"/>
              <a:t>, </a:t>
            </a:r>
            <a:r>
              <a:rPr lang="en-US" sz="1600" b="1"/>
              <a:t>Recall</a:t>
            </a:r>
            <a:r>
              <a:rPr lang="en-US" sz="1600"/>
              <a:t> Score increased to </a:t>
            </a:r>
            <a:r>
              <a:rPr lang="en-US" sz="1600" b="1"/>
              <a:t>92</a:t>
            </a:r>
            <a:r>
              <a:rPr lang="en-US" sz="1600"/>
              <a:t>% for </a:t>
            </a:r>
            <a:r>
              <a:rPr lang="en-US" sz="1600" b="1"/>
              <a:t>Random Forest</a:t>
            </a:r>
            <a:r>
              <a:rPr lang="en-US" sz="1600"/>
              <a:t>.</a:t>
            </a:r>
          </a:p>
          <a:p>
            <a:r>
              <a:rPr lang="en-US" sz="1600"/>
              <a:t>Tried with Re-Sapling techniques.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endParaRPr lang="en-US" sz="19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8B6ED3-BA68-E228-4F5F-9281A5F5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02397"/>
              </p:ext>
            </p:extLst>
          </p:nvPr>
        </p:nvGraphicFramePr>
        <p:xfrm>
          <a:off x="3450771" y="1491343"/>
          <a:ext cx="7556565" cy="436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75">
                  <a:extLst>
                    <a:ext uri="{9D8B030D-6E8A-4147-A177-3AD203B41FA5}">
                      <a16:colId xmlns:a16="http://schemas.microsoft.com/office/drawing/2014/main" val="2596399941"/>
                    </a:ext>
                  </a:extLst>
                </a:gridCol>
                <a:gridCol w="1012033">
                  <a:extLst>
                    <a:ext uri="{9D8B030D-6E8A-4147-A177-3AD203B41FA5}">
                      <a16:colId xmlns:a16="http://schemas.microsoft.com/office/drawing/2014/main" val="2407279725"/>
                    </a:ext>
                  </a:extLst>
                </a:gridCol>
                <a:gridCol w="1000267">
                  <a:extLst>
                    <a:ext uri="{9D8B030D-6E8A-4147-A177-3AD203B41FA5}">
                      <a16:colId xmlns:a16="http://schemas.microsoft.com/office/drawing/2014/main" val="1245252284"/>
                    </a:ext>
                  </a:extLst>
                </a:gridCol>
                <a:gridCol w="1063563">
                  <a:extLst>
                    <a:ext uri="{9D8B030D-6E8A-4147-A177-3AD203B41FA5}">
                      <a16:colId xmlns:a16="http://schemas.microsoft.com/office/drawing/2014/main" val="2505948409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3587983991"/>
                    </a:ext>
                  </a:extLst>
                </a:gridCol>
                <a:gridCol w="929699">
                  <a:extLst>
                    <a:ext uri="{9D8B030D-6E8A-4147-A177-3AD203B41FA5}">
                      <a16:colId xmlns:a16="http://schemas.microsoft.com/office/drawing/2014/main" val="2920233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Models</a:t>
                      </a:r>
                      <a:r>
                        <a:rPr lang="en-US" sz="2400"/>
                        <a:t>/</a:t>
                      </a:r>
                      <a:r>
                        <a:rPr lang="en-US" sz="2000">
                          <a:solidFill>
                            <a:srgbClr val="EB4646"/>
                          </a:solidFill>
                        </a:rPr>
                        <a:t>Metrics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Train</a:t>
                      </a:r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EB4646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Test</a:t>
                      </a:r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EB4646"/>
                          </a:solidFill>
                        </a:rPr>
                        <a:t>Accuracy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Recall</a:t>
                      </a:r>
                    </a:p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Precision</a:t>
                      </a:r>
                    </a:p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F1</a:t>
                      </a:r>
                    </a:p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1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0.85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0.72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0.31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0.43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765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Bernoulli NB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0.33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45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KNN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0.53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800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SVM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56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0.77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235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Bagging Classifier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0.82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96830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Ada Boost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0.78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8367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Random Forest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0.80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793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 Forest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(Hyper Tuning)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0.96</a:t>
                      </a:r>
                    </a:p>
                  </a:txBody>
                  <a:tcPr anchor="ctr"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0.94</a:t>
                      </a:r>
                    </a:p>
                  </a:txBody>
                  <a:tcPr anchor="ctr"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0.82</a:t>
                      </a:r>
                    </a:p>
                  </a:txBody>
                  <a:tcPr anchor="ctr"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0.88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solidFill>
                      <a:srgbClr val="5FF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3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03B9-F92E-ABF7-8DBE-B2731BC4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150" y="445770"/>
            <a:ext cx="7335835" cy="1268984"/>
          </a:xfrm>
        </p:spPr>
        <p:txBody>
          <a:bodyPr/>
          <a:lstStyle/>
          <a:p>
            <a:r>
              <a:rPr lang="en-US" u="sng"/>
              <a:t>Modeling After Re-Sampling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DA0-3628-2E46-2129-20CB91FB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32" y="1419062"/>
            <a:ext cx="2923493" cy="4509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Up sampling will be </a:t>
            </a:r>
            <a:r>
              <a:rPr lang="en-US" sz="1600" b="1"/>
              <a:t>good option</a:t>
            </a:r>
            <a:r>
              <a:rPr lang="en-US" sz="1600"/>
              <a:t> for balancing the data.</a:t>
            </a:r>
          </a:p>
          <a:p>
            <a:pPr>
              <a:lnSpc>
                <a:spcPct val="150000"/>
              </a:lnSpc>
            </a:pPr>
            <a:r>
              <a:rPr lang="en-US" sz="1600"/>
              <a:t>Ensemble Method- </a:t>
            </a:r>
            <a:r>
              <a:rPr lang="en-US" sz="1600" b="1"/>
              <a:t>Balanced Random Forest</a:t>
            </a:r>
            <a:r>
              <a:rPr lang="en-US" sz="1600"/>
              <a:t> achieved </a:t>
            </a:r>
            <a:r>
              <a:rPr lang="en-US" sz="1600" b="1"/>
              <a:t>Recall</a:t>
            </a:r>
            <a:r>
              <a:rPr lang="en-US" sz="1600"/>
              <a:t> Score of </a:t>
            </a:r>
            <a:r>
              <a:rPr lang="en-US" sz="1600" b="1"/>
              <a:t>94</a:t>
            </a:r>
            <a:r>
              <a:rPr lang="en-US" sz="1600"/>
              <a:t>%.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0000"/>
                </a:solidFill>
              </a:rPr>
              <a:t>Random Forest Classifier</a:t>
            </a:r>
            <a:r>
              <a:rPr lang="en-US" sz="1600"/>
              <a:t> without re-Sampling for </a:t>
            </a:r>
            <a:r>
              <a:rPr lang="en-US" sz="1600" b="1"/>
              <a:t>prediction</a:t>
            </a:r>
            <a:r>
              <a:rPr lang="en-US" sz="1600"/>
              <a:t> Pipeline.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13FA88-8252-3304-6BBE-E74DF632C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43272"/>
              </p:ext>
            </p:extLst>
          </p:nvPr>
        </p:nvGraphicFramePr>
        <p:xfrm>
          <a:off x="3842657" y="1415142"/>
          <a:ext cx="7529341" cy="453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96399941"/>
                    </a:ext>
                  </a:extLst>
                </a:gridCol>
                <a:gridCol w="1142998">
                  <a:extLst>
                    <a:ext uri="{9D8B030D-6E8A-4147-A177-3AD203B41FA5}">
                      <a16:colId xmlns:a16="http://schemas.microsoft.com/office/drawing/2014/main" val="240727972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245252284"/>
                    </a:ext>
                  </a:extLst>
                </a:gridCol>
                <a:gridCol w="1061357">
                  <a:extLst>
                    <a:ext uri="{9D8B030D-6E8A-4147-A177-3AD203B41FA5}">
                      <a16:colId xmlns:a16="http://schemas.microsoft.com/office/drawing/2014/main" val="2505948409"/>
                    </a:ext>
                  </a:extLst>
                </a:gridCol>
                <a:gridCol w="1064887">
                  <a:extLst>
                    <a:ext uri="{9D8B030D-6E8A-4147-A177-3AD203B41FA5}">
                      <a16:colId xmlns:a16="http://schemas.microsoft.com/office/drawing/2014/main" val="3587983991"/>
                    </a:ext>
                  </a:extLst>
                </a:gridCol>
                <a:gridCol w="926349">
                  <a:extLst>
                    <a:ext uri="{9D8B030D-6E8A-4147-A177-3AD203B41FA5}">
                      <a16:colId xmlns:a16="http://schemas.microsoft.com/office/drawing/2014/main" val="2920233128"/>
                    </a:ext>
                  </a:extLst>
                </a:gridCol>
              </a:tblGrid>
              <a:tr h="58510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Models</a:t>
                      </a:r>
                      <a:r>
                        <a:rPr lang="en-US" sz="2400"/>
                        <a:t>/</a:t>
                      </a:r>
                      <a:r>
                        <a:rPr lang="en-US" sz="2000">
                          <a:solidFill>
                            <a:srgbClr val="EB4646"/>
                          </a:solidFill>
                        </a:rPr>
                        <a:t>Metrics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Train</a:t>
                      </a:r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EB4646"/>
                          </a:solidFill>
                        </a:rPr>
                        <a:t>Accuracy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Test</a:t>
                      </a:r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EB4646"/>
                          </a:solidFill>
                        </a:rPr>
                        <a:t>Accuracy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Recall</a:t>
                      </a:r>
                    </a:p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EB4646"/>
                          </a:solidFill>
                        </a:rPr>
                        <a:t>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EB4646"/>
                          </a:solidFill>
                        </a:rPr>
                        <a:t>Precision</a:t>
                      </a:r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EB4646"/>
                          </a:solidFill>
                        </a:rPr>
                        <a:t>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EB4646"/>
                          </a:solidFill>
                        </a:rPr>
                        <a:t>F1</a:t>
                      </a:r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EB4646"/>
                          </a:solidFill>
                        </a:rPr>
                        <a:t>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17880"/>
                  </a:ext>
                </a:extLst>
              </a:tr>
              <a:tr h="585107">
                <a:tc>
                  <a:txBody>
                    <a:bodyPr/>
                    <a:lstStyle/>
                    <a:p>
                      <a:r>
                        <a:rPr lang="en-US" sz="1800" b="0"/>
                        <a:t>Neighborhood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/>
                        <a:t>Cleaning (under)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0.93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0.79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0.84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0.82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65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Tomek Links Under sampling</a:t>
                      </a:r>
                      <a:endParaRPr lang="en-US" sz="180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0.86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SMOTE (over)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FA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1FA4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0.93</a:t>
                      </a:r>
                    </a:p>
                  </a:txBody>
                  <a:tcPr>
                    <a:solidFill>
                      <a:srgbClr val="E1FA4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0.71</a:t>
                      </a:r>
                    </a:p>
                  </a:txBody>
                  <a:tcPr>
                    <a:solidFill>
                      <a:srgbClr val="E1FA4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0.78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rgbClr val="E1FA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6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SVMSMOTE(over)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rgbClr val="E1FA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rgbClr val="E1FA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0.94</a:t>
                      </a:r>
                    </a:p>
                  </a:txBody>
                  <a:tcPr>
                    <a:solidFill>
                      <a:srgbClr val="E1FA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0.78</a:t>
                      </a:r>
                    </a:p>
                  </a:txBody>
                  <a:tcPr>
                    <a:solidFill>
                      <a:srgbClr val="E1FA4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0.83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rgbClr val="E1FA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5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RUS Boost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0.52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96830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Balanced Random Forest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0.67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7933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Balanced Random Forest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/>
                        <a:t>(Hyper Tuning)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0.94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0.80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5FF7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0.87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rgbClr val="5FF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95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dvanced Customer Segmentation Project Using K-Means, 40% OFF">
            <a:extLst>
              <a:ext uri="{FF2B5EF4-FFF2-40B4-BE49-F238E27FC236}">
                <a16:creationId xmlns:a16="http://schemas.microsoft.com/office/drawing/2014/main" id="{D0810643-50CE-15E4-1CA2-83E5507B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DDB3F-40CC-D6AB-3F89-2B7E4203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u="sng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CE66-EAB7-1990-F02E-26D63AB3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Worked on Transactional Sales Data.</a:t>
            </a:r>
          </a:p>
          <a:p>
            <a:r>
              <a:rPr lang="en-US"/>
              <a:t>The objective is to identify distinct customer segments and tailor marketing strategies to maximize sales and customer satisfaction.</a:t>
            </a:r>
          </a:p>
          <a:p>
            <a:r>
              <a:rPr lang="en-US"/>
              <a:t>Data is from 2003 and 2004.</a:t>
            </a:r>
          </a:p>
          <a:p>
            <a:r>
              <a:rPr lang="en-US"/>
              <a:t>No of Unique Customers  92 and unique Orders 307.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1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PunchcardVTI</vt:lpstr>
      <vt:lpstr>Training Continuum</vt:lpstr>
      <vt:lpstr>Before Training</vt:lpstr>
      <vt:lpstr>Training  Tasks</vt:lpstr>
      <vt:lpstr>Flow Chart of Implementation</vt:lpstr>
      <vt:lpstr>Ecommerce Customer Churn</vt:lpstr>
      <vt:lpstr>EDA - Customer Churn</vt:lpstr>
      <vt:lpstr>Modeling Before Re-Sampling</vt:lpstr>
      <vt:lpstr>Modeling After Re-Sampling</vt:lpstr>
      <vt:lpstr>Customer Segmentation</vt:lpstr>
      <vt:lpstr>EDA-Customer Segmentation</vt:lpstr>
      <vt:lpstr>Sales Analysis</vt:lpstr>
      <vt:lpstr>Profit Analysis</vt:lpstr>
      <vt:lpstr>Clustering</vt:lpstr>
      <vt:lpstr>Conclusion</vt:lpstr>
      <vt:lpstr>After Training</vt:lpstr>
      <vt:lpstr>Thank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2024-07-26T09:45:41Z</dcterms:created>
  <dcterms:modified xsi:type="dcterms:W3CDTF">2024-07-29T07:13:35Z</dcterms:modified>
</cp:coreProperties>
</file>