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7"/>
  </p:notesMasterIdLst>
  <p:sldIdLst>
    <p:sldId id="278" r:id="rId5"/>
    <p:sldId id="279" r:id="rId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Bootstrap</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 Css Framework​</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EEA0-ECEA-18C7-A296-1BBB1C2C346E}"/>
              </a:ext>
            </a:extLst>
          </p:cNvPr>
          <p:cNvSpPr>
            <a:spLocks noGrp="1"/>
          </p:cNvSpPr>
          <p:nvPr>
            <p:ph type="title"/>
          </p:nvPr>
        </p:nvSpPr>
        <p:spPr/>
        <p:txBody>
          <a:bodyPr/>
          <a:lstStyle/>
          <a:p>
            <a:r>
              <a:rPr lang="en-US" dirty="0"/>
              <a:t>Introduction to bootstrap</a:t>
            </a:r>
            <a:endParaRPr lang="en-IN" dirty="0"/>
          </a:p>
        </p:txBody>
      </p:sp>
      <p:sp>
        <p:nvSpPr>
          <p:cNvPr id="3" name="Content Placeholder 2">
            <a:extLst>
              <a:ext uri="{FF2B5EF4-FFF2-40B4-BE49-F238E27FC236}">
                <a16:creationId xmlns:a16="http://schemas.microsoft.com/office/drawing/2014/main" id="{5377D0A4-52EA-2798-2205-432C2D28A3D0}"/>
              </a:ext>
            </a:extLst>
          </p:cNvPr>
          <p:cNvSpPr>
            <a:spLocks noGrp="1"/>
          </p:cNvSpPr>
          <p:nvPr>
            <p:ph sz="half" idx="1"/>
          </p:nvPr>
        </p:nvSpPr>
        <p:spPr/>
        <p:txBody>
          <a:bodyPr/>
          <a:lstStyle/>
          <a:p>
            <a:r>
              <a:rPr lang="en-IN" dirty="0"/>
              <a:t>Bootstrap is a css library or a framework. It is used </a:t>
            </a:r>
            <a:r>
              <a:rPr lang="en-US" dirty="0"/>
              <a:t>for building responsive and visually appealing web applications and websites. Bootstrap have pre designed and responsive ui components with combination of html, css and javascript  and also have custom css class for each design needs.</a:t>
            </a:r>
            <a:endParaRPr lang="en-IN" dirty="0"/>
          </a:p>
          <a:p>
            <a:r>
              <a:rPr lang="en-IN" dirty="0"/>
              <a:t>The bootstrap helps us by eliminating the time required for write custom css and making the html page responsive to different screen sizes.</a:t>
            </a:r>
            <a:endParaRPr lang="en-US" dirty="0"/>
          </a:p>
          <a:p>
            <a:pPr marL="0" indent="0">
              <a:buNone/>
            </a:pPr>
            <a:endParaRPr lang="en-IN" dirty="0"/>
          </a:p>
        </p:txBody>
      </p:sp>
      <p:sp>
        <p:nvSpPr>
          <p:cNvPr id="4" name="Footer Placeholder 3">
            <a:extLst>
              <a:ext uri="{FF2B5EF4-FFF2-40B4-BE49-F238E27FC236}">
                <a16:creationId xmlns:a16="http://schemas.microsoft.com/office/drawing/2014/main" id="{5C39B19B-AEC6-B240-5A71-F8FDC7AB79A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E8939AD-49ED-D941-D4D5-039D044ED72B}"/>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5421973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{59604FC7-5B99-4156-A795-A502EA109CFB}tf78438558_win32</Template>
  <TotalTime>25</TotalTime>
  <Words>86</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Arial Black</vt:lpstr>
      <vt:lpstr>Sabon Next LT</vt:lpstr>
      <vt:lpstr>Office Theme</vt:lpstr>
      <vt:lpstr>Bootstrap </vt:lpstr>
      <vt:lpstr>Introduction to bootstrap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dc:title>
  <dc:subject/>
  <dc:creator>Kishore M</dc:creator>
  <cp:lastModifiedBy>Kishore M</cp:lastModifiedBy>
  <cp:revision>2</cp:revision>
  <dcterms:created xsi:type="dcterms:W3CDTF">2023-11-11T05:41:20Z</dcterms:created>
  <dcterms:modified xsi:type="dcterms:W3CDTF">2023-12-09T01:07:20Z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