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Cascading Style Sheet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Essential course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FFD-EC1B-E019-447A-5E8600D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F6F3-A864-E2EC-A487-F6BA662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CSS(Cascading Style Sheet) </a:t>
            </a:r>
            <a:r>
              <a:rPr lang="en-US" dirty="0"/>
              <a:t>is an essential component of web development and is used to control the layout, appearance, and design of web pages, responsive design, animation and transition.</a:t>
            </a:r>
          </a:p>
          <a:p>
            <a:endParaRPr lang="en-US" dirty="0"/>
          </a:p>
          <a:p>
            <a:r>
              <a:rPr lang="en-US" dirty="0"/>
              <a:t>Css can be linked to html as inline css, internal css and external css. The external method is highly recommended type of link css to html.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7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EC6C-B878-4C80-635F-A8BCAAD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E7C9-6711-A488-191A-3D65BBD0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selectors are used to apply the style to element by selecting the element</a:t>
            </a:r>
          </a:p>
          <a:p>
            <a:r>
              <a:rPr lang="en-IN" dirty="0"/>
              <a:t>1) Universal Selector(*) – The style properties within universal selector will apply to all elements in the html document.</a:t>
            </a:r>
          </a:p>
          <a:p>
            <a:r>
              <a:rPr lang="en-IN" dirty="0"/>
              <a:t>2) Element selectors – This is used to apply same css to the specific element every time the element used</a:t>
            </a:r>
          </a:p>
          <a:p>
            <a:r>
              <a:rPr lang="en-IN" dirty="0"/>
              <a:t>3) Class Selector – This can be applied to any element, to same or different element when the same set of styling is required</a:t>
            </a:r>
          </a:p>
          <a:p>
            <a:r>
              <a:rPr lang="en-IN" dirty="0"/>
              <a:t>4) Id Selector – Id is always should be unique to each element, even the same element is repeated. Mainly id are used to pick the element for </a:t>
            </a:r>
            <a:r>
              <a:rPr lang="en-IN" dirty="0" err="1"/>
              <a:t>javascript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235F-7818-734C-667A-19609C9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Topics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470-8EDA-8855-8F1F-98ACEBE9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Css Box Model :  margin, padding, border</a:t>
            </a:r>
          </a:p>
          <a:p>
            <a:r>
              <a:rPr lang="en-IN" dirty="0"/>
              <a:t>Text Styling : font-family, font-size, font-weight, text-align, line-height</a:t>
            </a:r>
          </a:p>
          <a:p>
            <a:r>
              <a:rPr lang="en-IN" dirty="0"/>
              <a:t>Background : background-</a:t>
            </a:r>
            <a:r>
              <a:rPr lang="en-IN" dirty="0" err="1"/>
              <a:t>color</a:t>
            </a:r>
            <a:r>
              <a:rPr lang="en-IN" dirty="0"/>
              <a:t>, background-image</a:t>
            </a:r>
          </a:p>
          <a:p>
            <a:r>
              <a:rPr lang="en-IN" dirty="0"/>
              <a:t>Border : border, border-radius, border-collapse</a:t>
            </a:r>
          </a:p>
          <a:p>
            <a:r>
              <a:rPr lang="en-IN" dirty="0"/>
              <a:t>Float : float, clear</a:t>
            </a:r>
          </a:p>
          <a:p>
            <a:r>
              <a:rPr lang="en-IN" dirty="0"/>
              <a:t>Position : static, relative, absolute, fixed, sticky</a:t>
            </a:r>
          </a:p>
          <a:p>
            <a:r>
              <a:rPr lang="en-IN" dirty="0"/>
              <a:t>Display : block, inline, inline-block, flex</a:t>
            </a:r>
          </a:p>
          <a:p>
            <a:r>
              <a:rPr lang="en-IN" dirty="0"/>
              <a:t>Grid : grid 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7A12-C9D4-5546-E039-6003533A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Topics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4F5-7C6F-0FE4-207D-D788D5FA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 : div p, div &gt; p, div + p, div ~ p</a:t>
            </a:r>
          </a:p>
          <a:p>
            <a:r>
              <a:rPr lang="en-US" dirty="0"/>
              <a:t>Pseudo Class : hover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1840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{0740C1FA-8E6B-4803-802B-1AFF2B17521D}tf56160789_win32</Template>
  <TotalTime>15</TotalTime>
  <Words>279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Custom</vt:lpstr>
      <vt:lpstr>Cascading Style Sheet</vt:lpstr>
      <vt:lpstr>Introduction to CSS</vt:lpstr>
      <vt:lpstr>Css Selectors</vt:lpstr>
      <vt:lpstr>Essential Topics 1</vt:lpstr>
      <vt:lpstr>Essential Topics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Kishore M</dc:creator>
  <cp:lastModifiedBy>Kishore M</cp:lastModifiedBy>
  <cp:revision>3</cp:revision>
  <dcterms:created xsi:type="dcterms:W3CDTF">2023-11-11T05:15:38Z</dcterms:created>
  <dcterms:modified xsi:type="dcterms:W3CDTF">2023-11-11T05:31:37Z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