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Basic Web Front-End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Basic web frontend course for beginners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3706-0B19-5A5B-C9F1-AC177BE6A129}"/>
              </a:ext>
            </a:extLst>
          </p:cNvPr>
          <p:cNvSpPr>
            <a:spLocks noGrp="1"/>
          </p:cNvSpPr>
          <p:nvPr>
            <p:ph type="title"/>
          </p:nvPr>
        </p:nvSpPr>
        <p:spPr/>
        <p:txBody>
          <a:bodyPr/>
          <a:lstStyle/>
          <a:p>
            <a:r>
              <a:rPr lang="en-IN" dirty="0"/>
              <a:t>What is Web</a:t>
            </a:r>
          </a:p>
        </p:txBody>
      </p:sp>
      <p:sp>
        <p:nvSpPr>
          <p:cNvPr id="3" name="Content Placeholder 2">
            <a:extLst>
              <a:ext uri="{FF2B5EF4-FFF2-40B4-BE49-F238E27FC236}">
                <a16:creationId xmlns:a16="http://schemas.microsoft.com/office/drawing/2014/main" id="{1632572C-FE4A-553E-F495-E6AC46694CED}"/>
              </a:ext>
            </a:extLst>
          </p:cNvPr>
          <p:cNvSpPr>
            <a:spLocks noGrp="1"/>
          </p:cNvSpPr>
          <p:nvPr>
            <p:ph idx="1"/>
          </p:nvPr>
        </p:nvSpPr>
        <p:spPr>
          <a:xfrm>
            <a:off x="1097280" y="2108201"/>
            <a:ext cx="10058400" cy="1450757"/>
          </a:xfrm>
        </p:spPr>
        <p:txBody>
          <a:bodyPr/>
          <a:lstStyle/>
          <a:p>
            <a:r>
              <a:rPr lang="en-IN" dirty="0"/>
              <a:t>The world wide web the base of the internet is often called as the web. </a:t>
            </a:r>
            <a:r>
              <a:rPr lang="en-US" dirty="0"/>
              <a:t>The World Wide Web is a system of interlinked hypertext documents and multimedia content that is accessed through the internet. It is a vast collection of websites, web pages, and web applications that are connected through hyperlinks.</a:t>
            </a:r>
            <a:endParaRPr lang="en-IN" dirty="0"/>
          </a:p>
        </p:txBody>
      </p:sp>
    </p:spTree>
    <p:extLst>
      <p:ext uri="{BB962C8B-B14F-4D97-AF65-F5344CB8AC3E}">
        <p14:creationId xmlns:p14="http://schemas.microsoft.com/office/powerpoint/2010/main" val="426884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E9FB-00B1-2E86-3983-521FD154F39E}"/>
              </a:ext>
            </a:extLst>
          </p:cNvPr>
          <p:cNvSpPr>
            <a:spLocks noGrp="1"/>
          </p:cNvSpPr>
          <p:nvPr>
            <p:ph type="title"/>
          </p:nvPr>
        </p:nvSpPr>
        <p:spPr/>
        <p:txBody>
          <a:bodyPr/>
          <a:lstStyle/>
          <a:p>
            <a:r>
              <a:rPr lang="en-IN" dirty="0"/>
              <a:t>What is Webpage</a:t>
            </a:r>
          </a:p>
        </p:txBody>
      </p:sp>
      <p:sp>
        <p:nvSpPr>
          <p:cNvPr id="3" name="Content Placeholder 2">
            <a:extLst>
              <a:ext uri="{FF2B5EF4-FFF2-40B4-BE49-F238E27FC236}">
                <a16:creationId xmlns:a16="http://schemas.microsoft.com/office/drawing/2014/main" id="{8DF58B7B-0D9A-0D22-0986-E205581AB3AB}"/>
              </a:ext>
            </a:extLst>
          </p:cNvPr>
          <p:cNvSpPr>
            <a:spLocks noGrp="1"/>
          </p:cNvSpPr>
          <p:nvPr>
            <p:ph idx="1"/>
          </p:nvPr>
        </p:nvSpPr>
        <p:spPr/>
        <p:txBody>
          <a:bodyPr/>
          <a:lstStyle/>
          <a:p>
            <a:r>
              <a:rPr lang="en-US" dirty="0"/>
              <a:t>Web pages are individual documents or files written in languages like HTML (Hypertext Markup Language). These pages can include text, images, videos, links, and other content. Web pages are what you see and interact with when browsing the web.</a:t>
            </a:r>
            <a:endParaRPr lang="en-IN" dirty="0"/>
          </a:p>
        </p:txBody>
      </p:sp>
    </p:spTree>
    <p:extLst>
      <p:ext uri="{BB962C8B-B14F-4D97-AF65-F5344CB8AC3E}">
        <p14:creationId xmlns:p14="http://schemas.microsoft.com/office/powerpoint/2010/main" val="185000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D108-0897-ACD5-C28D-B12524D07258}"/>
              </a:ext>
            </a:extLst>
          </p:cNvPr>
          <p:cNvSpPr>
            <a:spLocks noGrp="1"/>
          </p:cNvSpPr>
          <p:nvPr>
            <p:ph type="title"/>
          </p:nvPr>
        </p:nvSpPr>
        <p:spPr/>
        <p:txBody>
          <a:bodyPr/>
          <a:lstStyle/>
          <a:p>
            <a:r>
              <a:rPr lang="en-IN" dirty="0"/>
              <a:t>What is Website &amp; Web-Application</a:t>
            </a:r>
          </a:p>
        </p:txBody>
      </p:sp>
      <p:sp>
        <p:nvSpPr>
          <p:cNvPr id="3" name="Content Placeholder 2">
            <a:extLst>
              <a:ext uri="{FF2B5EF4-FFF2-40B4-BE49-F238E27FC236}">
                <a16:creationId xmlns:a16="http://schemas.microsoft.com/office/drawing/2014/main" id="{C96E8406-0E0B-2714-2B45-89B27CD33103}"/>
              </a:ext>
            </a:extLst>
          </p:cNvPr>
          <p:cNvSpPr>
            <a:spLocks noGrp="1"/>
          </p:cNvSpPr>
          <p:nvPr>
            <p:ph idx="1"/>
          </p:nvPr>
        </p:nvSpPr>
        <p:spPr/>
        <p:txBody>
          <a:bodyPr/>
          <a:lstStyle/>
          <a:p>
            <a:r>
              <a:rPr lang="en-US" b="1" dirty="0"/>
              <a:t>Website</a:t>
            </a:r>
          </a:p>
          <a:p>
            <a:r>
              <a:rPr lang="en-US" dirty="0"/>
              <a:t>A website is a collection of web pages that are hosted and served from the web servers. Websites can be accessed through web browsers, and it is always connected to a domain name or sometimes directly to IP address.</a:t>
            </a:r>
          </a:p>
          <a:p>
            <a:endParaRPr lang="en-US" dirty="0"/>
          </a:p>
          <a:p>
            <a:r>
              <a:rPr lang="en-US" b="1" dirty="0"/>
              <a:t>Web-Application</a:t>
            </a:r>
          </a:p>
          <a:p>
            <a:r>
              <a:rPr lang="en-US" dirty="0"/>
              <a:t>Web-application or web-app works similar to website but the difference is that the web-app is like using a desktop software on the web and it is mostly dependent on the backend logics and database. This is used provide online based services to users like email, ecommerce and etc.</a:t>
            </a:r>
          </a:p>
        </p:txBody>
      </p:sp>
    </p:spTree>
    <p:extLst>
      <p:ext uri="{BB962C8B-B14F-4D97-AF65-F5344CB8AC3E}">
        <p14:creationId xmlns:p14="http://schemas.microsoft.com/office/powerpoint/2010/main" val="195719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0E8A-9869-FB39-23A6-EA02AE5965F8}"/>
              </a:ext>
            </a:extLst>
          </p:cNvPr>
          <p:cNvSpPr>
            <a:spLocks noGrp="1"/>
          </p:cNvSpPr>
          <p:nvPr>
            <p:ph type="title"/>
          </p:nvPr>
        </p:nvSpPr>
        <p:spPr/>
        <p:txBody>
          <a:bodyPr/>
          <a:lstStyle/>
          <a:p>
            <a:r>
              <a:rPr lang="en-IN" dirty="0"/>
              <a:t>Essential Language to Build Webpage (Html, Css, Javascript)</a:t>
            </a:r>
          </a:p>
        </p:txBody>
      </p:sp>
      <p:sp>
        <p:nvSpPr>
          <p:cNvPr id="3" name="Content Placeholder 2">
            <a:extLst>
              <a:ext uri="{FF2B5EF4-FFF2-40B4-BE49-F238E27FC236}">
                <a16:creationId xmlns:a16="http://schemas.microsoft.com/office/drawing/2014/main" id="{FB4B933C-9DA0-05D5-0E82-13BBC1495284}"/>
              </a:ext>
            </a:extLst>
          </p:cNvPr>
          <p:cNvSpPr>
            <a:spLocks noGrp="1"/>
          </p:cNvSpPr>
          <p:nvPr>
            <p:ph idx="1"/>
          </p:nvPr>
        </p:nvSpPr>
        <p:spPr/>
        <p:txBody>
          <a:bodyPr/>
          <a:lstStyle/>
          <a:p>
            <a:r>
              <a:rPr lang="en-IN" dirty="0"/>
              <a:t>The HTML(Hyper Text Markup Language) alone is enough to create a browser readable webpage, but it doesn’t have the human readable form and it’s always though for reader to find what they want. Because html is only used add the content we want to the webpage.  So with html we can’t control the layout, style, design pattern and can’t make dynamic content and interactive website to the user.</a:t>
            </a:r>
          </a:p>
          <a:p>
            <a:r>
              <a:rPr lang="en-IN" dirty="0"/>
              <a:t>To solve this issue we use two other languages CSS(Cascading Style sheet) and Javascript. The css is used to control the layout, styling and the design pattern and javascript is used to make the website dynamic and more interactive. </a:t>
            </a:r>
          </a:p>
          <a:p>
            <a:r>
              <a:rPr lang="en-IN" dirty="0"/>
              <a:t>In these languages the Javascript is only the programming language</a:t>
            </a:r>
          </a:p>
        </p:txBody>
      </p:sp>
    </p:spTree>
    <p:extLst>
      <p:ext uri="{BB962C8B-B14F-4D97-AF65-F5344CB8AC3E}">
        <p14:creationId xmlns:p14="http://schemas.microsoft.com/office/powerpoint/2010/main" val="124297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916B-E084-86D4-E5B4-80E190952F93}"/>
              </a:ext>
            </a:extLst>
          </p:cNvPr>
          <p:cNvSpPr>
            <a:spLocks noGrp="1"/>
          </p:cNvSpPr>
          <p:nvPr>
            <p:ph type="title"/>
          </p:nvPr>
        </p:nvSpPr>
        <p:spPr/>
        <p:txBody>
          <a:bodyPr/>
          <a:lstStyle/>
          <a:p>
            <a:r>
              <a:rPr lang="en-IN" dirty="0"/>
              <a:t>How Website Works in Browser</a:t>
            </a:r>
          </a:p>
        </p:txBody>
      </p:sp>
      <p:sp>
        <p:nvSpPr>
          <p:cNvPr id="3" name="Content Placeholder 2">
            <a:extLst>
              <a:ext uri="{FF2B5EF4-FFF2-40B4-BE49-F238E27FC236}">
                <a16:creationId xmlns:a16="http://schemas.microsoft.com/office/drawing/2014/main" id="{95269742-86D4-41E2-DD97-F7F933EE729C}"/>
              </a:ext>
            </a:extLst>
          </p:cNvPr>
          <p:cNvSpPr>
            <a:spLocks noGrp="1"/>
          </p:cNvSpPr>
          <p:nvPr>
            <p:ph idx="1"/>
          </p:nvPr>
        </p:nvSpPr>
        <p:spPr/>
        <p:txBody>
          <a:bodyPr/>
          <a:lstStyle/>
          <a:p>
            <a:r>
              <a:rPr lang="en-IN" dirty="0"/>
              <a:t>When a user entered the domain name in the browser the browser will find the hosting service provider for the domain with the help of DNS(Domain Name Server) and request the required files to render the website in the browser.</a:t>
            </a:r>
          </a:p>
          <a:p>
            <a:r>
              <a:rPr lang="en-IN" dirty="0"/>
              <a:t>Mainly the browsers are built with C++ and they can read html and </a:t>
            </a:r>
            <a:r>
              <a:rPr lang="en-IN" dirty="0" err="1"/>
              <a:t>css</a:t>
            </a:r>
            <a:r>
              <a:rPr lang="en-IN" dirty="0"/>
              <a:t> files directly but not </a:t>
            </a:r>
            <a:r>
              <a:rPr lang="en-IN" dirty="0" err="1"/>
              <a:t>javascript</a:t>
            </a:r>
            <a:r>
              <a:rPr lang="en-IN" dirty="0"/>
              <a:t>. Each browser have a </a:t>
            </a:r>
            <a:r>
              <a:rPr lang="en-IN" dirty="0" err="1"/>
              <a:t>javascript</a:t>
            </a:r>
            <a:r>
              <a:rPr lang="en-IN" dirty="0"/>
              <a:t> engine with it which is used to run </a:t>
            </a:r>
            <a:r>
              <a:rPr lang="en-IN" dirty="0" err="1"/>
              <a:t>javascript</a:t>
            </a:r>
            <a:r>
              <a:rPr lang="en-IN" dirty="0"/>
              <a:t> code in the browser. Each browser have its own </a:t>
            </a:r>
            <a:r>
              <a:rPr lang="en-IN" dirty="0" err="1"/>
              <a:t>javascript</a:t>
            </a:r>
            <a:r>
              <a:rPr lang="en-IN" dirty="0"/>
              <a:t> engine but the best of all was the V8 engine in google chrome developed by google.</a:t>
            </a:r>
          </a:p>
        </p:txBody>
      </p:sp>
    </p:spTree>
    <p:extLst>
      <p:ext uri="{BB962C8B-B14F-4D97-AF65-F5344CB8AC3E}">
        <p14:creationId xmlns:p14="http://schemas.microsoft.com/office/powerpoint/2010/main" val="117214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4BBA-6B19-266E-7114-D5823787521E}"/>
              </a:ext>
            </a:extLst>
          </p:cNvPr>
          <p:cNvSpPr>
            <a:spLocks noGrp="1"/>
          </p:cNvSpPr>
          <p:nvPr>
            <p:ph type="title"/>
          </p:nvPr>
        </p:nvSpPr>
        <p:spPr/>
        <p:txBody>
          <a:bodyPr/>
          <a:lstStyle/>
          <a:p>
            <a:r>
              <a:rPr lang="en-US" dirty="0"/>
              <a:t>Website or Web-Application Which is Best to Learn</a:t>
            </a:r>
            <a:endParaRPr lang="en-IN" dirty="0"/>
          </a:p>
        </p:txBody>
      </p:sp>
      <p:sp>
        <p:nvSpPr>
          <p:cNvPr id="3" name="Content Placeholder 2">
            <a:extLst>
              <a:ext uri="{FF2B5EF4-FFF2-40B4-BE49-F238E27FC236}">
                <a16:creationId xmlns:a16="http://schemas.microsoft.com/office/drawing/2014/main" id="{357EE4A4-2A95-6891-4A01-F9D525C19083}"/>
              </a:ext>
            </a:extLst>
          </p:cNvPr>
          <p:cNvSpPr>
            <a:spLocks noGrp="1"/>
          </p:cNvSpPr>
          <p:nvPr>
            <p:ph idx="1"/>
          </p:nvPr>
        </p:nvSpPr>
        <p:spPr/>
        <p:txBody>
          <a:bodyPr/>
          <a:lstStyle/>
          <a:p>
            <a:r>
              <a:rPr lang="en-US" b="1" dirty="0"/>
              <a:t>Website</a:t>
            </a:r>
          </a:p>
          <a:p>
            <a:r>
              <a:rPr lang="en-US" dirty="0"/>
              <a:t>There are lots of high quality ai builder, drag and drop editors are available to create website. Today nearly 60% of the websites available in the internet are built using </a:t>
            </a:r>
            <a:r>
              <a:rPr lang="en-US" dirty="0" err="1"/>
              <a:t>Wordpress</a:t>
            </a:r>
            <a:r>
              <a:rPr lang="en-US" dirty="0"/>
              <a:t> which is a content management system. </a:t>
            </a:r>
            <a:r>
              <a:rPr lang="en-US" dirty="0" err="1"/>
              <a:t>Wordpress</a:t>
            </a:r>
            <a:r>
              <a:rPr lang="en-US" dirty="0"/>
              <a:t> offers drag and drop editing themes with many paid and free plugins to make a complete website in hours. No programmers need to built websites</a:t>
            </a:r>
          </a:p>
          <a:p>
            <a:r>
              <a:rPr lang="en-IN" b="1" dirty="0"/>
              <a:t>Web Application</a:t>
            </a:r>
          </a:p>
          <a:p>
            <a:r>
              <a:rPr lang="en-IN" dirty="0"/>
              <a:t>There is still no ai builders, drag and drop editors or content management system like </a:t>
            </a:r>
            <a:r>
              <a:rPr lang="en-IN" dirty="0" err="1"/>
              <a:t>wordpress</a:t>
            </a:r>
            <a:r>
              <a:rPr lang="en-IN" dirty="0"/>
              <a:t> to build Web Applications. Currently Web Applications companies doesn’t have any other options than hiring a programmer</a:t>
            </a:r>
          </a:p>
          <a:p>
            <a:pPr marL="0" indent="0">
              <a:buNone/>
            </a:pPr>
            <a:endParaRPr lang="en-US" dirty="0"/>
          </a:p>
        </p:txBody>
      </p:sp>
    </p:spTree>
    <p:extLst>
      <p:ext uri="{BB962C8B-B14F-4D97-AF65-F5344CB8AC3E}">
        <p14:creationId xmlns:p14="http://schemas.microsoft.com/office/powerpoint/2010/main" val="381032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A7D8-D097-B1C4-8047-A174ECB03A2A}"/>
              </a:ext>
            </a:extLst>
          </p:cNvPr>
          <p:cNvSpPr>
            <a:spLocks noGrp="1"/>
          </p:cNvSpPr>
          <p:nvPr>
            <p:ph type="title"/>
          </p:nvPr>
        </p:nvSpPr>
        <p:spPr/>
        <p:txBody>
          <a:bodyPr/>
          <a:lstStyle/>
          <a:p>
            <a:r>
              <a:rPr lang="en-US" dirty="0"/>
              <a:t>Building Blocks of Web Application</a:t>
            </a:r>
            <a:endParaRPr lang="en-IN" dirty="0"/>
          </a:p>
        </p:txBody>
      </p:sp>
      <p:sp>
        <p:nvSpPr>
          <p:cNvPr id="3" name="Content Placeholder 2">
            <a:extLst>
              <a:ext uri="{FF2B5EF4-FFF2-40B4-BE49-F238E27FC236}">
                <a16:creationId xmlns:a16="http://schemas.microsoft.com/office/drawing/2014/main" id="{023C0370-1687-0E98-EACD-44C7E796C613}"/>
              </a:ext>
            </a:extLst>
          </p:cNvPr>
          <p:cNvSpPr>
            <a:spLocks noGrp="1"/>
          </p:cNvSpPr>
          <p:nvPr>
            <p:ph idx="1"/>
          </p:nvPr>
        </p:nvSpPr>
        <p:spPr/>
        <p:txBody>
          <a:bodyPr/>
          <a:lstStyle/>
          <a:p>
            <a:r>
              <a:rPr lang="en-US" dirty="0"/>
              <a:t>To say in simple words web application is a combination of three things:</a:t>
            </a:r>
          </a:p>
          <a:p>
            <a:r>
              <a:rPr lang="en-US" b="1" dirty="0"/>
              <a:t>Frontend</a:t>
            </a:r>
            <a:r>
              <a:rPr lang="en-US" dirty="0"/>
              <a:t> : The user interface(</a:t>
            </a:r>
            <a:r>
              <a:rPr lang="en-US" dirty="0" err="1"/>
              <a:t>ui</a:t>
            </a:r>
            <a:r>
              <a:rPr lang="en-US" dirty="0"/>
              <a:t>) part of the application</a:t>
            </a:r>
          </a:p>
          <a:p>
            <a:r>
              <a:rPr lang="en-US" dirty="0"/>
              <a:t>Frontend is build with libraries and frameworks of javascript like React, Angular and Vue </a:t>
            </a:r>
            <a:r>
              <a:rPr lang="en-US" dirty="0" err="1"/>
              <a:t>js</a:t>
            </a:r>
            <a:endParaRPr lang="en-US" dirty="0"/>
          </a:p>
          <a:p>
            <a:r>
              <a:rPr lang="en-US" b="1" dirty="0"/>
              <a:t>Backed</a:t>
            </a:r>
            <a:r>
              <a:rPr lang="en-US" dirty="0"/>
              <a:t> : The core logics of the application</a:t>
            </a:r>
          </a:p>
          <a:p>
            <a:r>
              <a:rPr lang="en-US" dirty="0"/>
              <a:t>To develop backed there are many languages and frameworks are available such as Python-Django, </a:t>
            </a:r>
            <a:r>
              <a:rPr lang="en-US" dirty="0" err="1"/>
              <a:t>Php</a:t>
            </a:r>
            <a:r>
              <a:rPr lang="en-US" dirty="0"/>
              <a:t>-Laravel, Java-</a:t>
            </a:r>
            <a:r>
              <a:rPr lang="en-US" dirty="0" err="1"/>
              <a:t>SpringBoot</a:t>
            </a:r>
            <a:r>
              <a:rPr lang="en-US" dirty="0"/>
              <a:t> and </a:t>
            </a:r>
            <a:r>
              <a:rPr lang="en-US" dirty="0" err="1"/>
              <a:t>Javascript</a:t>
            </a:r>
            <a:r>
              <a:rPr lang="en-US" dirty="0"/>
              <a:t>-Nodejs-</a:t>
            </a:r>
            <a:r>
              <a:rPr lang="en-US" dirty="0" err="1"/>
              <a:t>Expressjs</a:t>
            </a:r>
            <a:endParaRPr lang="en-US" dirty="0"/>
          </a:p>
          <a:p>
            <a:r>
              <a:rPr lang="en-IN" b="1" dirty="0"/>
              <a:t>Database</a:t>
            </a:r>
            <a:r>
              <a:rPr lang="en-IN" dirty="0"/>
              <a:t>: The storage of the all essential data of the website</a:t>
            </a:r>
          </a:p>
          <a:p>
            <a:r>
              <a:rPr lang="en-IN" dirty="0" err="1"/>
              <a:t>Sql</a:t>
            </a:r>
            <a:r>
              <a:rPr lang="en-IN" dirty="0"/>
              <a:t> based database like MySQL and </a:t>
            </a:r>
            <a:r>
              <a:rPr lang="en-IN" dirty="0" err="1"/>
              <a:t>NoSql</a:t>
            </a:r>
            <a:r>
              <a:rPr lang="en-IN" dirty="0"/>
              <a:t> based database MongoDB</a:t>
            </a:r>
          </a:p>
        </p:txBody>
      </p:sp>
    </p:spTree>
    <p:extLst>
      <p:ext uri="{BB962C8B-B14F-4D97-AF65-F5344CB8AC3E}">
        <p14:creationId xmlns:p14="http://schemas.microsoft.com/office/powerpoint/2010/main" val="304292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F512-B145-FE4D-DB8B-3CFFCB0BFAA7}"/>
              </a:ext>
            </a:extLst>
          </p:cNvPr>
          <p:cNvSpPr>
            <a:spLocks noGrp="1"/>
          </p:cNvSpPr>
          <p:nvPr>
            <p:ph type="title"/>
          </p:nvPr>
        </p:nvSpPr>
        <p:spPr/>
        <p:txBody>
          <a:bodyPr/>
          <a:lstStyle/>
          <a:p>
            <a:r>
              <a:rPr lang="en-US" dirty="0"/>
              <a:t>Workspace Setup</a:t>
            </a:r>
            <a:endParaRPr lang="en-IN" dirty="0"/>
          </a:p>
        </p:txBody>
      </p:sp>
      <p:sp>
        <p:nvSpPr>
          <p:cNvPr id="3" name="Content Placeholder 2">
            <a:extLst>
              <a:ext uri="{FF2B5EF4-FFF2-40B4-BE49-F238E27FC236}">
                <a16:creationId xmlns:a16="http://schemas.microsoft.com/office/drawing/2014/main" id="{29A7491C-F796-48A2-5BF2-FBA677E08810}"/>
              </a:ext>
            </a:extLst>
          </p:cNvPr>
          <p:cNvSpPr>
            <a:spLocks noGrp="1"/>
          </p:cNvSpPr>
          <p:nvPr>
            <p:ph idx="1"/>
          </p:nvPr>
        </p:nvSpPr>
        <p:spPr/>
        <p:txBody>
          <a:bodyPr/>
          <a:lstStyle/>
          <a:p>
            <a:r>
              <a:rPr lang="en-US" b="1" dirty="0"/>
              <a:t>Code Editor:</a:t>
            </a:r>
          </a:p>
          <a:p>
            <a:r>
              <a:rPr lang="en-US" dirty="0"/>
              <a:t>Code editor is the place where we write and run the programs. There are lot of code editors available in the market. We are going to use Visual Studio Code which is lite weight, most powerful, free, supports all languages and have lot plugins to make our development process very easy. </a:t>
            </a:r>
          </a:p>
          <a:p>
            <a:r>
              <a:rPr lang="en-US" b="1" dirty="0"/>
              <a:t>Extensions:</a:t>
            </a:r>
          </a:p>
          <a:p>
            <a:r>
              <a:rPr lang="en-US" dirty="0"/>
              <a:t>Live server</a:t>
            </a:r>
          </a:p>
          <a:p>
            <a:r>
              <a:rPr lang="en-US" dirty="0"/>
              <a:t>Auto rename tag</a:t>
            </a:r>
            <a:endParaRPr lang="en-IN" dirty="0"/>
          </a:p>
        </p:txBody>
      </p:sp>
    </p:spTree>
    <p:extLst>
      <p:ext uri="{BB962C8B-B14F-4D97-AF65-F5344CB8AC3E}">
        <p14:creationId xmlns:p14="http://schemas.microsoft.com/office/powerpoint/2010/main" val="148348073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{0740C1FA-8E6B-4803-802B-1AFF2B17521D}tf56160789_win32</Template>
  <TotalTime>872</TotalTime>
  <Words>755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Custom</vt:lpstr>
      <vt:lpstr>Basic Web Front-End</vt:lpstr>
      <vt:lpstr>What is Web</vt:lpstr>
      <vt:lpstr>What is Webpage</vt:lpstr>
      <vt:lpstr>What is Website &amp; Web-Application</vt:lpstr>
      <vt:lpstr>Essential Language to Build Webpage (Html, Css, Javascript)</vt:lpstr>
      <vt:lpstr>How Website Works in Browser</vt:lpstr>
      <vt:lpstr>Website or Web-Application Which is Best to Learn</vt:lpstr>
      <vt:lpstr>Building Blocks of Web Application</vt:lpstr>
      <vt:lpstr>Workspace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Web Front-End</dc:title>
  <dc:creator>Kishore M</dc:creator>
  <cp:lastModifiedBy>Kishore M</cp:lastModifiedBy>
  <cp:revision>7</cp:revision>
  <dcterms:created xsi:type="dcterms:W3CDTF">2023-11-04T14:39:18Z</dcterms:created>
  <dcterms:modified xsi:type="dcterms:W3CDTF">2023-11-11T06:47:56Z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