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HyperText Markup Language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Html essentials course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6BDF-1689-E1BE-FF89-FC953E83B459}"/>
              </a:ext>
            </a:extLst>
          </p:cNvPr>
          <p:cNvSpPr>
            <a:spLocks noGrp="1"/>
          </p:cNvSpPr>
          <p:nvPr>
            <p:ph type="title"/>
          </p:nvPr>
        </p:nvSpPr>
        <p:spPr/>
        <p:txBody>
          <a:bodyPr/>
          <a:lstStyle/>
          <a:p>
            <a:r>
              <a:rPr lang="en-IN" dirty="0" err="1"/>
              <a:t>Indroduction</a:t>
            </a:r>
            <a:r>
              <a:rPr lang="en-IN" dirty="0"/>
              <a:t> to Html</a:t>
            </a:r>
          </a:p>
        </p:txBody>
      </p:sp>
      <p:sp>
        <p:nvSpPr>
          <p:cNvPr id="3" name="Content Placeholder 2">
            <a:extLst>
              <a:ext uri="{FF2B5EF4-FFF2-40B4-BE49-F238E27FC236}">
                <a16:creationId xmlns:a16="http://schemas.microsoft.com/office/drawing/2014/main" id="{3F47A4DE-6F46-8539-AE1D-6017946BED65}"/>
              </a:ext>
            </a:extLst>
          </p:cNvPr>
          <p:cNvSpPr>
            <a:spLocks noGrp="1"/>
          </p:cNvSpPr>
          <p:nvPr>
            <p:ph idx="1"/>
          </p:nvPr>
        </p:nvSpPr>
        <p:spPr/>
        <p:txBody>
          <a:bodyPr/>
          <a:lstStyle/>
          <a:p>
            <a:r>
              <a:rPr lang="en-IN" dirty="0"/>
              <a:t>Html(Hyper Text Markup Language) </a:t>
            </a:r>
            <a:r>
              <a:rPr lang="en-US" dirty="0"/>
              <a:t>is a standardized markup language used to create web pages.</a:t>
            </a:r>
          </a:p>
          <a:p>
            <a:r>
              <a:rPr lang="en-US" dirty="0"/>
              <a:t>It helps us to add the content we want to the webpage. HTML is an essential component of web development and is used with other technologies like CSS and JavaScript to create modern web applications.</a:t>
            </a:r>
          </a:p>
          <a:p>
            <a:r>
              <a:rPr lang="en-US" dirty="0"/>
              <a:t>HTML5 is the most recent and widely adopted version of HTML. It introduced numerous enhancements and new elements and attributes, making it more suitable for multimedia, interactivity, and rich web applications. </a:t>
            </a:r>
          </a:p>
          <a:p>
            <a:endParaRPr lang="en-IN" dirty="0"/>
          </a:p>
        </p:txBody>
      </p:sp>
    </p:spTree>
    <p:extLst>
      <p:ext uri="{BB962C8B-B14F-4D97-AF65-F5344CB8AC3E}">
        <p14:creationId xmlns:p14="http://schemas.microsoft.com/office/powerpoint/2010/main" val="115841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951C-68E8-FFE7-0AA6-5B9D781A33C2}"/>
              </a:ext>
            </a:extLst>
          </p:cNvPr>
          <p:cNvSpPr>
            <a:spLocks noGrp="1"/>
          </p:cNvSpPr>
          <p:nvPr>
            <p:ph type="title"/>
          </p:nvPr>
        </p:nvSpPr>
        <p:spPr/>
        <p:txBody>
          <a:bodyPr/>
          <a:lstStyle/>
          <a:p>
            <a:r>
              <a:rPr lang="en-IN" dirty="0"/>
              <a:t>Html Essential Elements</a:t>
            </a:r>
          </a:p>
        </p:txBody>
      </p:sp>
      <p:sp>
        <p:nvSpPr>
          <p:cNvPr id="3" name="Content Placeholder 2">
            <a:extLst>
              <a:ext uri="{FF2B5EF4-FFF2-40B4-BE49-F238E27FC236}">
                <a16:creationId xmlns:a16="http://schemas.microsoft.com/office/drawing/2014/main" id="{33AE330F-AB03-51EE-A3A1-22461B1220F6}"/>
              </a:ext>
            </a:extLst>
          </p:cNvPr>
          <p:cNvSpPr>
            <a:spLocks noGrp="1"/>
          </p:cNvSpPr>
          <p:nvPr>
            <p:ph idx="1"/>
          </p:nvPr>
        </p:nvSpPr>
        <p:spPr/>
        <p:txBody>
          <a:bodyPr/>
          <a:lstStyle/>
          <a:p>
            <a:r>
              <a:rPr lang="en-IN" dirty="0"/>
              <a:t>Header, Navigational Bar, Heading, Paragraph</a:t>
            </a:r>
          </a:p>
          <a:p>
            <a:r>
              <a:rPr lang="en-IN" dirty="0"/>
              <a:t>Emphasized, Small, Subscript, Superscript, Division</a:t>
            </a:r>
          </a:p>
          <a:p>
            <a:r>
              <a:rPr lang="en-IN" dirty="0"/>
              <a:t>Span, Abbreviations, Hyperlink, Sending Mail</a:t>
            </a:r>
          </a:p>
          <a:p>
            <a:r>
              <a:rPr lang="en-IN" dirty="0"/>
              <a:t>Button, Image, Table[Caption, Head section, Body Section, Row, Heading, Data],</a:t>
            </a:r>
          </a:p>
          <a:p>
            <a:r>
              <a:rPr lang="en-IN" dirty="0"/>
              <a:t>List. Video, Audio, Footer</a:t>
            </a:r>
          </a:p>
          <a:p>
            <a:r>
              <a:rPr lang="en-IN" dirty="0"/>
              <a:t>Main, Section, Strong, line-break</a:t>
            </a:r>
          </a:p>
          <a:p>
            <a:r>
              <a:rPr lang="en-IN" dirty="0"/>
              <a:t>Form, Input</a:t>
            </a:r>
          </a:p>
        </p:txBody>
      </p:sp>
    </p:spTree>
    <p:extLst>
      <p:ext uri="{BB962C8B-B14F-4D97-AF65-F5344CB8AC3E}">
        <p14:creationId xmlns:p14="http://schemas.microsoft.com/office/powerpoint/2010/main" val="104769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C0C0-DAEC-8F81-CBA1-CDEAE55A2C9C}"/>
              </a:ext>
            </a:extLst>
          </p:cNvPr>
          <p:cNvSpPr>
            <a:spLocks noGrp="1"/>
          </p:cNvSpPr>
          <p:nvPr>
            <p:ph type="title"/>
          </p:nvPr>
        </p:nvSpPr>
        <p:spPr/>
        <p:txBody>
          <a:bodyPr/>
          <a:lstStyle/>
          <a:p>
            <a:r>
              <a:rPr lang="en-IN" dirty="0"/>
              <a:t>Html Essential Attributes</a:t>
            </a:r>
          </a:p>
        </p:txBody>
      </p:sp>
      <p:sp>
        <p:nvSpPr>
          <p:cNvPr id="3" name="Content Placeholder 2">
            <a:extLst>
              <a:ext uri="{FF2B5EF4-FFF2-40B4-BE49-F238E27FC236}">
                <a16:creationId xmlns:a16="http://schemas.microsoft.com/office/drawing/2014/main" id="{5AC5B5DD-CFB8-C8C8-0A60-DFBC4072EE8C}"/>
              </a:ext>
            </a:extLst>
          </p:cNvPr>
          <p:cNvSpPr>
            <a:spLocks noGrp="1"/>
          </p:cNvSpPr>
          <p:nvPr>
            <p:ph idx="1"/>
          </p:nvPr>
        </p:nvSpPr>
        <p:spPr/>
        <p:txBody>
          <a:bodyPr>
            <a:normAutofit lnSpcReduction="10000"/>
          </a:bodyPr>
          <a:lstStyle/>
          <a:p>
            <a:r>
              <a:rPr lang="en-IN" b="1" dirty="0"/>
              <a:t>Form Input Attributes</a:t>
            </a:r>
          </a:p>
          <a:p>
            <a:r>
              <a:rPr lang="en-IN" dirty="0"/>
              <a:t>Name, Id, Type, Placeholder, value, required, autofocus, autocomplete</a:t>
            </a:r>
          </a:p>
          <a:p>
            <a:r>
              <a:rPr lang="en-IN" b="1" dirty="0"/>
              <a:t>Input Types</a:t>
            </a:r>
          </a:p>
          <a:p>
            <a:r>
              <a:rPr lang="en-IN" dirty="0"/>
              <a:t>Text, Number, Password, Email, Checkbox, Radio</a:t>
            </a:r>
          </a:p>
          <a:p>
            <a:r>
              <a:rPr lang="en-IN" b="1" dirty="0"/>
              <a:t>Form Attributes</a:t>
            </a:r>
          </a:p>
          <a:p>
            <a:r>
              <a:rPr lang="en-IN" dirty="0"/>
              <a:t>Action, method, target</a:t>
            </a:r>
          </a:p>
          <a:p>
            <a:r>
              <a:rPr lang="en-IN" b="1" dirty="0"/>
              <a:t>General Attributes</a:t>
            </a:r>
          </a:p>
          <a:p>
            <a:r>
              <a:rPr lang="en-IN" dirty="0"/>
              <a:t>Title, Hyperlink Reference, Source, Alternate Text, Controls, Autoplay Muted</a:t>
            </a:r>
          </a:p>
        </p:txBody>
      </p:sp>
    </p:spTree>
    <p:extLst>
      <p:ext uri="{BB962C8B-B14F-4D97-AF65-F5344CB8AC3E}">
        <p14:creationId xmlns:p14="http://schemas.microsoft.com/office/powerpoint/2010/main" val="140711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0964-1438-6987-116B-72BB76280CC2}"/>
              </a:ext>
            </a:extLst>
          </p:cNvPr>
          <p:cNvSpPr>
            <a:spLocks noGrp="1"/>
          </p:cNvSpPr>
          <p:nvPr>
            <p:ph type="title"/>
          </p:nvPr>
        </p:nvSpPr>
        <p:spPr/>
        <p:txBody>
          <a:bodyPr/>
          <a:lstStyle/>
          <a:p>
            <a:r>
              <a:rPr lang="en-IN" dirty="0"/>
              <a:t>Html Semantics</a:t>
            </a:r>
          </a:p>
        </p:txBody>
      </p:sp>
      <p:sp>
        <p:nvSpPr>
          <p:cNvPr id="3" name="Content Placeholder 2">
            <a:extLst>
              <a:ext uri="{FF2B5EF4-FFF2-40B4-BE49-F238E27FC236}">
                <a16:creationId xmlns:a16="http://schemas.microsoft.com/office/drawing/2014/main" id="{C6D8B9CD-5E96-4030-AB79-85EC4CAC6CF3}"/>
              </a:ext>
            </a:extLst>
          </p:cNvPr>
          <p:cNvSpPr>
            <a:spLocks noGrp="1"/>
          </p:cNvSpPr>
          <p:nvPr>
            <p:ph idx="1"/>
          </p:nvPr>
        </p:nvSpPr>
        <p:spPr/>
        <p:txBody>
          <a:bodyPr/>
          <a:lstStyle/>
          <a:p>
            <a:r>
              <a:rPr lang="en-IN" dirty="0"/>
              <a:t>Using the html elements as per the type of content is known as Semantics. For example, writing the content of the blog inside the article element, address of the company inside the address element.</a:t>
            </a:r>
          </a:p>
          <a:p>
            <a:endParaRPr lang="en-IN" dirty="0"/>
          </a:p>
        </p:txBody>
      </p:sp>
    </p:spTree>
    <p:extLst>
      <p:ext uri="{BB962C8B-B14F-4D97-AF65-F5344CB8AC3E}">
        <p14:creationId xmlns:p14="http://schemas.microsoft.com/office/powerpoint/2010/main" val="340000581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{6DADDA36-E521-4227-B3A2-FCA2F7E162DC}tf33845126_win32</Template>
  <TotalTime>3</TotalTime>
  <Words>262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HyperText Markup Language</vt:lpstr>
      <vt:lpstr>Indroduction to Html</vt:lpstr>
      <vt:lpstr>Html Essential Elements</vt:lpstr>
      <vt:lpstr>Html Essential Attributes</vt:lpstr>
      <vt:lpstr>Html Semantics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HyperText Markup Language</dc:title>
  <dc:creator>Kishore M</dc:creator>
  <cp:lastModifiedBy>Kishore M</cp:lastModifiedBy>
  <cp:revision>1</cp:revision>
  <dcterms:created xsi:type="dcterms:W3CDTF">2023-11-11T05:36:24Z</dcterms:created>
  <dcterms:modified xsi:type="dcterms:W3CDTF">2023-11-11T05:39:33Z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