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essentials course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3C02-6132-6856-E057-B4D0527D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FB9D-F40C-37BB-45D9-C61D971D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high-level, interpreted programming language that enables dynamic, interactive, and client-side scripting in web browsers. It was created by Brendan </a:t>
            </a:r>
            <a:r>
              <a:rPr lang="en-US" dirty="0" err="1"/>
              <a:t>Eich</a:t>
            </a:r>
            <a:r>
              <a:rPr lang="en-US" dirty="0"/>
              <a:t> in 1995. JavaScript code is executed on the web browser. This allows developers to create dynamic and interactive web pages by manipulating the Document Object Model (DOM) and responding to user events.</a:t>
            </a:r>
          </a:p>
          <a:p>
            <a:r>
              <a:rPr lang="en-US" dirty="0"/>
              <a:t>With Javascript we can create both frontend and backend of the web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97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AEDE-6F5E-9B85-CE3E-7F6789E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Essential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2CDC-6DEC-B5CD-C78E-3888701A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Variables, Console.log,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14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{6DADDA36-E521-4227-B3A2-FCA2F7E162DC}tf33845126_win32</Template>
  <TotalTime>39</TotalTime>
  <Words>93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JavaScript</vt:lpstr>
      <vt:lpstr>Introduction to JavaScript</vt:lpstr>
      <vt:lpstr>Essential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Kishore M</dc:creator>
  <cp:lastModifiedBy>Kishore M</cp:lastModifiedBy>
  <cp:revision>1</cp:revision>
  <dcterms:created xsi:type="dcterms:W3CDTF">2023-11-11T06:07:28Z</dcterms:created>
  <dcterms:modified xsi:type="dcterms:W3CDTF">2023-11-11T06:46:34Z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