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Franklin Gothic" panose="020B0604020202020204" charset="0"/>
      <p:bold r:id="rId19"/>
    </p:embeddedFont>
    <p:embeddedFont>
      <p:font typeface="Libre Franklin"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87b8010c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87b8010c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2c87b8010c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87b8010ce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87b8010ce_0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c87b8010ce_0_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1. Kishore A</a:t>
            </a:r>
            <a:endParaRPr sz="2000" b="1" i="0" u="none" strike="noStrike" cap="none" dirty="0">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2. University College Engineering, Kanchipuram.</a:t>
            </a:r>
            <a:endParaRPr sz="2000" b="1" i="0" u="none" strike="noStrike" cap="none" dirty="0">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3. B.E(CSE).</a:t>
            </a:r>
            <a:endParaRPr sz="2000" b="1" i="0" u="none" strike="noStrike" cap="none"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59" name="Google Shape;159;p22"/>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endParaRPr sz="1500" b="1"/>
          </a:p>
          <a:p>
            <a:pPr marL="0" lvl="0" indent="0" algn="l" rtl="0">
              <a:spcBef>
                <a:spcPts val="360"/>
              </a:spcBef>
              <a:spcAft>
                <a:spcPts val="0"/>
              </a:spcAft>
              <a:buNone/>
            </a:pPr>
            <a:r>
              <a:rPr lang="en-IN" sz="1500" b="1"/>
              <a:t>Key_log.json :</a:t>
            </a:r>
            <a:endParaRPr sz="1500" b="1"/>
          </a:p>
          <a:p>
            <a:pPr marL="0" lvl="0" indent="0" algn="l" rtl="0">
              <a:spcBef>
                <a:spcPts val="360"/>
              </a:spcBef>
              <a:spcAft>
                <a:spcPts val="0"/>
              </a:spcAft>
              <a:buNone/>
            </a:pPr>
            <a:endParaRPr sz="1250"/>
          </a:p>
          <a:p>
            <a:pPr marL="0" lvl="0" indent="0" algn="l" rtl="0">
              <a:spcBef>
                <a:spcPts val="360"/>
              </a:spcBef>
              <a:spcAft>
                <a:spcPts val="0"/>
              </a:spcAft>
              <a:buNone/>
            </a:pPr>
            <a:endParaRPr sz="1250"/>
          </a:p>
          <a:p>
            <a:pPr marL="0" lvl="0" indent="0" algn="l" rtl="0">
              <a:spcBef>
                <a:spcPts val="360"/>
              </a:spcBef>
              <a:spcAft>
                <a:spcPts val="0"/>
              </a:spcAft>
              <a:buClr>
                <a:schemeClr val="dk1"/>
              </a:buClr>
              <a:buSzPts val="1100"/>
              <a:buFont typeface="Arial"/>
              <a:buNone/>
            </a:pPr>
            <a:r>
              <a:rPr lang="en-IN" sz="1400"/>
              <a:t>[{"Pressed": "Key.f11"}, {"Held": "Key.f11"}, {"Released": "Key.f11"}, {"Pressed": "Key.cmd"}, {"Held": "Key.cmd"}, {"Held": "Key.shift"}, {"Held": "'S'"}, {"Released": "'S'"}, {"Released": "Key.shift"}, {"Released": "Key.cmd"}, {"Pressed": "Key.backspace"},  </a:t>
            </a:r>
            <a:endParaRPr sz="1400"/>
          </a:p>
          <a:p>
            <a:pPr marL="0" lvl="0" indent="0" algn="l" rtl="0">
              <a:spcBef>
                <a:spcPts val="360"/>
              </a:spcBef>
              <a:spcAft>
                <a:spcPts val="0"/>
              </a:spcAft>
              <a:buClr>
                <a:schemeClr val="dk1"/>
              </a:buClr>
              <a:buSzPts val="1100"/>
              <a:buFont typeface="Arial"/>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marL="0" lvl="0" indent="0" algn="l" rtl="0">
              <a:spcBef>
                <a:spcPts val="360"/>
              </a:spcBef>
              <a:spcAft>
                <a:spcPts val="0"/>
              </a:spcAft>
              <a:buClr>
                <a:schemeClr val="dk1"/>
              </a:buClr>
              <a:buSzPts val="1100"/>
              <a:buFont typeface="Arial"/>
              <a:buNone/>
            </a:pPr>
            <a:r>
              <a:rPr lang="en-IN" sz="1400"/>
              <a:t> {"Released": "'t'"}]</a:t>
            </a:r>
            <a:endParaRPr sz="1400"/>
          </a:p>
          <a:p>
            <a:pPr marL="0" lvl="0" indent="0" algn="l" rtl="0">
              <a:spcBef>
                <a:spcPts val="36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66" name="Google Shape;166;p23"/>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IN" b="1"/>
              <a:t>Key_log.txt :</a:t>
            </a:r>
            <a:endParaRPr b="1"/>
          </a:p>
          <a:p>
            <a:pPr marL="0" lvl="0" indent="0" algn="l" rtl="0">
              <a:spcBef>
                <a:spcPts val="360"/>
              </a:spcBef>
              <a:spcAft>
                <a:spcPts val="0"/>
              </a:spcAft>
              <a:buNone/>
            </a:pPr>
            <a:endParaRPr b="1"/>
          </a:p>
          <a:p>
            <a:pPr marL="0" lvl="0" indent="0" algn="l" rtl="0">
              <a:spcBef>
                <a:spcPts val="360"/>
              </a:spcBef>
              <a:spcAft>
                <a:spcPts val="0"/>
              </a:spcAft>
              <a:buNone/>
            </a:pPr>
            <a:r>
              <a:rPr lang="en-IN"/>
              <a:t>Key.f11'S'Key.shiftKey.cmdKey.backspace'k''e''y''l''o''g''g''e''r'Key.space'o''u''t''p''u''t'</a:t>
            </a: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72" name="Google Shape;172;p24"/>
          <p:cNvSpPr txBox="1">
            <a:spLocks noGrp="1"/>
          </p:cNvSpPr>
          <p:nvPr>
            <p:ph type="body" idx="1"/>
          </p:nvPr>
        </p:nvSpPr>
        <p:spPr>
          <a:xfrm>
            <a:off x="581192" y="1232451"/>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SzPts val="1100"/>
              <a:buNone/>
            </a:pPr>
            <a:endParaRPr sz="25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marL="0" lvl="0" indent="0" algn="l" rtl="0">
              <a:lnSpc>
                <a:spcPct val="110000"/>
              </a:lnSpc>
              <a:spcBef>
                <a:spcPts val="0"/>
              </a:spcBef>
              <a:spcAft>
                <a:spcPts val="0"/>
              </a:spcAft>
              <a:buSzPts val="2208"/>
              <a:buNone/>
            </a:pP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78" name="Google Shape;178;p2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body" idx="1"/>
          </p:nvPr>
        </p:nvSpPr>
        <p:spPr>
          <a:xfrm>
            <a:off x="581200" y="1302025"/>
            <a:ext cx="11029500" cy="4786500"/>
          </a:xfrm>
          <a:prstGeom prst="rect">
            <a:avLst/>
          </a:prstGeom>
          <a:noFill/>
          <a:ln>
            <a:noFill/>
          </a:ln>
        </p:spPr>
        <p:txBody>
          <a:bodyPr spcFirstLastPara="1" wrap="square" lIns="91425" tIns="45700" rIns="91425" bIns="45700" anchor="ctr" anchorCtr="0">
            <a:normAutofit fontScale="85000" lnSpcReduction="20000"/>
          </a:bodyPr>
          <a:lstStyle/>
          <a:p>
            <a:pPr marL="0" lvl="0" indent="0" algn="l" rtl="0">
              <a:lnSpc>
                <a:spcPct val="110000"/>
              </a:lnSpc>
              <a:spcBef>
                <a:spcPts val="0"/>
              </a:spcBef>
              <a:spcAft>
                <a:spcPts val="0"/>
              </a:spcAft>
              <a:buSzPct val="76666"/>
              <a:buNone/>
            </a:pPr>
            <a:endParaRPr sz="2400" b="1"/>
          </a:p>
          <a:p>
            <a:pPr marL="0" lvl="0" indent="0" algn="l" rtl="0">
              <a:lnSpc>
                <a:spcPct val="115000"/>
              </a:lnSpc>
              <a:spcBef>
                <a:spcPts val="0"/>
              </a:spcBef>
              <a:spcAft>
                <a:spcPts val="0"/>
              </a:spcAft>
              <a:buSzPct val="81176"/>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marL="306000" lvl="0" indent="0" algn="l" rtl="0">
              <a:lnSpc>
                <a:spcPct val="110000"/>
              </a:lnSpc>
              <a:spcBef>
                <a:spcPts val="1000"/>
              </a:spcBef>
              <a:spcAft>
                <a:spcPts val="0"/>
              </a:spcAft>
              <a:buSzPct val="97411"/>
              <a:buNone/>
            </a:pPr>
            <a:endParaRPr sz="2000"/>
          </a:p>
          <a:p>
            <a:pPr marL="305435" lvl="0" indent="-206121" algn="l" rtl="0">
              <a:lnSpc>
                <a:spcPct val="110000"/>
              </a:lnSpc>
              <a:spcBef>
                <a:spcPts val="940"/>
              </a:spcBef>
              <a:spcAft>
                <a:spcPts val="0"/>
              </a:spcAft>
              <a:buSzPct val="92000"/>
              <a:buNone/>
            </a:pPr>
            <a:endParaRPr/>
          </a:p>
        </p:txBody>
      </p:sp>
      <p:sp>
        <p:nvSpPr>
          <p:cNvPr id="184" name="Google Shape;184;p26"/>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90" name="Google Shape;190;p27"/>
          <p:cNvSpPr txBox="1">
            <a:spLocks noGrp="1"/>
          </p:cNvSpPr>
          <p:nvPr>
            <p:ph type="body" idx="1"/>
          </p:nvPr>
        </p:nvSpPr>
        <p:spPr>
          <a:xfrm>
            <a:off x="581200" y="1302025"/>
            <a:ext cx="11029500" cy="5046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656"/>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lang="en-IN" sz="1800" b="1">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lang="en-IN" sz="1800" b="1">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lang="en-IN" sz="1800" b="1">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marL="306000" lvl="0" indent="0" algn="l" rtl="0">
              <a:lnSpc>
                <a:spcPct val="110000"/>
              </a:lnSpc>
              <a:spcBef>
                <a:spcPts val="0"/>
              </a:spcBef>
              <a:spcAft>
                <a:spcPts val="0"/>
              </a:spcAft>
              <a:buSzPts val="1656"/>
              <a:buNone/>
            </a:pP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501053" y="1232457"/>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0" lvl="0" indent="0" algn="l" rtl="0">
              <a:lnSpc>
                <a:spcPct val="115000"/>
              </a:lnSpc>
              <a:spcBef>
                <a:spcPts val="0"/>
              </a:spcBef>
              <a:spcAft>
                <a:spcPts val="0"/>
              </a:spcAft>
              <a:buSzPts val="1656"/>
              <a:buNone/>
            </a:pPr>
            <a:endParaRPr sz="1500">
              <a:solidFill>
                <a:schemeClr val="dk1"/>
              </a:solidFill>
              <a:latin typeface="Arial"/>
              <a:ea typeface="Arial"/>
              <a:cs typeface="Arial"/>
              <a:sym typeface="Arial"/>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1. Data Collection: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2. Data Preprocessing:</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4. Deployment:</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5. Evaluation: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200" y="1302025"/>
            <a:ext cx="11029500" cy="5191800"/>
          </a:xfrm>
          <a:prstGeom prst="rect">
            <a:avLst/>
          </a:prstGeom>
          <a:noFill/>
          <a:ln>
            <a:noFill/>
          </a:ln>
        </p:spPr>
        <p:txBody>
          <a:bodyPr spcFirstLastPara="1" wrap="square" lIns="91425" tIns="45700" rIns="91425" bIns="45700" anchor="ctr" anchorCtr="0">
            <a:normAutofit fontScale="85000"/>
          </a:bodyPr>
          <a:lstStyle/>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1. Algorithm Selection:</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2. Data Input:</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3. Training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4. Prediction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marL="457200" lvl="0" indent="-309562" algn="l" rtl="0">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35" name="Google Shape;135;p19"/>
          <p:cNvPicPr preferRelativeResize="0"/>
          <p:nvPr/>
        </p:nvPicPr>
        <p:blipFill rotWithShape="1">
          <a:blip r:embed="rId3">
            <a:alphaModFix/>
          </a:blip>
          <a:srcRect/>
          <a:stretch/>
        </p:blipFill>
        <p:spPr>
          <a:xfrm>
            <a:off x="581200" y="1326950"/>
            <a:ext cx="4773424" cy="5340926"/>
          </a:xfrm>
          <a:prstGeom prst="rect">
            <a:avLst/>
          </a:prstGeom>
          <a:noFill/>
          <a:ln>
            <a:noFill/>
          </a:ln>
        </p:spPr>
      </p:pic>
      <p:pic>
        <p:nvPicPr>
          <p:cNvPr id="136" name="Google Shape;136;p19"/>
          <p:cNvPicPr preferRelativeResize="0"/>
          <p:nvPr/>
        </p:nvPicPr>
        <p:blipFill rotWithShape="1">
          <a:blip r:embed="rId4">
            <a:alphaModFix/>
          </a:blip>
          <a:srcRect/>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20"/>
          <p:cNvPicPr preferRelativeResize="0"/>
          <p:nvPr/>
        </p:nvPicPr>
        <p:blipFill rotWithShape="1">
          <a:blip r:embed="rId3">
            <a:alphaModFix/>
          </a:blip>
          <a:srcRect/>
          <a:stretch/>
        </p:blipFill>
        <p:spPr>
          <a:xfrm>
            <a:off x="820875" y="1378225"/>
            <a:ext cx="4879101" cy="4896301"/>
          </a:xfrm>
          <a:prstGeom prst="rect">
            <a:avLst/>
          </a:prstGeom>
          <a:noFill/>
          <a:ln>
            <a:noFill/>
          </a:ln>
        </p:spPr>
      </p:pic>
      <p:pic>
        <p:nvPicPr>
          <p:cNvPr id="144" name="Google Shape;144;p20"/>
          <p:cNvPicPr preferRelativeResize="0"/>
          <p:nvPr/>
        </p:nvPicPr>
        <p:blipFill rotWithShape="1">
          <a:blip r:embed="rId4">
            <a:alphaModFix/>
          </a:blip>
          <a:srcRect/>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a:stretch/>
        </p:blipFill>
        <p:spPr>
          <a:xfrm>
            <a:off x="1209800" y="1362438"/>
            <a:ext cx="4076749" cy="4904725"/>
          </a:xfrm>
          <a:prstGeom prst="rect">
            <a:avLst/>
          </a:prstGeom>
          <a:noFill/>
          <a:ln>
            <a:noFill/>
          </a:ln>
        </p:spPr>
      </p:pic>
      <p:pic>
        <p:nvPicPr>
          <p:cNvPr id="152" name="Google Shape;152;p21"/>
          <p:cNvPicPr preferRelativeResize="0"/>
          <p:nvPr/>
        </p:nvPicPr>
        <p:blipFill rotWithShape="1">
          <a:blip r:embed="rId4">
            <a:alphaModFix/>
          </a:blip>
          <a:srcRect/>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1517</Words>
  <Application>Microsoft Office PowerPoint</Application>
  <PresentationFormat>Widescreen</PresentationFormat>
  <Paragraphs>109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Libre Franklin</vt:lpstr>
      <vt:lpstr>Franklin Gothic</vt:lpstr>
      <vt:lpstr>Noto Sans Symbols</vt:lpstr>
      <vt:lpstr>Arial</vt:lpstr>
      <vt:lpstr>Calibri</vt:lpstr>
      <vt:lpstr>DividendVTI</vt:lpstr>
      <vt:lpstr>KEYLOGGER</vt:lpstr>
      <vt:lpstr>OUTLINE</vt:lpstr>
      <vt:lpstr>PROBLEM STATEMENT</vt:lpstr>
      <vt:lpstr>PROPOSED SOLUTION</vt:lpstr>
      <vt:lpstr>SYSTEM  APPROACH</vt:lpstr>
      <vt:lpstr>ALGORITHM &amp; DEPLOYMENT</vt:lpstr>
      <vt:lpstr>PROGRAM :</vt:lpstr>
      <vt:lpstr>PROGRAM :</vt:lpstr>
      <vt:lpstr>OUTPUT :</vt:lpstr>
      <vt:lpstr>OUTPUT :</vt:lpstr>
      <vt:lpstr>OUTPUT :</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Kishore AK</dc:creator>
  <cp:lastModifiedBy>Kishore AK</cp:lastModifiedBy>
  <cp:revision>1</cp:revision>
  <dcterms:modified xsi:type="dcterms:W3CDTF">2024-04-04T17:17:42Z</dcterms:modified>
</cp:coreProperties>
</file>