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64" r:id="rId1"/>
  </p:sldMasterIdLst>
  <p:notesMasterIdLst>
    <p:notesMasterId r:id="rId2"/>
  </p:notesMasterIdLst>
  <p:sldIdLst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2" r:id="rId13"/>
    <p:sldId id="6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773714" y="2095388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GB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Kishore 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umber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gar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nnai </a:t>
            </a:r>
            <a:r>
              <a:rPr altLang="en-US" dirty="0" sz="2400" lang="en-US"/>
              <a:t>-</a:t>
            </a:r>
            <a:r>
              <a:rPr altLang="en-US" dirty="0" sz="2400" lang="en-US"/>
              <a:t>8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	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dharshigagurusamy@gmail.com</cp:lastModifiedBy>
  <dcterms:created xsi:type="dcterms:W3CDTF">2024-03-28T17:07:22Z</dcterms:created>
  <dcterms:modified xsi:type="dcterms:W3CDTF">2024-09-10T05:00:09Z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4826755bf84548e7aa6690804c09cdc1</vt:lpwstr>
  </property>
</Properties>
</file>