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2" r:id="rId9"/>
    <p:sldId id="263" r:id="rId10"/>
    <p:sldId id="267"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9" d="100"/>
          <a:sy n="79" d="100"/>
        </p:scale>
        <p:origin x="-384"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933BF6F4-6CA8-4806-B724-71A5A6108A0D}" type="datetimeFigureOut">
              <a:rPr lang="en-US" smtClean="0"/>
              <a:pPr/>
              <a:t>4/24/2018</a:t>
            </a:fld>
            <a:endParaRPr lang="en-US"/>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610DDEA1-1A51-4C8C-AB54-C2830B0F1FD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3BF6F4-6CA8-4806-B724-71A5A6108A0D}"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DDEA1-1A51-4C8C-AB54-C2830B0F1F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3BF6F4-6CA8-4806-B724-71A5A6108A0D}" type="datetimeFigureOut">
              <a:rPr lang="en-US" smtClean="0"/>
              <a:pPr/>
              <a:t>4/24/2018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DDEA1-1A51-4C8C-AB54-C2830B0F1F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933BF6F4-6CA8-4806-B724-71A5A6108A0D}" type="datetimeFigureOut">
              <a:rPr lang="en-US" smtClean="0"/>
              <a:pPr/>
              <a:t>4/24/2018</a:t>
            </a:fld>
            <a:endParaRPr lang="en-US"/>
          </a:p>
        </p:txBody>
      </p:sp>
      <p:sp>
        <p:nvSpPr>
          <p:cNvPr id="5" name="Footer Placeholder 4"/>
          <p:cNvSpPr>
            <a:spLocks noGrp="1"/>
          </p:cNvSpPr>
          <p:nvPr>
            <p:ph type="ftr" sz="quarter" idx="11"/>
          </p:nvPr>
        </p:nvSpPr>
        <p:spPr>
          <a:xfrm>
            <a:off x="609600" y="6480970"/>
            <a:ext cx="5680075" cy="300831"/>
          </a:xfrm>
        </p:spPr>
        <p:txBody>
          <a:bodyPr/>
          <a:lstStyle/>
          <a:p>
            <a:endParaRPr lang="en-US"/>
          </a:p>
        </p:txBody>
      </p:sp>
      <p:sp>
        <p:nvSpPr>
          <p:cNvPr id="6" name="Slide Number Placeholder 5"/>
          <p:cNvSpPr>
            <a:spLocks noGrp="1"/>
          </p:cNvSpPr>
          <p:nvPr>
            <p:ph type="sldNum" sz="quarter" idx="12"/>
          </p:nvPr>
        </p:nvSpPr>
        <p:spPr/>
        <p:txBody>
          <a:bodyPr/>
          <a:lstStyle/>
          <a:p>
            <a:fld id="{610DDEA1-1A51-4C8C-AB54-C2830B0F1FD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933BF6F4-6CA8-4806-B724-71A5A6108A0D}" type="datetimeFigureOut">
              <a:rPr lang="en-US" smtClean="0"/>
              <a:pPr/>
              <a:t>4/24/2018</a:t>
            </a:fld>
            <a:endParaRPr lang="en-US"/>
          </a:p>
        </p:txBody>
      </p:sp>
      <p:sp>
        <p:nvSpPr>
          <p:cNvPr id="5" name="Footer Placeholder 4"/>
          <p:cNvSpPr>
            <a:spLocks noGrp="1"/>
          </p:cNvSpPr>
          <p:nvPr>
            <p:ph type="ftr" sz="quarter" idx="11"/>
          </p:nvPr>
        </p:nvSpPr>
        <p:spPr>
          <a:xfrm>
            <a:off x="3492501" y="6480970"/>
            <a:ext cx="5680075" cy="300831"/>
          </a:xfrm>
        </p:spPr>
        <p:txBody>
          <a:bodyPr/>
          <a:lstStyle/>
          <a:p>
            <a:endParaRPr lang="en-US"/>
          </a:p>
        </p:txBody>
      </p:sp>
      <p:sp>
        <p:nvSpPr>
          <p:cNvPr id="6" name="Slide Number Placeholder 5"/>
          <p:cNvSpPr>
            <a:spLocks noGrp="1"/>
          </p:cNvSpPr>
          <p:nvPr>
            <p:ph type="sldNum" sz="quarter" idx="12"/>
          </p:nvPr>
        </p:nvSpPr>
        <p:spPr>
          <a:xfrm>
            <a:off x="11268075" y="809625"/>
            <a:ext cx="670560" cy="300831"/>
          </a:xfrm>
        </p:spPr>
        <p:txBody>
          <a:bodyPr/>
          <a:lstStyle/>
          <a:p>
            <a:fld id="{610DDEA1-1A51-4C8C-AB54-C2830B0F1FD0}" type="slidenum">
              <a:rPr lang="en-US" smtClean="0"/>
              <a:pPr/>
              <a:t>‹#›</a:t>
            </a:fld>
            <a:endParaRPr lang="en-US"/>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933BF6F4-6CA8-4806-B724-71A5A6108A0D}" type="datetimeFigureOut">
              <a:rPr lang="en-US" smtClean="0"/>
              <a:pPr/>
              <a:t>4/24/2018</a:t>
            </a:fld>
            <a:endParaRPr lang="en-US"/>
          </a:p>
        </p:txBody>
      </p:sp>
      <p:sp>
        <p:nvSpPr>
          <p:cNvPr id="6" name="Footer Placeholder 5"/>
          <p:cNvSpPr>
            <a:spLocks noGrp="1"/>
          </p:cNvSpPr>
          <p:nvPr>
            <p:ph type="ftr" sz="quarter" idx="11"/>
          </p:nvPr>
        </p:nvSpPr>
        <p:spPr>
          <a:xfrm>
            <a:off x="609600" y="6480969"/>
            <a:ext cx="5680075" cy="301752"/>
          </a:xfrm>
        </p:spPr>
        <p:txBody>
          <a:bodyPr/>
          <a:lstStyle/>
          <a:p>
            <a:endParaRPr lang="en-US"/>
          </a:p>
        </p:txBody>
      </p:sp>
      <p:sp>
        <p:nvSpPr>
          <p:cNvPr id="7" name="Slide Number Placeholder 6"/>
          <p:cNvSpPr>
            <a:spLocks noGrp="1"/>
          </p:cNvSpPr>
          <p:nvPr>
            <p:ph type="sldNum" sz="quarter" idx="12"/>
          </p:nvPr>
        </p:nvSpPr>
        <p:spPr>
          <a:xfrm>
            <a:off x="10119360" y="6480969"/>
            <a:ext cx="670560" cy="301752"/>
          </a:xfrm>
        </p:spPr>
        <p:txBody>
          <a:bodyPr/>
          <a:lstStyle/>
          <a:p>
            <a:fld id="{610DDEA1-1A51-4C8C-AB54-C2830B0F1F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933BF6F4-6CA8-4806-B724-71A5A6108A0D}" type="datetimeFigureOut">
              <a:rPr lang="en-US" smtClean="0"/>
              <a:pPr/>
              <a:t>4/24/2018</a:t>
            </a:fld>
            <a:endParaRPr lang="en-US"/>
          </a:p>
        </p:txBody>
      </p:sp>
      <p:sp>
        <p:nvSpPr>
          <p:cNvPr id="8" name="Footer Placeholder 7"/>
          <p:cNvSpPr>
            <a:spLocks noGrp="1"/>
          </p:cNvSpPr>
          <p:nvPr>
            <p:ph type="ftr" sz="quarter" idx="11"/>
          </p:nvPr>
        </p:nvSpPr>
        <p:spPr>
          <a:xfrm>
            <a:off x="609600" y="6480969"/>
            <a:ext cx="5681472" cy="301752"/>
          </a:xfrm>
        </p:spPr>
        <p:txBody>
          <a:bodyPr/>
          <a:lstStyle/>
          <a:p>
            <a:endParaRPr lang="en-US"/>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610DDEA1-1A51-4C8C-AB54-C2830B0F1FD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3BF6F4-6CA8-4806-B724-71A5A6108A0D}" type="datetimeFigureOut">
              <a:rPr lang="en-US" smtClean="0"/>
              <a:pPr/>
              <a:t>4/24/2018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0DDEA1-1A51-4C8C-AB54-C2830B0F1F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933BF6F4-6CA8-4806-B724-71A5A6108A0D}" type="datetimeFigureOut">
              <a:rPr lang="en-US" smtClean="0"/>
              <a:pPr/>
              <a:t>4/24/2018</a:t>
            </a:fld>
            <a:endParaRPr lang="en-US"/>
          </a:p>
        </p:txBody>
      </p:sp>
      <p:sp>
        <p:nvSpPr>
          <p:cNvPr id="3" name="Footer Placeholder 2"/>
          <p:cNvSpPr>
            <a:spLocks noGrp="1"/>
          </p:cNvSpPr>
          <p:nvPr>
            <p:ph type="ftr" sz="quarter" idx="11"/>
          </p:nvPr>
        </p:nvSpPr>
        <p:spPr>
          <a:xfrm>
            <a:off x="609600" y="6481891"/>
            <a:ext cx="5680075" cy="300831"/>
          </a:xfrm>
        </p:spPr>
        <p:txBody>
          <a:bodyPr/>
          <a:lstStyle/>
          <a:p>
            <a:endParaRPr lang="en-US"/>
          </a:p>
        </p:txBody>
      </p:sp>
      <p:sp>
        <p:nvSpPr>
          <p:cNvPr id="4" name="Slide Number Placeholder 3"/>
          <p:cNvSpPr>
            <a:spLocks noGrp="1"/>
          </p:cNvSpPr>
          <p:nvPr>
            <p:ph type="sldNum" sz="quarter" idx="12"/>
          </p:nvPr>
        </p:nvSpPr>
        <p:spPr>
          <a:xfrm>
            <a:off x="10119360" y="6480969"/>
            <a:ext cx="670560" cy="301752"/>
          </a:xfrm>
        </p:spPr>
        <p:txBody>
          <a:bodyPr/>
          <a:lstStyle/>
          <a:p>
            <a:fld id="{610DDEA1-1A51-4C8C-AB54-C2830B0F1F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933BF6F4-6CA8-4806-B724-71A5A6108A0D}" type="datetimeFigureOut">
              <a:rPr lang="en-US" smtClean="0"/>
              <a:pPr/>
              <a:t>4/24/2018</a:t>
            </a:fld>
            <a:endParaRPr lang="en-US"/>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610DDEA1-1A51-4C8C-AB54-C2830B0F1FD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933BF6F4-6CA8-4806-B724-71A5A6108A0D}" type="datetimeFigureOut">
              <a:rPr lang="en-US" smtClean="0"/>
              <a:pPr/>
              <a:t>4/24/2018</a:t>
            </a:fld>
            <a:endParaRPr lang="en-US"/>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610DDEA1-1A51-4C8C-AB54-C2830B0F1FD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933BF6F4-6CA8-4806-B724-71A5A6108A0D}" type="datetimeFigureOut">
              <a:rPr lang="en-US" smtClean="0"/>
              <a:pPr/>
              <a:t>4/24/2018</a:t>
            </a:fld>
            <a:endParaRPr lang="en-US"/>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610DDEA1-1A51-4C8C-AB54-C2830B0F1FD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Stock Register</a:t>
            </a:r>
            <a:endParaRPr lang="en-US" b="1" dirty="0"/>
          </a:p>
        </p:txBody>
      </p:sp>
      <p:sp>
        <p:nvSpPr>
          <p:cNvPr id="3" name="Subtitle 2"/>
          <p:cNvSpPr>
            <a:spLocks noGrp="1"/>
          </p:cNvSpPr>
          <p:nvPr>
            <p:ph type="subTitle" idx="1"/>
          </p:nvPr>
        </p:nvSpPr>
        <p:spPr/>
        <p:txBody>
          <a:bodyPr/>
          <a:lstStyle/>
          <a:p>
            <a:r>
              <a:rPr lang="en-US" dirty="0" smtClean="0"/>
              <a:t>Sai Kishore Kesaram, B16CS028</a:t>
            </a:r>
          </a:p>
          <a:p>
            <a:r>
              <a:rPr lang="en-US" dirty="0" smtClean="0"/>
              <a:t>Sairipally Sai Surya, B16CS029</a:t>
            </a:r>
          </a:p>
          <a:p>
            <a:endParaRPr lang="en-US" dirty="0"/>
          </a:p>
        </p:txBody>
      </p:sp>
    </p:spTree>
    <p:extLst>
      <p:ext uri="{BB962C8B-B14F-4D97-AF65-F5344CB8AC3E}">
        <p14:creationId xmlns="" xmlns:p14="http://schemas.microsoft.com/office/powerpoint/2010/main" val="4178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35288"/>
            <a:ext cx="10515600" cy="4351338"/>
          </a:xfrm>
        </p:spPr>
        <p:txBody>
          <a:bodyPr/>
          <a:lstStyle/>
          <a:p>
            <a:r>
              <a:rPr lang="en-US" dirty="0" smtClean="0"/>
              <a:t> Any problem that you wanted to highlight that the dev team has missed</a:t>
            </a:r>
          </a:p>
          <a:p>
            <a:pPr lvl="1"/>
            <a:r>
              <a:rPr lang="en-IN" dirty="0" smtClean="0"/>
              <a:t>Update Conference Details: for </a:t>
            </a:r>
            <a:r>
              <a:rPr lang="en-IN" dirty="0" smtClean="0"/>
              <a:t>Admin :- Seat availability is not getting updated.</a:t>
            </a:r>
            <a:endParaRPr lang="en-IN" sz="1800" dirty="0" smtClean="0"/>
          </a:p>
          <a:p>
            <a:pPr lvl="1"/>
            <a:r>
              <a:rPr lang="en-IN" dirty="0" smtClean="0"/>
              <a:t>Remove Super User: for </a:t>
            </a:r>
            <a:r>
              <a:rPr lang="en-IN" dirty="0" smtClean="0"/>
              <a:t>Admin :- Last </a:t>
            </a:r>
            <a:r>
              <a:rPr lang="en-IN" dirty="0" smtClean="0"/>
              <a:t>admin is able to revoke his admin status</a:t>
            </a:r>
            <a:r>
              <a:rPr lang="en-IN" sz="1800" dirty="0" smtClean="0"/>
              <a:t> </a:t>
            </a:r>
            <a:r>
              <a:rPr lang="en-IN" sz="1800" dirty="0" smtClean="0"/>
              <a:t>.</a:t>
            </a:r>
            <a:endParaRPr lang="en-IN" sz="1800" dirty="0" smtClean="0"/>
          </a:p>
          <a:p>
            <a:pPr lvl="1"/>
            <a:r>
              <a:rPr lang="en-IN" dirty="0" smtClean="0"/>
              <a:t>Make Payment: for Normal </a:t>
            </a:r>
            <a:r>
              <a:rPr lang="en-IN" dirty="0" smtClean="0"/>
              <a:t>User :- </a:t>
            </a:r>
            <a:r>
              <a:rPr lang="en-IN" dirty="0" smtClean="0"/>
              <a:t>Program failure if input other than integer is given when asked for the conference for which payment has to be done.</a:t>
            </a:r>
            <a:endParaRPr lang="en-US" dirty="0" smtClean="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a:xfrm>
            <a:off x="609600" y="1582018"/>
            <a:ext cx="10972800" cy="4572000"/>
          </a:xfrm>
        </p:spPr>
        <p:txBody>
          <a:bodyPr/>
          <a:lstStyle/>
          <a:p>
            <a:r>
              <a:rPr lang="en-IN" dirty="0" smtClean="0"/>
              <a:t>SRS helps a lot in maintaining the </a:t>
            </a:r>
            <a:r>
              <a:rPr lang="en-IN" dirty="0" smtClean="0"/>
              <a:t> consistency </a:t>
            </a:r>
            <a:r>
              <a:rPr lang="en-IN" dirty="0" smtClean="0"/>
              <a:t>during development. </a:t>
            </a:r>
            <a:endParaRPr lang="en-IN" dirty="0" smtClean="0"/>
          </a:p>
          <a:p>
            <a:r>
              <a:rPr lang="en-IN" dirty="0" smtClean="0"/>
              <a:t>Cross testing helped to find test cases which development team missed. </a:t>
            </a:r>
            <a:endParaRPr lang="en-IN" dirty="0" smtClean="0"/>
          </a:p>
          <a:p>
            <a:r>
              <a:rPr lang="en-IN" dirty="0" smtClean="0"/>
              <a:t>We learned to make Use case ,</a:t>
            </a:r>
            <a:r>
              <a:rPr lang="en-IN" dirty="0" smtClean="0"/>
              <a:t>Activity, Sequence </a:t>
            </a:r>
            <a:r>
              <a:rPr lang="en-IN" dirty="0" smtClean="0"/>
              <a:t>and Class diagrams</a:t>
            </a:r>
            <a:r>
              <a:rPr lang="en-IN" dirty="0" smtClean="0"/>
              <a:t>.</a:t>
            </a:r>
          </a:p>
          <a:p>
            <a:r>
              <a:rPr lang="en-IN" dirty="0" smtClean="0"/>
              <a:t>Unit and System testing helped to find </a:t>
            </a:r>
            <a:r>
              <a:rPr lang="en-IN" dirty="0" smtClean="0"/>
              <a:t>errors </a:t>
            </a:r>
            <a:r>
              <a:rPr lang="en-IN" dirty="0" smtClean="0"/>
              <a:t>which were difficult to find</a:t>
            </a:r>
            <a:r>
              <a:rPr lang="en-IN" dirty="0" smtClean="0"/>
              <a:t>.</a:t>
            </a:r>
          </a:p>
          <a:p>
            <a:r>
              <a:rPr lang="en-IN" dirty="0" smtClean="0"/>
              <a:t>We Learned file handling.</a:t>
            </a:r>
            <a:endParaRPr lang="en-US" dirty="0"/>
          </a:p>
        </p:txBody>
      </p:sp>
    </p:spTree>
    <p:extLst>
      <p:ext uri="{BB962C8B-B14F-4D97-AF65-F5344CB8AC3E}">
        <p14:creationId xmlns="" xmlns:p14="http://schemas.microsoft.com/office/powerpoint/2010/main" val="277414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9187" y="1084095"/>
            <a:ext cx="10515600" cy="2852737"/>
          </a:xfrm>
        </p:spPr>
        <p:txBody>
          <a:bodyPr/>
          <a:lstStyle/>
          <a:p>
            <a:pPr algn="ctr"/>
            <a:r>
              <a:rPr lang="en-US" b="1" dirty="0" smtClean="0"/>
              <a:t> Thank </a:t>
            </a:r>
            <a:r>
              <a:rPr lang="en-US" b="1" dirty="0" smtClean="0"/>
              <a:t>you</a:t>
            </a:r>
            <a:endParaRPr lang="en-US" b="1" dirty="0"/>
          </a:p>
        </p:txBody>
      </p:sp>
    </p:spTree>
    <p:extLst>
      <p:ext uri="{BB962C8B-B14F-4D97-AF65-F5344CB8AC3E}">
        <p14:creationId xmlns="" xmlns:p14="http://schemas.microsoft.com/office/powerpoint/2010/main" val="4370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features of the project</a:t>
            </a:r>
            <a:endParaRPr lang="en-US" b="1" dirty="0"/>
          </a:p>
        </p:txBody>
      </p:sp>
      <p:sp>
        <p:nvSpPr>
          <p:cNvPr id="3" name="Content Placeholder 2"/>
          <p:cNvSpPr>
            <a:spLocks noGrp="1"/>
          </p:cNvSpPr>
          <p:nvPr>
            <p:ph idx="1"/>
          </p:nvPr>
        </p:nvSpPr>
        <p:spPr/>
        <p:txBody>
          <a:bodyPr>
            <a:normAutofit/>
          </a:bodyPr>
          <a:lstStyle/>
          <a:p>
            <a:pPr algn="just"/>
            <a:r>
              <a:rPr lang="en-US" sz="2000" dirty="0" smtClean="0"/>
              <a:t>This is a software to manage a general store.</a:t>
            </a:r>
          </a:p>
          <a:p>
            <a:r>
              <a:rPr lang="en-US" sz="2000" dirty="0" smtClean="0"/>
              <a:t>There are total 50 goods available in this store, their quantity and price are already given.</a:t>
            </a:r>
          </a:p>
          <a:p>
            <a:r>
              <a:rPr lang="en-US" sz="2000" dirty="0" smtClean="0"/>
              <a:t>If you order goods with quantity more than the available stock, then those are ordered to supplier and given to customer later on when received from supplier.</a:t>
            </a:r>
          </a:p>
          <a:p>
            <a:r>
              <a:rPr lang="en-US" sz="2000" dirty="0" smtClean="0"/>
              <a:t> Supplier ha no limitation in stock.</a:t>
            </a:r>
          </a:p>
          <a:p>
            <a:r>
              <a:rPr lang="en-US" sz="2000" dirty="0" smtClean="0"/>
              <a:t>There are fixed customers.</a:t>
            </a:r>
          </a:p>
          <a:p>
            <a:r>
              <a:rPr lang="en-US" sz="2000" dirty="0" smtClean="0"/>
              <a:t>The customer balance is initialized with Rs.10,000.</a:t>
            </a:r>
          </a:p>
          <a:p>
            <a:r>
              <a:rPr lang="en-US" sz="2000" dirty="0" smtClean="0"/>
              <a:t>The balance of customer is insufficient of the order then custome</a:t>
            </a:r>
            <a:r>
              <a:rPr lang="en-US" sz="2000" dirty="0" smtClean="0"/>
              <a:t>r can add his/her balance</a:t>
            </a:r>
            <a:r>
              <a:rPr lang="en-US" sz="2000" dirty="0" smtClean="0"/>
              <a:t> </a:t>
            </a:r>
            <a:endParaRPr lang="en-US" sz="2000" dirty="0"/>
          </a:p>
        </p:txBody>
      </p:sp>
    </p:spTree>
    <p:extLst>
      <p:ext uri="{BB962C8B-B14F-4D97-AF65-F5344CB8AC3E}">
        <p14:creationId xmlns="" xmlns:p14="http://schemas.microsoft.com/office/powerpoint/2010/main" val="249115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 of use cases </a:t>
            </a:r>
            <a:endParaRPr lang="en-US" b="1" dirty="0"/>
          </a:p>
        </p:txBody>
      </p:sp>
      <p:sp>
        <p:nvSpPr>
          <p:cNvPr id="3" name="Content Placeholder 2"/>
          <p:cNvSpPr>
            <a:spLocks noGrp="1"/>
          </p:cNvSpPr>
          <p:nvPr>
            <p:ph idx="1"/>
          </p:nvPr>
        </p:nvSpPr>
        <p:spPr/>
        <p:txBody>
          <a:bodyPr/>
          <a:lstStyle/>
          <a:p>
            <a:r>
              <a:rPr lang="en-US" dirty="0" smtClean="0"/>
              <a:t>Login page</a:t>
            </a:r>
          </a:p>
          <a:p>
            <a:r>
              <a:rPr lang="en-US" dirty="0" smtClean="0"/>
              <a:t>Homepage</a:t>
            </a:r>
          </a:p>
          <a:p>
            <a:r>
              <a:rPr lang="en-US" dirty="0" smtClean="0"/>
              <a:t>Purchasing goods not in stock</a:t>
            </a:r>
          </a:p>
          <a:p>
            <a:r>
              <a:rPr lang="en-US" dirty="0" smtClean="0"/>
              <a:t>Delivering Goods</a:t>
            </a:r>
          </a:p>
          <a:p>
            <a:r>
              <a:rPr lang="en-US" dirty="0" smtClean="0"/>
              <a:t>Logout</a:t>
            </a:r>
            <a:endParaRPr lang="en-US" dirty="0"/>
          </a:p>
        </p:txBody>
      </p:sp>
    </p:spTree>
    <p:extLst>
      <p:ext uri="{BB962C8B-B14F-4D97-AF65-F5344CB8AC3E}">
        <p14:creationId xmlns="" xmlns:p14="http://schemas.microsoft.com/office/powerpoint/2010/main" val="24078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 of the database/ file system</a:t>
            </a:r>
            <a:endParaRPr lang="en-US" b="1" dirty="0"/>
          </a:p>
        </p:txBody>
      </p:sp>
      <p:sp>
        <p:nvSpPr>
          <p:cNvPr id="3" name="Content Placeholder 2"/>
          <p:cNvSpPr>
            <a:spLocks noGrp="1"/>
          </p:cNvSpPr>
          <p:nvPr>
            <p:ph idx="1"/>
          </p:nvPr>
        </p:nvSpPr>
        <p:spPr/>
        <p:txBody>
          <a:bodyPr/>
          <a:lstStyle/>
          <a:p>
            <a:r>
              <a:rPr lang="en-US" dirty="0" smtClean="0"/>
              <a:t>Stock Register:- It consists a list of all goods availab</a:t>
            </a:r>
            <a:r>
              <a:rPr lang="en-US" dirty="0" smtClean="0"/>
              <a:t>le in the store with  their respective prices and quantities.</a:t>
            </a:r>
          </a:p>
          <a:p>
            <a:r>
              <a:rPr lang="en-US" dirty="0" smtClean="0"/>
              <a:t>Customer :- Ther</a:t>
            </a:r>
            <a:r>
              <a:rPr lang="en-US" dirty="0" smtClean="0"/>
              <a:t>e is username and password for the customer and there is also customer balance.</a:t>
            </a:r>
          </a:p>
          <a:p>
            <a:r>
              <a:rPr lang="en-US" dirty="0" smtClean="0"/>
              <a:t>Store :- There is a balance for the store, It is updated every time when the transactions are made. </a:t>
            </a:r>
          </a:p>
        </p:txBody>
      </p:sp>
    </p:spTree>
    <p:extLst>
      <p:ext uri="{BB962C8B-B14F-4D97-AF65-F5344CB8AC3E}">
        <p14:creationId xmlns="" xmlns:p14="http://schemas.microsoft.com/office/powerpoint/2010/main" val="600773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Things that could not be implemented</a:t>
            </a:r>
            <a:endParaRPr lang="en-US" b="1" dirty="0"/>
          </a:p>
        </p:txBody>
      </p:sp>
      <p:sp>
        <p:nvSpPr>
          <p:cNvPr id="3" name="Content Placeholder 2"/>
          <p:cNvSpPr>
            <a:spLocks noGrp="1"/>
          </p:cNvSpPr>
          <p:nvPr>
            <p:ph idx="1"/>
          </p:nvPr>
        </p:nvSpPr>
        <p:spPr/>
        <p:txBody>
          <a:bodyPr/>
          <a:lstStyle/>
          <a:p>
            <a:r>
              <a:rPr lang="en-US" dirty="0" smtClean="0"/>
              <a:t>Registering of the new customer could not be implemented.</a:t>
            </a:r>
          </a:p>
          <a:p>
            <a:r>
              <a:rPr lang="en-US" dirty="0" smtClean="0"/>
              <a:t>When the customer balance is less tha</a:t>
            </a:r>
            <a:r>
              <a:rPr lang="en-US" dirty="0" smtClean="0"/>
              <a:t>n the amount to be paid, then after adding sufficient balance, the customer cannot make the final payment directly and with the updated balance he had to start the shopping from the first. </a:t>
            </a:r>
          </a:p>
          <a:p>
            <a:r>
              <a:rPr lang="en-US" dirty="0" smtClean="0"/>
              <a:t>New category of goods cannot be added.</a:t>
            </a:r>
            <a:endParaRPr lang="en-US" dirty="0"/>
          </a:p>
        </p:txBody>
      </p:sp>
    </p:spTree>
    <p:extLst>
      <p:ext uri="{BB962C8B-B14F-4D97-AF65-F5344CB8AC3E}">
        <p14:creationId xmlns="" xmlns:p14="http://schemas.microsoft.com/office/powerpoint/2010/main" val="163470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Statistics of unit and system testing</a:t>
            </a:r>
            <a:endParaRPr lang="en-US" b="1" dirty="0"/>
          </a:p>
        </p:txBody>
      </p:sp>
      <p:sp>
        <p:nvSpPr>
          <p:cNvPr id="3" name="Content Placeholder 2"/>
          <p:cNvSpPr>
            <a:spLocks noGrp="1"/>
          </p:cNvSpPr>
          <p:nvPr>
            <p:ph idx="1"/>
          </p:nvPr>
        </p:nvSpPr>
        <p:spPr/>
        <p:txBody>
          <a:bodyPr/>
          <a:lstStyle/>
          <a:p>
            <a:r>
              <a:rPr lang="en-US" dirty="0" smtClean="0"/>
              <a:t>We first did unit testing, that is tested each function then did system testing.</a:t>
            </a:r>
          </a:p>
          <a:p>
            <a:r>
              <a:rPr lang="en-US" dirty="0" smtClean="0"/>
              <a:t>We have not used any automated tools.</a:t>
            </a:r>
          </a:p>
          <a:p>
            <a:r>
              <a:rPr lang="en-US" dirty="0" smtClean="0"/>
              <a:t>3</a:t>
            </a:r>
            <a:r>
              <a:rPr lang="en-US" dirty="0" smtClean="0"/>
              <a:t> test cases are missed which are Update </a:t>
            </a:r>
            <a:r>
              <a:rPr lang="en-US" dirty="0" err="1" smtClean="0"/>
              <a:t>t</a:t>
            </a:r>
            <a:r>
              <a:rPr lang="en-US" dirty="0" err="1" smtClean="0"/>
              <a:t>_id</a:t>
            </a:r>
            <a:r>
              <a:rPr lang="en-US" dirty="0" smtClean="0"/>
              <a:t>, </a:t>
            </a:r>
            <a:r>
              <a:rPr lang="en-US" dirty="0" smtClean="0"/>
              <a:t>s</a:t>
            </a:r>
            <a:r>
              <a:rPr lang="en-US" dirty="0" smtClean="0"/>
              <a:t>how_balance(</a:t>
            </a:r>
            <a:r>
              <a:rPr lang="en-US" dirty="0" err="1" smtClean="0"/>
              <a:t>payment_portal</a:t>
            </a:r>
            <a:r>
              <a:rPr lang="en-US" dirty="0" smtClean="0"/>
              <a:t>), show_balance(customer).</a:t>
            </a:r>
          </a:p>
          <a:p>
            <a:r>
              <a:rPr lang="en-US" dirty="0" smtClean="0"/>
              <a:t>Unit and System testing helped in finding Flaws in the software</a:t>
            </a:r>
            <a:endParaRPr lang="en-US" dirty="0"/>
          </a:p>
        </p:txBody>
      </p:sp>
    </p:spTree>
    <p:extLst>
      <p:ext uri="{BB962C8B-B14F-4D97-AF65-F5344CB8AC3E}">
        <p14:creationId xmlns="" xmlns:p14="http://schemas.microsoft.com/office/powerpoint/2010/main" val="2701219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0821" y="2786065"/>
            <a:ext cx="9652000" cy="1362075"/>
          </a:xfrm>
        </p:spPr>
        <p:txBody>
          <a:bodyPr>
            <a:normAutofit fontScale="90000"/>
          </a:bodyPr>
          <a:lstStyle/>
          <a:p>
            <a:r>
              <a:rPr lang="en-IN" b="1" dirty="0" smtClean="0"/>
              <a:t>Conference Registration Management System</a:t>
            </a:r>
            <a:r>
              <a:rPr lang="en-IN" dirty="0" smtClean="0"/>
              <a:t/>
            </a:r>
            <a:br>
              <a:rPr lang="en-IN" dirty="0" smtClean="0"/>
            </a:br>
            <a:endParaRPr lang="en-US" dirty="0"/>
          </a:p>
        </p:txBody>
      </p:sp>
    </p:spTree>
    <p:extLst>
      <p:ext uri="{BB962C8B-B14F-4D97-AF65-F5344CB8AC3E}">
        <p14:creationId xmlns="" xmlns:p14="http://schemas.microsoft.com/office/powerpoint/2010/main" val="4182622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List of Use cases tested</a:t>
            </a:r>
            <a:endParaRPr lang="en-US" b="1" dirty="0"/>
          </a:p>
        </p:txBody>
      </p:sp>
      <p:sp>
        <p:nvSpPr>
          <p:cNvPr id="5" name="Content Placeholder 4"/>
          <p:cNvSpPr>
            <a:spLocks noGrp="1"/>
          </p:cNvSpPr>
          <p:nvPr>
            <p:ph idx="1"/>
          </p:nvPr>
        </p:nvSpPr>
        <p:spPr>
          <a:xfrm>
            <a:off x="669758" y="1548899"/>
            <a:ext cx="10515600" cy="4351338"/>
          </a:xfrm>
        </p:spPr>
        <p:txBody>
          <a:bodyPr>
            <a:normAutofit fontScale="92500" lnSpcReduction="20000"/>
          </a:bodyPr>
          <a:lstStyle/>
          <a:p>
            <a:pPr>
              <a:buNone/>
            </a:pPr>
            <a:r>
              <a:rPr lang="en-IN" dirty="0" smtClean="0"/>
              <a:t> </a:t>
            </a:r>
          </a:p>
          <a:p>
            <a:pPr lvl="1"/>
            <a:r>
              <a:rPr lang="en-IN" dirty="0" smtClean="0"/>
              <a:t>Register</a:t>
            </a:r>
            <a:endParaRPr lang="en-IN" sz="1800" dirty="0" smtClean="0"/>
          </a:p>
          <a:p>
            <a:pPr lvl="1"/>
            <a:r>
              <a:rPr lang="en-IN" dirty="0" smtClean="0"/>
              <a:t>Login</a:t>
            </a:r>
            <a:r>
              <a:rPr lang="en-IN" dirty="0" smtClean="0"/>
              <a:t> </a:t>
            </a:r>
            <a:endParaRPr lang="en-IN" sz="1800" dirty="0" smtClean="0"/>
          </a:p>
          <a:p>
            <a:pPr lvl="1"/>
            <a:r>
              <a:rPr lang="en-IN" dirty="0" smtClean="0"/>
              <a:t>Change </a:t>
            </a:r>
            <a:r>
              <a:rPr lang="en-IN" dirty="0" smtClean="0"/>
              <a:t>Password</a:t>
            </a:r>
            <a:endParaRPr lang="en-IN" sz="1800" dirty="0" smtClean="0"/>
          </a:p>
          <a:p>
            <a:pPr lvl="1"/>
            <a:r>
              <a:rPr lang="en-IN" dirty="0" smtClean="0"/>
              <a:t>Create Conference: for </a:t>
            </a:r>
            <a:r>
              <a:rPr lang="en-IN" dirty="0" smtClean="0"/>
              <a:t>Admin</a:t>
            </a:r>
            <a:endParaRPr lang="en-IN" sz="1800" dirty="0" smtClean="0"/>
          </a:p>
          <a:p>
            <a:pPr lvl="1"/>
            <a:r>
              <a:rPr lang="en-IN" dirty="0" smtClean="0"/>
              <a:t>Update Conference Details: for </a:t>
            </a:r>
            <a:r>
              <a:rPr lang="en-IN" dirty="0" smtClean="0"/>
              <a:t>Admin</a:t>
            </a:r>
            <a:endParaRPr lang="en-IN" sz="1800" dirty="0" smtClean="0"/>
          </a:p>
          <a:p>
            <a:pPr lvl="1"/>
            <a:r>
              <a:rPr lang="en-IN" dirty="0" smtClean="0"/>
              <a:t>Make Super User: for </a:t>
            </a:r>
            <a:r>
              <a:rPr lang="en-IN" dirty="0" smtClean="0"/>
              <a:t>Admin</a:t>
            </a:r>
            <a:endParaRPr lang="en-IN" sz="1800" dirty="0" smtClean="0"/>
          </a:p>
          <a:p>
            <a:pPr lvl="1"/>
            <a:r>
              <a:rPr lang="en-IN" dirty="0" smtClean="0"/>
              <a:t>Remove Super User: for </a:t>
            </a:r>
            <a:r>
              <a:rPr lang="en-IN" dirty="0" smtClean="0"/>
              <a:t>Admin</a:t>
            </a:r>
            <a:endParaRPr lang="en-IN" sz="1800" dirty="0" smtClean="0"/>
          </a:p>
          <a:p>
            <a:pPr lvl="1"/>
            <a:r>
              <a:rPr lang="en-IN" dirty="0" smtClean="0"/>
              <a:t>Remove User: for </a:t>
            </a:r>
            <a:r>
              <a:rPr lang="en-IN" dirty="0" smtClean="0"/>
              <a:t>Admin</a:t>
            </a:r>
            <a:endParaRPr lang="en-IN" sz="1800" dirty="0" smtClean="0"/>
          </a:p>
          <a:p>
            <a:pPr lvl="1"/>
            <a:r>
              <a:rPr lang="en-IN" dirty="0" smtClean="0"/>
              <a:t>Register for a </a:t>
            </a:r>
            <a:r>
              <a:rPr lang="en-IN" dirty="0" smtClean="0"/>
              <a:t>conference</a:t>
            </a:r>
            <a:endParaRPr lang="en-IN" sz="1800" dirty="0" smtClean="0"/>
          </a:p>
          <a:p>
            <a:pPr lvl="1"/>
            <a:r>
              <a:rPr lang="en-IN" dirty="0" smtClean="0"/>
              <a:t>Make Payment: for Normal User</a:t>
            </a:r>
            <a:endParaRPr lang="en-IN" sz="1600" dirty="0" smtClean="0"/>
          </a:p>
          <a:p>
            <a:endParaRPr lang="en-US" dirty="0"/>
          </a:p>
        </p:txBody>
      </p:sp>
    </p:spTree>
    <p:extLst>
      <p:ext uri="{BB962C8B-B14F-4D97-AF65-F5344CB8AC3E}">
        <p14:creationId xmlns="" xmlns:p14="http://schemas.microsoft.com/office/powerpoint/2010/main" val="3643235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073" y="0"/>
            <a:ext cx="10515600" cy="1325563"/>
          </a:xfrm>
        </p:spPr>
        <p:txBody>
          <a:bodyPr/>
          <a:lstStyle/>
          <a:p>
            <a:r>
              <a:rPr lang="en-US" b="1" dirty="0" smtClean="0"/>
              <a:t>Statistics of the test cases</a:t>
            </a:r>
            <a:endParaRPr lang="en-US" b="1" dirty="0"/>
          </a:p>
        </p:txBody>
      </p:sp>
      <p:sp>
        <p:nvSpPr>
          <p:cNvPr id="3" name="Content Placeholder 2"/>
          <p:cNvSpPr>
            <a:spLocks noGrp="1"/>
          </p:cNvSpPr>
          <p:nvPr>
            <p:ph idx="1"/>
          </p:nvPr>
        </p:nvSpPr>
        <p:spPr>
          <a:xfrm>
            <a:off x="850231" y="1007477"/>
            <a:ext cx="10515600" cy="5489576"/>
          </a:xfrm>
        </p:spPr>
        <p:txBody>
          <a:bodyPr>
            <a:normAutofit fontScale="85000" lnSpcReduction="20000"/>
          </a:bodyPr>
          <a:lstStyle/>
          <a:p>
            <a:r>
              <a:rPr lang="en-US" dirty="0" smtClean="0"/>
              <a:t> </a:t>
            </a:r>
            <a:r>
              <a:rPr lang="en-US" dirty="0" smtClean="0"/>
              <a:t>10 functions are tested:-</a:t>
            </a:r>
            <a:endParaRPr lang="en-IN" dirty="0" smtClean="0"/>
          </a:p>
          <a:p>
            <a:pPr lvl="1"/>
            <a:r>
              <a:rPr lang="en-IN" dirty="0" smtClean="0"/>
              <a:t>Register</a:t>
            </a:r>
            <a:endParaRPr lang="en-IN" sz="1800" dirty="0" smtClean="0"/>
          </a:p>
          <a:p>
            <a:pPr lvl="1"/>
            <a:r>
              <a:rPr lang="en-IN" dirty="0" smtClean="0"/>
              <a:t>Login</a:t>
            </a:r>
            <a:endParaRPr lang="en-IN" sz="1800" dirty="0" smtClean="0"/>
          </a:p>
          <a:p>
            <a:pPr lvl="1"/>
            <a:r>
              <a:rPr lang="en-IN" dirty="0" smtClean="0"/>
              <a:t>Change </a:t>
            </a:r>
            <a:r>
              <a:rPr lang="en-IN" dirty="0" smtClean="0"/>
              <a:t>Password</a:t>
            </a:r>
            <a:endParaRPr lang="en-IN" sz="1800" dirty="0" smtClean="0"/>
          </a:p>
          <a:p>
            <a:pPr lvl="1"/>
            <a:r>
              <a:rPr lang="en-IN" dirty="0" smtClean="0"/>
              <a:t>Create Conference: for </a:t>
            </a:r>
            <a:r>
              <a:rPr lang="en-IN" dirty="0" smtClean="0"/>
              <a:t>Admin</a:t>
            </a:r>
            <a:endParaRPr lang="en-IN" sz="1800" dirty="0" smtClean="0"/>
          </a:p>
          <a:p>
            <a:pPr lvl="1"/>
            <a:r>
              <a:rPr lang="en-IN" dirty="0" smtClean="0"/>
              <a:t>Update Conference Details: for </a:t>
            </a:r>
            <a:r>
              <a:rPr lang="en-IN" dirty="0" smtClean="0"/>
              <a:t>Admin</a:t>
            </a:r>
            <a:endParaRPr lang="en-IN" sz="1800" dirty="0" smtClean="0"/>
          </a:p>
          <a:p>
            <a:pPr lvl="1"/>
            <a:r>
              <a:rPr lang="en-IN" dirty="0" smtClean="0"/>
              <a:t>Make Super User: for </a:t>
            </a:r>
            <a:r>
              <a:rPr lang="en-IN" dirty="0" smtClean="0"/>
              <a:t>Admin</a:t>
            </a:r>
            <a:endParaRPr lang="en-IN" sz="1800" dirty="0" smtClean="0"/>
          </a:p>
          <a:p>
            <a:pPr lvl="1"/>
            <a:r>
              <a:rPr lang="en-IN" dirty="0" smtClean="0"/>
              <a:t>Remove Super User: for </a:t>
            </a:r>
            <a:r>
              <a:rPr lang="en-IN" dirty="0" smtClean="0"/>
              <a:t>Admin</a:t>
            </a:r>
            <a:endParaRPr lang="en-IN" sz="1800" dirty="0" smtClean="0"/>
          </a:p>
          <a:p>
            <a:pPr lvl="1"/>
            <a:r>
              <a:rPr lang="en-IN" dirty="0" smtClean="0"/>
              <a:t>Remove User: for </a:t>
            </a:r>
            <a:r>
              <a:rPr lang="en-IN" dirty="0" smtClean="0"/>
              <a:t>Admin</a:t>
            </a:r>
            <a:endParaRPr lang="en-IN" sz="1800" dirty="0" smtClean="0"/>
          </a:p>
          <a:p>
            <a:pPr lvl="1"/>
            <a:r>
              <a:rPr lang="en-IN" dirty="0" smtClean="0"/>
              <a:t>Register for a </a:t>
            </a:r>
            <a:r>
              <a:rPr lang="en-IN" dirty="0" smtClean="0"/>
              <a:t>conference</a:t>
            </a:r>
            <a:endParaRPr lang="en-IN" sz="1800" dirty="0" smtClean="0"/>
          </a:p>
          <a:p>
            <a:pPr lvl="1"/>
            <a:r>
              <a:rPr lang="en-IN" dirty="0" smtClean="0"/>
              <a:t>Make Payment: for Normal </a:t>
            </a:r>
            <a:r>
              <a:rPr lang="en-IN" dirty="0" smtClean="0"/>
              <a:t>User</a:t>
            </a:r>
            <a:endParaRPr lang="en-US" dirty="0" smtClean="0"/>
          </a:p>
          <a:p>
            <a:r>
              <a:rPr lang="en-US" dirty="0"/>
              <a:t> </a:t>
            </a:r>
            <a:r>
              <a:rPr lang="en-US" dirty="0" smtClean="0"/>
              <a:t>All the functions were correct out these 3 functions had some errors.</a:t>
            </a:r>
          </a:p>
          <a:p>
            <a:pPr lvl="1"/>
            <a:r>
              <a:rPr lang="en-IN" dirty="0" smtClean="0"/>
              <a:t>Update </a:t>
            </a:r>
            <a:r>
              <a:rPr lang="en-IN" dirty="0" smtClean="0"/>
              <a:t>Conference Details: for Admin</a:t>
            </a:r>
            <a:endParaRPr lang="en-IN" sz="1800" dirty="0" smtClean="0"/>
          </a:p>
          <a:p>
            <a:pPr lvl="1"/>
            <a:r>
              <a:rPr lang="en-IN" dirty="0" smtClean="0"/>
              <a:t>Remove </a:t>
            </a:r>
            <a:r>
              <a:rPr lang="en-IN" dirty="0" smtClean="0"/>
              <a:t>Super User: for Admin</a:t>
            </a:r>
            <a:endParaRPr lang="en-IN" sz="1800" dirty="0" smtClean="0"/>
          </a:p>
          <a:p>
            <a:pPr lvl="1"/>
            <a:r>
              <a:rPr lang="en-IN" dirty="0" smtClean="0"/>
              <a:t>Make </a:t>
            </a:r>
            <a:r>
              <a:rPr lang="en-IN" dirty="0" smtClean="0"/>
              <a:t>Payment: for Normal </a:t>
            </a:r>
            <a:r>
              <a:rPr lang="en-IN" dirty="0" smtClean="0"/>
              <a:t>User</a:t>
            </a:r>
            <a:endParaRPr lang="en-US" dirty="0" smtClean="0"/>
          </a:p>
          <a:p>
            <a:endParaRPr lang="en-US" dirty="0"/>
          </a:p>
        </p:txBody>
      </p:sp>
    </p:spTree>
    <p:extLst>
      <p:ext uri="{BB962C8B-B14F-4D97-AF65-F5344CB8AC3E}">
        <p14:creationId xmlns="" xmlns:p14="http://schemas.microsoft.com/office/powerpoint/2010/main" val="1480010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148</TotalTime>
  <Words>540</Words>
  <Application>Microsoft Office PowerPoint</Application>
  <PresentationFormat>Custom</PresentationFormat>
  <Paragraphs>70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Verve</vt:lpstr>
      <vt:lpstr>Stock Register</vt:lpstr>
      <vt:lpstr>Key features of the project</vt:lpstr>
      <vt:lpstr>List of use cases </vt:lpstr>
      <vt:lpstr>Structure of the database/ file system</vt:lpstr>
      <vt:lpstr>Things that could not be implemented</vt:lpstr>
      <vt:lpstr>Statistics of unit and system testing</vt:lpstr>
      <vt:lpstr>Conference Registration Management System </vt:lpstr>
      <vt:lpstr>List of Use cases tested</vt:lpstr>
      <vt:lpstr>Statistics of the test cases</vt:lpstr>
      <vt:lpstr>Slide 10</vt:lpstr>
      <vt:lpstr>Conclusion</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development project title&gt;</dc:title>
  <dc:creator>CHIRANJOY CHATTOPADHYAY</dc:creator>
  <cp:lastModifiedBy>Kishore</cp:lastModifiedBy>
  <cp:revision>14</cp:revision>
  <dcterms:created xsi:type="dcterms:W3CDTF">2018-04-19T11:40:42Z</dcterms:created>
  <dcterms:modified xsi:type="dcterms:W3CDTF">2018-04-24T18:34:53Z</dcterms:modified>
</cp:coreProperties>
</file>