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1" r:id="rId6"/>
    <p:sldId id="258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C1A00"/>
    <a:srgbClr val="CC0099"/>
    <a:srgbClr val="007033"/>
    <a:srgbClr val="E50D79"/>
    <a:srgbClr val="E2109C"/>
    <a:srgbClr val="FE9202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4"/>
    <p:restoredTop sz="92167"/>
  </p:normalViewPr>
  <p:slideViewPr>
    <p:cSldViewPr>
      <p:cViewPr varScale="1">
        <p:scale>
          <a:sx n="77" d="100"/>
          <a:sy n="77" d="100"/>
        </p:scale>
        <p:origin x="9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281175"/>
            <a:ext cx="3970330" cy="821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B89A-9AE2-594D-80A2-27FBEEBC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FAA96C1-9901-5A47-829E-66A262380D44}"/>
              </a:ext>
            </a:extLst>
          </p:cNvPr>
          <p:cNvSpPr txBox="1"/>
          <p:nvPr/>
        </p:nvSpPr>
        <p:spPr>
          <a:xfrm>
            <a:off x="1212490" y="1502815"/>
            <a:ext cx="5247005" cy="30403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</a:t>
            </a:r>
          </a:p>
          <a:p>
            <a:pPr marL="356870" indent="-34480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Matlplotlib,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Seaborn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Plotly</a:t>
            </a: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Hands-on</a:t>
            </a:r>
            <a:r>
              <a:rPr sz="2400" dirty="0">
                <a:latin typeface="Times New Roman"/>
                <a:cs typeface="Times New Roman"/>
              </a:rPr>
              <a:t> visualization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Times New Roman"/>
                <a:cs typeface="Times New Roman"/>
              </a:rPr>
              <a:t>Numpy,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Pandas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exercises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Pandas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exercises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visualizations</a:t>
            </a:r>
          </a:p>
          <a:p>
            <a:pPr marL="356870" indent="-34480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Seaborn</a:t>
            </a:r>
            <a:endParaRPr sz="24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Case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261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63689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00D0A-9331-B048-BCC3-76017647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6" y="1350110"/>
            <a:ext cx="7932424" cy="3664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en-US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en-US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n-US"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en-US"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learning.</a:t>
            </a:r>
          </a:p>
          <a:p>
            <a:pPr marL="0" indent="0">
              <a:buNone/>
            </a:pPr>
            <a:endParaRPr lang="en-US" sz="20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b="1" spc="-4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helpful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when exploring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getting to know a dataset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help with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identifying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patterns,</a:t>
            </a:r>
            <a:r>
              <a:rPr lang="en-US"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corrupt</a:t>
            </a:r>
            <a:r>
              <a:rPr lang="en-US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lang="en-US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outliers,</a:t>
            </a:r>
            <a:r>
              <a:rPr lang="en-US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400" spc="5" dirty="0"/>
              <a:t>.</a:t>
            </a:r>
          </a:p>
          <a:p>
            <a:pPr marL="0" indent="0">
              <a:buNone/>
            </a:pPr>
            <a:endParaRPr lang="en-US" sz="2400" spc="5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en-US"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n-US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(EDA)</a:t>
            </a:r>
          </a:p>
          <a:p>
            <a:pPr>
              <a:buFont typeface="Wingdings" pitchFamily="2" charset="2"/>
              <a:buChar char="Ø"/>
            </a:pPr>
            <a:endParaRPr lang="en-US" sz="2400" spc="5" dirty="0"/>
          </a:p>
          <a:p>
            <a:pPr>
              <a:buFont typeface="Wingdings" pitchFamily="2" charset="2"/>
              <a:buChar char="Ø"/>
            </a:pPr>
            <a:endParaRPr lang="en-US" sz="24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GB" altLang="en-US" sz="2200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Char char="v"/>
            </a:pPr>
            <a:endParaRPr lang="en-GB" altLang="en-US" sz="3000" dirty="0">
              <a:solidFill>
                <a:srgbClr val="000000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Matplotlib, Seaborn, and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17C57-ED4D-E54D-A80D-FE87D3AF507C}"/>
              </a:ext>
            </a:extLst>
          </p:cNvPr>
          <p:cNvSpPr txBox="1"/>
          <p:nvPr/>
        </p:nvSpPr>
        <p:spPr>
          <a:xfrm>
            <a:off x="601670" y="1197405"/>
            <a:ext cx="70244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matplotlib is a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popular graphical subroutine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used widely for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b="1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applications.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matplotlib provides a context, one in which one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or 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plots can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drawn before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shown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en-US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Convention to import matplotlib: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information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matplotlib.org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D5DCBBD-F0CF-DF4D-B763-333A4C2AB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60" y="281175"/>
            <a:ext cx="701619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dirty="0"/>
              <a:t>Matplotlib, Seaborn, and </a:t>
            </a:r>
            <a:r>
              <a:rPr lang="en-US" sz="2800" dirty="0" err="1"/>
              <a:t>Plotly</a:t>
            </a:r>
            <a:endParaRPr sz="2800" b="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E8648-D6B3-EC44-9AA0-0B8106611B45}"/>
              </a:ext>
            </a:extLst>
          </p:cNvPr>
          <p:cNvSpPr txBox="1"/>
          <p:nvPr/>
        </p:nvSpPr>
        <p:spPr>
          <a:xfrm>
            <a:off x="438760" y="796754"/>
            <a:ext cx="70244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5080" indent="-400050">
              <a:lnSpc>
                <a:spcPct val="100000"/>
              </a:lnSpc>
              <a:buFont typeface="+mj-lt"/>
              <a:buAutoNum type="roman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complementary</a:t>
            </a:r>
            <a:r>
              <a:rPr lang="en-US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specifically</a:t>
            </a:r>
            <a:r>
              <a:rPr lang="en-US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en-US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5080" indent="-400050">
              <a:lnSpc>
                <a:spcPct val="100000"/>
              </a:lnSpc>
              <a:buFont typeface="+mj-lt"/>
              <a:buAutoNum type="romanL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5080" indent="-400050">
              <a:lnSpc>
                <a:spcPct val="100000"/>
              </a:lnSpc>
              <a:buFont typeface="+mj-lt"/>
              <a:buAutoNum type="roman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saying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is,</a:t>
            </a:r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“matplotlib</a:t>
            </a:r>
            <a:r>
              <a:rPr lang="en-US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tries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things</a:t>
            </a:r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US" b="1" spc="-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possible,</a:t>
            </a:r>
            <a:r>
              <a:rPr lang="en-US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tries</a:t>
            </a: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n-US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well-defined</a:t>
            </a:r>
            <a:r>
              <a:rPr lang="en-US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5" dirty="0">
                <a:latin typeface="Arial" panose="020B0604020202020204" pitchFamily="34" charset="0"/>
                <a:cs typeface="Arial" panose="020B0604020202020204" pitchFamily="34" charset="0"/>
              </a:rPr>
              <a:t>too.”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Convention to import seaborn: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seaborn as 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US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information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seaborn.pydata.org</a:t>
            </a:r>
            <a:r>
              <a:rPr lang="en-US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3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393"/>
            <a:ext cx="8615067" cy="7635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E8210F9-2582-1E44-B342-D0627FFED49C}"/>
              </a:ext>
            </a:extLst>
          </p:cNvPr>
          <p:cNvSpPr txBox="1"/>
          <p:nvPr/>
        </p:nvSpPr>
        <p:spPr>
          <a:xfrm>
            <a:off x="448965" y="1502815"/>
            <a:ext cx="8166102" cy="3788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575"/>
              </a:spcBef>
            </a:pP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provides a web-service for hosting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graphs.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Plotly for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configured to render locally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(IPython)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notebooks,</a:t>
            </a:r>
            <a:r>
              <a:rPr sz="20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sz="20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sz="20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browser,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remotely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sz="2000" b="1" spc="-4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account.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2575"/>
              </a:spcBef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Convention to import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plotly.express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0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endParaRPr lang="en-US" sz="20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information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plotly.com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/python/</a:t>
            </a:r>
            <a:r>
              <a:rPr lang="en-US" sz="20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-fundamentals/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2575"/>
              </a:spcBef>
            </a:pP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9E57-400B-1A4D-A998-69097A10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Types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C9978-AFE9-C642-BB1B-EB17654F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655519"/>
            <a:ext cx="7916834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Macintosh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Times New Roman</vt:lpstr>
      <vt:lpstr>Wingdings</vt:lpstr>
      <vt:lpstr>Office Theme</vt:lpstr>
      <vt:lpstr>Statistical Data Visualization</vt:lpstr>
      <vt:lpstr>Main Topics</vt:lpstr>
      <vt:lpstr>Introduction to  Visualizations</vt:lpstr>
      <vt:lpstr>Matplotlib, Seaborn, and Plotly</vt:lpstr>
      <vt:lpstr>Matplotlib, Seaborn, and Plotly</vt:lpstr>
      <vt:lpstr>           Plotly</vt:lpstr>
      <vt:lpstr>   Types of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2021-04-15T21:07:23Z</dcterms:modified>
</cp:coreProperties>
</file>