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2197"/>
  </p:normalViewPr>
  <p:slideViewPr>
    <p:cSldViewPr snapToGrid="0" snapToObjects="1">
      <p:cViewPr varScale="1">
        <p:scale>
          <a:sx n="36" d="100"/>
          <a:sy n="36" d="100"/>
        </p:scale>
        <p:origin x="2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7F98-90A6-D04E-9568-911CA34D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F5BE-65C1-8B4A-B72B-74E7C49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D9BC-FBBA-994C-ABC9-4264AC3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B5AF-9DA8-1040-BEB8-ECDE3FE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E9E7-FDAF-7841-A4BA-27D88E37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1F9-1888-4643-BC93-E1E4BD9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6F521-9780-0147-9065-27ED8709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BB96-829A-EE46-A497-42C7A90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1D1A0-52D8-1D42-90AD-2766388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4D68-403B-0F41-9977-82A6838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9AF13-180E-ED40-8195-589CB96C1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63A5-2F3E-1B43-8449-ECA1B846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03D7-01B3-B545-8D25-1D428BC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C1CF-193D-1F47-8248-62EA4752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05F5-3A69-7C42-B965-D613CE64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8B4D-8DCE-8D42-83D6-D2E1FC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EF22-18ED-A343-A4B1-469AA5D1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F8C3-67AC-454C-B846-5BCDE3E0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A214-7F53-AE42-8BE3-B41E2A9C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1F1F-16C9-CA4B-A344-6174C7E4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6E12-1E1D-7E42-BFE8-5E7E086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C2A9-CEF5-0B43-A189-A05B6529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FC2C-D0CF-504B-A6EE-E9C08E8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A2FE-B5F7-A94C-8940-AEE1B50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F337-DF72-F243-BCEC-BDF250B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3C8E-FEF8-5946-8CFA-8383ECF4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F676-3B2F-DB46-9378-64399748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119-CB10-C64B-B3D0-EE08C8BC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3D11-9650-EF4F-9E4E-0E93B5C6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F024-0F2F-8143-BC57-37BF27B0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0DAA-E3FA-8347-B44A-EF9264DC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A0E2-A16C-AF41-9940-3DEB1934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C65B-E22E-E244-8C8F-512439C2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9713A-E706-6D44-A56B-BC9D8596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0730C-9ECC-1E40-995B-3357932B7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3C4AD-029B-F24A-A8DB-D91FAF60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8A9E-6893-CA47-9D7A-DB5902D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8DFC9-23BE-D247-AFEA-2A6767A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18E37-EC94-C74A-969F-43CE3C87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8BF-8FAC-4F4C-B2F6-91506219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840C-290E-4848-90E0-B32655E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4846E-40C0-554E-AFE7-857B3F09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588D7-ECAD-364F-9EB5-9F8E9D2E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8D136-9DBB-104E-B032-F617255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0A7C7-EB12-474D-BD76-6A3C17EE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F559-3286-A546-93B1-5DCDAAB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1E1A-DC18-3D4A-B456-725E4EA6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D944-E585-C04C-90F5-BDECB7D4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57ADA-2696-584C-B39D-4DFD6F3A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0242-471C-3F40-840A-F421EF6B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82ACC-17BF-CC48-9410-CA536BAD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52A0-9E5F-AF47-BDC0-62B3CE4B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614D-B30D-7E45-B1C4-02EFD092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A8692-2064-BE41-96F8-5C7E60640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66E5B-3977-AA49-B3AF-8E1C3C10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E824-3123-B94E-85B0-C2726603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419E1-83DF-3B46-A287-0093644C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019D-2069-4148-9160-CDAA3291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8328B-845C-E540-9564-B3149A2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3F0F-5C2F-5747-8CC7-BCCE5C6D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DCC0-638C-3048-989C-800AC07D3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A100-C6F0-6148-87AF-C0477F66BDA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4D88-DEDC-2245-AFA8-3092D4E8C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AD05-5E0F-BB4A-A037-18CB53033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941E-B55D-5048-B852-C087A658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1285D-6017-074D-B073-3C5BA3C250A6}"/>
              </a:ext>
            </a:extLst>
          </p:cNvPr>
          <p:cNvSpPr txBox="1"/>
          <p:nvPr/>
        </p:nvSpPr>
        <p:spPr>
          <a:xfrm>
            <a:off x="3556000" y="228600"/>
            <a:ext cx="5017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Neural Network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492AE1E-9954-CB45-994A-11BD4A669517}"/>
              </a:ext>
            </a:extLst>
          </p:cNvPr>
          <p:cNvSpPr txBox="1">
            <a:spLocks/>
          </p:cNvSpPr>
          <p:nvPr/>
        </p:nvSpPr>
        <p:spPr>
          <a:xfrm>
            <a:off x="1168400" y="787400"/>
            <a:ext cx="10464800" cy="142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 neural network and Convolutional neural network</a:t>
            </a:r>
            <a:endParaRPr lang="zh-CN" altLang="en-US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E09B6-2A97-9648-8FEA-56FB09F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" y="2510076"/>
            <a:ext cx="1207619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16D24DC0-2031-8D47-ACF9-1BB80368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0" y="241300"/>
            <a:ext cx="5994400" cy="9017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kernel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353005F2-A60D-1544-AEBF-874A30F9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9" y="936625"/>
            <a:ext cx="4714875" cy="5162550"/>
          </a:xfrm>
          <a:prstGeom prst="rect">
            <a:avLst/>
          </a:prstGeom>
        </p:spPr>
      </p:pic>
      <p:pic>
        <p:nvPicPr>
          <p:cNvPr id="6" name="Picture 2" descr="https://timgsa.baidu.com/timg?image&amp;quality=80&amp;size=b9999_10000&amp;sec=1512249322478&amp;di=69a4ec8266d1bbe18d8a175f759271e2&amp;imgtype=0&amp;src=http%3A%2F%2Fimgtec.eetrend.com%2Fsites%2Fimgtec.eetrend.com%2Ffiles%2F201610%2Fblog%2F8795-23429-1.png">
            <a:extLst>
              <a:ext uri="{FF2B5EF4-FFF2-40B4-BE49-F238E27FC236}">
                <a16:creationId xmlns:a16="http://schemas.microsoft.com/office/drawing/2014/main" id="{67008303-707F-2F49-9988-2B3CAEE2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7" y="1143000"/>
            <a:ext cx="6534923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1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127B-C96B-5B4A-BEA3-F7538F9DC4E1}"/>
              </a:ext>
            </a:extLst>
          </p:cNvPr>
          <p:cNvSpPr txBox="1"/>
          <p:nvPr/>
        </p:nvSpPr>
        <p:spPr>
          <a:xfrm>
            <a:off x="2362200" y="203200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Convolutional Neural Network (CNN) work flow</a:t>
            </a:r>
          </a:p>
        </p:txBody>
      </p:sp>
      <p:pic>
        <p:nvPicPr>
          <p:cNvPr id="5" name="Εικόνα 12">
            <a:extLst>
              <a:ext uri="{FF2B5EF4-FFF2-40B4-BE49-F238E27FC236}">
                <a16:creationId xmlns:a16="http://schemas.microsoft.com/office/drawing/2014/main" id="{39123D9E-3AE1-9E43-ABC1-5ABE468F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2" y="2159896"/>
            <a:ext cx="1774598" cy="1681198"/>
          </a:xfrm>
          <a:prstGeom prst="rect">
            <a:avLst/>
          </a:prstGeom>
        </p:spPr>
      </p:pic>
      <p:pic>
        <p:nvPicPr>
          <p:cNvPr id="6" name="Εικόνα 13">
            <a:extLst>
              <a:ext uri="{FF2B5EF4-FFF2-40B4-BE49-F238E27FC236}">
                <a16:creationId xmlns:a16="http://schemas.microsoft.com/office/drawing/2014/main" id="{8B245482-AF3A-C044-B971-4B186A72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22" y="2420246"/>
            <a:ext cx="1157478" cy="1041730"/>
          </a:xfrm>
          <a:prstGeom prst="rect">
            <a:avLst/>
          </a:prstGeom>
        </p:spPr>
      </p:pic>
      <p:pic>
        <p:nvPicPr>
          <p:cNvPr id="7" name="Picture 6" descr="convolution_schematic.gif">
            <a:extLst>
              <a:ext uri="{FF2B5EF4-FFF2-40B4-BE49-F238E27FC236}">
                <a16:creationId xmlns:a16="http://schemas.microsoft.com/office/drawing/2014/main" id="{91EBCC72-5C0B-DE4A-A131-41C29BE9D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493861"/>
            <a:ext cx="4597400" cy="336227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3BBCC57-3852-CD42-82CE-14B36AA9D746}"/>
              </a:ext>
            </a:extLst>
          </p:cNvPr>
          <p:cNvSpPr/>
          <p:nvPr/>
        </p:nvSpPr>
        <p:spPr>
          <a:xfrm>
            <a:off x="4669914" y="2698795"/>
            <a:ext cx="1654686" cy="47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316891-7796-824F-A75E-907352C3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9" y="1887387"/>
            <a:ext cx="11952381" cy="470476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247B1FA-2390-1C4B-917C-E94C4C68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435" y="363728"/>
            <a:ext cx="4460748" cy="1135888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 layer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oling">
            <a:extLst>
              <a:ext uri="{FF2B5EF4-FFF2-40B4-BE49-F238E27FC236}">
                <a16:creationId xmlns:a16="http://schemas.microsoft.com/office/drawing/2014/main" id="{131BF0F1-BE77-C24F-B7FD-061530879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132" y="0"/>
            <a:ext cx="10166604" cy="8798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  <a:endParaRPr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bhXRN.png" descr="bhXRN.png">
            <a:extLst>
              <a:ext uri="{FF2B5EF4-FFF2-40B4-BE49-F238E27FC236}">
                <a16:creationId xmlns:a16="http://schemas.microsoft.com/office/drawing/2014/main" id="{66DCDF20-4046-F245-AA6D-A4E92273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1" y="1133857"/>
            <a:ext cx="8264652" cy="58869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92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B88EB6-5FBD-DF42-9C38-56669664DAD9}"/>
              </a:ext>
            </a:extLst>
          </p:cNvPr>
          <p:cNvSpPr txBox="1">
            <a:spLocks/>
          </p:cNvSpPr>
          <p:nvPr/>
        </p:nvSpPr>
        <p:spPr>
          <a:xfrm>
            <a:off x="2176880" y="0"/>
            <a:ext cx="8041440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 (CNNs)</a:t>
            </a:r>
          </a:p>
        </p:txBody>
      </p:sp>
      <p:pic>
        <p:nvPicPr>
          <p:cNvPr id="6" name="Εικόνα 8">
            <a:extLst>
              <a:ext uri="{FF2B5EF4-FFF2-40B4-BE49-F238E27FC236}">
                <a16:creationId xmlns:a16="http://schemas.microsoft.com/office/drawing/2014/main" id="{9A8C1FF0-2928-5148-A294-EEEDC7D6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5" y="2313151"/>
            <a:ext cx="6341525" cy="3536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F5D46-34FB-A747-B082-64E9886C4888}"/>
              </a:ext>
            </a:extLst>
          </p:cNvPr>
          <p:cNvSpPr txBox="1"/>
          <p:nvPr/>
        </p:nvSpPr>
        <p:spPr>
          <a:xfrm>
            <a:off x="213722" y="1387560"/>
            <a:ext cx="7148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 vectors for n-grams and 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them afterwards</a:t>
            </a:r>
          </a:p>
        </p:txBody>
      </p:sp>
      <p:sp>
        <p:nvSpPr>
          <p:cNvPr id="8" name="Ορθογώνιο 1">
            <a:extLst>
              <a:ext uri="{FF2B5EF4-FFF2-40B4-BE49-F238E27FC236}">
                <a16:creationId xmlns:a16="http://schemas.microsoft.com/office/drawing/2014/main" id="{EF2C6771-DCB6-C14C-B39A-716A29330FB9}"/>
              </a:ext>
            </a:extLst>
          </p:cNvPr>
          <p:cNvSpPr/>
          <p:nvPr/>
        </p:nvSpPr>
        <p:spPr>
          <a:xfrm>
            <a:off x="-148163" y="629072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i="1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900" i="1" dirty="0" err="1">
                <a:latin typeface="Arial" charset="0"/>
                <a:ea typeface="Arial" charset="0"/>
                <a:cs typeface="Arial" charset="0"/>
              </a:rPr>
              <a:t>shafeentejani.github.io</a:t>
            </a:r>
            <a:r>
              <a:rPr lang="en-US" sz="900" i="1" dirty="0">
                <a:latin typeface="Arial" charset="0"/>
                <a:ea typeface="Arial" charset="0"/>
                <a:cs typeface="Arial" charset="0"/>
              </a:rPr>
              <a:t>/assets/images/</a:t>
            </a:r>
            <a:r>
              <a:rPr lang="en-US" sz="900" i="1" dirty="0" err="1">
                <a:latin typeface="Arial" charset="0"/>
                <a:ea typeface="Arial" charset="0"/>
                <a:cs typeface="Arial" charset="0"/>
              </a:rPr>
              <a:t>pooling.gif</a:t>
            </a:r>
            <a:endParaRPr lang="en-US" sz="9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 Light</vt:lpstr>
      <vt:lpstr>Arial</vt:lpstr>
      <vt:lpstr>Arial Narrow</vt:lpstr>
      <vt:lpstr>Calibri</vt:lpstr>
      <vt:lpstr>Calibri Light</vt:lpstr>
      <vt:lpstr>Office Theme</vt:lpstr>
      <vt:lpstr>PowerPoint Presentation</vt:lpstr>
      <vt:lpstr>Convolutional kernel</vt:lpstr>
      <vt:lpstr>PowerPoint Presentation</vt:lpstr>
      <vt:lpstr>Pooling layer</vt:lpstr>
      <vt:lpstr>Pooling Methods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2021-05-04T21:47:36Z</dcterms:created>
  <dcterms:modified xsi:type="dcterms:W3CDTF">2021-05-04T22:08:15Z</dcterms:modified>
</cp:coreProperties>
</file>