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9" r:id="rId5"/>
    <p:sldId id="261" r:id="rId6"/>
    <p:sldId id="258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6C1A00"/>
    <a:srgbClr val="CC0099"/>
    <a:srgbClr val="007033"/>
    <a:srgbClr val="E50D79"/>
    <a:srgbClr val="E2109C"/>
    <a:srgbClr val="FE9202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9"/>
    <p:restoredTop sz="92235"/>
  </p:normalViewPr>
  <p:slideViewPr>
    <p:cSldViewPr>
      <p:cViewPr varScale="1">
        <p:scale>
          <a:sx n="110" d="100"/>
          <a:sy n="110" d="100"/>
        </p:scale>
        <p:origin x="53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#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28470"/>
            <a:ext cx="3970330" cy="8211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C29-11F5-A84F-AFF5-03A0F99C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2CFA492-438B-7240-BCE6-35DEB326D63B}"/>
              </a:ext>
            </a:extLst>
          </p:cNvPr>
          <p:cNvSpPr txBox="1"/>
          <p:nvPr/>
        </p:nvSpPr>
        <p:spPr>
          <a:xfrm>
            <a:off x="296260" y="1502815"/>
            <a:ext cx="839877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sz="24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sz="24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400" b="1" spc="-6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manipulation</a:t>
            </a:r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analysis.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263015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particular,</a:t>
            </a:r>
            <a:r>
              <a:rPr sz="24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sz="24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400" b="1" spc="-6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sz="2400" b="1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dataframes.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0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0D5C-BBB2-C646-8495-A9DACD11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68924-3A41-1C4B-A30D-777E2A9FEC12}"/>
              </a:ext>
            </a:extLst>
          </p:cNvPr>
          <p:cNvSpPr txBox="1"/>
          <p:nvPr/>
        </p:nvSpPr>
        <p:spPr>
          <a:xfrm>
            <a:off x="1212490" y="1655520"/>
            <a:ext cx="24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Fun with Python</a:t>
            </a:r>
          </a:p>
        </p:txBody>
      </p:sp>
    </p:spTree>
    <p:extLst>
      <p:ext uri="{BB962C8B-B14F-4D97-AF65-F5344CB8AC3E}">
        <p14:creationId xmlns:p14="http://schemas.microsoft.com/office/powerpoint/2010/main" val="398571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B89A-9AE2-594D-80A2-27FBEEBC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8E2AE5A-2393-B140-82CA-1571DC67C285}"/>
              </a:ext>
            </a:extLst>
          </p:cNvPr>
          <p:cNvSpPr txBox="1"/>
          <p:nvPr/>
        </p:nvSpPr>
        <p:spPr>
          <a:xfrm>
            <a:off x="688323" y="1614911"/>
            <a:ext cx="4036381" cy="263918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Python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Installation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</a:p>
          <a:p>
            <a:pPr marL="3568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20" dirty="0">
                <a:latin typeface="Times New Roman"/>
                <a:cs typeface="Times New Roman"/>
              </a:rPr>
              <a:t>Types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Python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Numpy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Pandas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Practice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14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00D0A-9331-B048-BCC3-76017647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6" y="1350110"/>
            <a:ext cx="7932424" cy="36649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rgbClr val="990099"/>
                </a:solidFill>
                <a:cs typeface="Calibri"/>
              </a:rPr>
              <a:t>Python</a:t>
            </a:r>
            <a:r>
              <a:rPr lang="en-US" sz="2400" spc="-25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is</a:t>
            </a:r>
            <a:r>
              <a:rPr lang="en-US" sz="2400" spc="-3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the</a:t>
            </a:r>
            <a:r>
              <a:rPr lang="en-US" sz="2400" spc="-1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most</a:t>
            </a:r>
            <a:r>
              <a:rPr lang="en-US" sz="2400" spc="-5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popular</a:t>
            </a:r>
            <a:r>
              <a:rPr lang="en-US" sz="2400" spc="-45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programming</a:t>
            </a:r>
            <a:r>
              <a:rPr lang="en-US" sz="2400" spc="-5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language</a:t>
            </a:r>
            <a:r>
              <a:rPr lang="en-US" sz="2400" spc="-35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&amp;</a:t>
            </a:r>
            <a:r>
              <a:rPr lang="en-US" sz="2400" spc="-15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choice</a:t>
            </a:r>
            <a:r>
              <a:rPr lang="en-US" sz="2400" spc="-4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990099"/>
                </a:solidFill>
                <a:cs typeface="Calibri"/>
              </a:rPr>
              <a:t>for </a:t>
            </a:r>
            <a:r>
              <a:rPr lang="en-US" sz="2400" spc="-66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Data</a:t>
            </a:r>
            <a:r>
              <a:rPr lang="en-US" sz="2400" spc="-1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Scientist</a:t>
            </a:r>
            <a:r>
              <a:rPr lang="en-US" sz="2400" spc="-55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/</a:t>
            </a:r>
            <a:r>
              <a:rPr lang="en-US" sz="2400" spc="-2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Data</a:t>
            </a:r>
            <a:r>
              <a:rPr lang="en-US" sz="2400" spc="-5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Engineer</a:t>
            </a:r>
            <a:r>
              <a:rPr lang="en-US" sz="2400" spc="-3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across</a:t>
            </a:r>
            <a:r>
              <a:rPr lang="en-US" sz="2400" spc="-3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the</a:t>
            </a:r>
            <a:r>
              <a:rPr lang="en-US" sz="2400" spc="-40" dirty="0">
                <a:solidFill>
                  <a:srgbClr val="990099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990099"/>
                </a:solidFill>
                <a:cs typeface="Calibri"/>
              </a:rPr>
              <a:t>world</a:t>
            </a:r>
            <a:endParaRPr lang="en-GB" altLang="en-US" sz="2200" dirty="0">
              <a:solidFill>
                <a:srgbClr val="6C1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GB" altLang="en-US" sz="22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 with major platforms and systems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GB" altLang="en-US" sz="22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 standard library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GB" altLang="en-US" sz="22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Many open source frameworks and tools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GB" altLang="en-US" sz="22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Simplify complex software development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GB" altLang="en-US" sz="22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for all the new state of the art technologies (like Deep Learning and Artificial Intelligence)</a:t>
            </a:r>
          </a:p>
          <a:p>
            <a:pPr marL="0" indent="0" eaLnBrk="1" hangingPunct="1">
              <a:buNone/>
            </a:pPr>
            <a:endParaRPr lang="en-GB" altLang="en-US" sz="22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endParaRPr lang="en-GB" altLang="en-US" sz="3000" dirty="0">
              <a:solidFill>
                <a:srgbClr val="000000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17C57-ED4D-E54D-A80D-FE87D3AF507C}"/>
              </a:ext>
            </a:extLst>
          </p:cNvPr>
          <p:cNvSpPr txBox="1"/>
          <p:nvPr/>
        </p:nvSpPr>
        <p:spPr>
          <a:xfrm>
            <a:off x="601670" y="1197405"/>
            <a:ext cx="61711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Install Anaconda distribution: </a:t>
            </a:r>
          </a:p>
          <a:p>
            <a:r>
              <a:rPr lang="en-US" dirty="0"/>
              <a:t>     https://</a:t>
            </a:r>
            <a:r>
              <a:rPr lang="en-US" dirty="0" err="1"/>
              <a:t>www.anaconda.com</a:t>
            </a:r>
            <a:r>
              <a:rPr lang="en-US" dirty="0"/>
              <a:t>/products/</a:t>
            </a:r>
            <a:r>
              <a:rPr lang="en-US" dirty="0" err="1"/>
              <a:t>individual#Downloads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Install Python 3.8</a:t>
            </a:r>
          </a:p>
          <a:p>
            <a:r>
              <a:rPr lang="en-US" dirty="0"/>
              <a:t>Anaconda latest version:</a:t>
            </a:r>
          </a:p>
          <a:p>
            <a:r>
              <a:rPr lang="en-US" dirty="0">
                <a:hlinkClick r:id="rId2"/>
              </a:rPr>
              <a:t>https://www.anaconda.com/products/individual#Downloads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(choose Mac or Linux or windows)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DD5DCBBD-F0CF-DF4D-B763-333A4C2AB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36785"/>
            <a:ext cx="7016194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sz="2800" b="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sz="2800" b="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5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D336426-B897-8F46-BE71-FC88BFDB5B85}"/>
              </a:ext>
            </a:extLst>
          </p:cNvPr>
          <p:cNvSpPr txBox="1"/>
          <p:nvPr/>
        </p:nvSpPr>
        <p:spPr>
          <a:xfrm>
            <a:off x="296260" y="1197405"/>
            <a:ext cx="7177134" cy="155170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45770" indent="-43370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45134" algn="l"/>
                <a:tab pos="446405" algn="l"/>
              </a:tabLst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multi-dimensional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Matplotlib,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3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393"/>
            <a:ext cx="8615067" cy="763525"/>
          </a:xfrm>
        </p:spPr>
        <p:txBody>
          <a:bodyPr>
            <a:normAutofit/>
          </a:bodyPr>
          <a:lstStyle/>
          <a:p>
            <a:r>
              <a:rPr lang="en-US" sz="2800" dirty="0"/>
              <a:t>Types of common variables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32696CF-492B-CC4B-A5EE-ED8F0B53496F}"/>
              </a:ext>
            </a:extLst>
          </p:cNvPr>
          <p:cNvSpPr txBox="1"/>
          <p:nvPr/>
        </p:nvSpPr>
        <p:spPr>
          <a:xfrm>
            <a:off x="712708" y="1607587"/>
            <a:ext cx="2943062" cy="229037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1FEB-5E33-F548-AAB4-02A03987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93"/>
            <a:ext cx="8615067" cy="763525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B5D505E-E8BD-BE44-9DD2-4E933FCC4CCB}"/>
              </a:ext>
            </a:extLst>
          </p:cNvPr>
          <p:cNvSpPr txBox="1"/>
          <p:nvPr/>
        </p:nvSpPr>
        <p:spPr>
          <a:xfrm>
            <a:off x="448965" y="1655520"/>
            <a:ext cx="794066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Apart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int,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string,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400" spc="-6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1783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469900" indent="-41783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pPr marL="469900" indent="-41783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0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EF5E-987E-524A-A4D0-CF71FFA2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en-US"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sz="2400" b="1" spc="-7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Dictionary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CEAF653-2D73-1645-83D2-1F8DADF4B6AD}"/>
              </a:ext>
            </a:extLst>
          </p:cNvPr>
          <p:cNvSpPr txBox="1"/>
          <p:nvPr/>
        </p:nvSpPr>
        <p:spPr>
          <a:xfrm>
            <a:off x="345112" y="1655520"/>
            <a:ext cx="7240369" cy="193642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0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20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0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0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000" b="1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r>
              <a:rPr sz="2000" b="1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0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b="1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mixed</a:t>
            </a:r>
            <a:r>
              <a:rPr sz="2000" b="1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sz="2000" b="1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sz="20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sz="20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20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0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0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20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134" indent="-4330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sz="2000" b="1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sz="20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20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D082-FC4B-2549-B8FA-0AEEEE50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07C3C69-2A81-194B-951E-57A107A8FCFF}"/>
              </a:ext>
            </a:extLst>
          </p:cNvPr>
          <p:cNvSpPr txBox="1"/>
          <p:nvPr/>
        </p:nvSpPr>
        <p:spPr>
          <a:xfrm>
            <a:off x="289059" y="1154315"/>
            <a:ext cx="7184335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fundamental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scientific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000" spc="-6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Python.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469900" indent="-4178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powerful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N-dimensional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1783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sophisticated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(broadcasting)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167005" indent="-41783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algebra,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Fourier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transform,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000" spc="-6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capabilities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AE09D5-9A38-AC42-85EF-4BEB5AA12E4E}"/>
              </a:ext>
            </a:extLst>
          </p:cNvPr>
          <p:cNvSpPr txBox="1"/>
          <p:nvPr/>
        </p:nvSpPr>
        <p:spPr>
          <a:xfrm>
            <a:off x="348145" y="3793390"/>
            <a:ext cx="23317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ndara"/>
                <a:cs typeface="Candara"/>
              </a:rPr>
              <a:t>Refer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-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spc="-10" dirty="0">
                <a:latin typeface="Candara"/>
                <a:cs typeface="Candara"/>
                <a:hlinkClick r:id="rId2"/>
              </a:rPr>
              <a:t>http://www.numpy.org/</a:t>
            </a:r>
            <a:endParaRPr sz="14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13441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Macintosh PowerPoint</Application>
  <PresentationFormat>On-screen Show (16:9)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Candara</vt:lpstr>
      <vt:lpstr>Times New Roman</vt:lpstr>
      <vt:lpstr>Wingdings</vt:lpstr>
      <vt:lpstr>Office Theme</vt:lpstr>
      <vt:lpstr>Python Basics</vt:lpstr>
      <vt:lpstr>Learning Objectives</vt:lpstr>
      <vt:lpstr>What is Python</vt:lpstr>
      <vt:lpstr>Installation Steps</vt:lpstr>
      <vt:lpstr>Common python libraries</vt:lpstr>
      <vt:lpstr>Types of common variables</vt:lpstr>
      <vt:lpstr>Data Types in Python</vt:lpstr>
      <vt:lpstr>Python data structures - List vs  Tuple vs Dictionary</vt:lpstr>
      <vt:lpstr>Numpy</vt:lpstr>
      <vt:lpstr>Pandas</vt:lpstr>
      <vt:lpstr>Python Practice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2021-04-09T02:25:11Z</dcterms:modified>
</cp:coreProperties>
</file>