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20"/>
  </p:notesMasterIdLst>
  <p:sldIdLst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47" autoAdjust="0"/>
    <p:restoredTop sz="94660"/>
  </p:normalViewPr>
  <p:slideViewPr>
    <p:cSldViewPr>
      <p:cViewPr varScale="1">
        <p:scale>
          <a:sx n="81" d="100"/>
          <a:sy n="81" d="100"/>
        </p:scale>
        <p:origin x="-4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BE0D7-FC35-4EB5-BA35-02C0A123272F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64BCB-60B9-4770-BF6D-6380C170F1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310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2.svg"/><Relationship Id="rId3" Type="http://schemas.openxmlformats.org/officeDocument/2006/relationships/image" Target="../media/image26.svg"/><Relationship Id="rId7" Type="http://schemas.openxmlformats.org/officeDocument/2006/relationships/image" Target="../media/image620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15.svg"/><Relationship Id="rId5" Type="http://schemas.openxmlformats.org/officeDocument/2006/relationships/image" Target="../media/image421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22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30.svg"/><Relationship Id="rId7" Type="http://schemas.openxmlformats.org/officeDocument/2006/relationships/image" Target="../media/image4431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4232.svg"/><Relationship Id="rId4" Type="http://schemas.openxmlformats.org/officeDocument/2006/relationships/image" Target="../media/image20.png"/><Relationship Id="rId9" Type="http://schemas.openxmlformats.org/officeDocument/2006/relationships/image" Target="../media/image12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523.svg"/><Relationship Id="rId7" Type="http://schemas.openxmlformats.org/officeDocument/2006/relationships/image" Target="../media/image4724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11" Type="http://schemas.openxmlformats.org/officeDocument/2006/relationships/image" Target="../media/image4925.svg"/><Relationship Id="rId5" Type="http://schemas.openxmlformats.org/officeDocument/2006/relationships/image" Target="../media/image4626.svg"/><Relationship Id="rId10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2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7.svg"/><Relationship Id="rId7" Type="http://schemas.openxmlformats.org/officeDocument/2006/relationships/image" Target="../media/image12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118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95.svg"/><Relationship Id="rId3" Type="http://schemas.openxmlformats.org/officeDocument/2006/relationships/image" Target="../media/image26.svg"/><Relationship Id="rId7" Type="http://schemas.openxmlformats.org/officeDocument/2006/relationships/image" Target="../media/image557.svg"/><Relationship Id="rId12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image" Target="../media/image122.svg"/><Relationship Id="rId5" Type="http://schemas.openxmlformats.org/officeDocument/2006/relationships/image" Target="../media/image538.svg"/><Relationship Id="rId10" Type="http://schemas.openxmlformats.org/officeDocument/2006/relationships/image" Target="../media/image6.png"/><Relationship Id="rId4" Type="http://schemas.openxmlformats.org/officeDocument/2006/relationships/image" Target="../media/image24.png"/><Relationship Id="rId9" Type="http://schemas.openxmlformats.org/officeDocument/2006/relationships/image" Target="../media/image579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svg"/><Relationship Id="rId7" Type="http://schemas.openxmlformats.org/officeDocument/2006/relationships/image" Target="../media/image1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414.svg"/><Relationship Id="rId4" Type="http://schemas.openxmlformats.org/officeDocument/2006/relationships/image" Target="../media/image3.png"/><Relationship Id="rId9" Type="http://schemas.openxmlformats.org/officeDocument/2006/relationships/image" Target="../media/image1619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10.svg"/><Relationship Id="rId7" Type="http://schemas.openxmlformats.org/officeDocument/2006/relationships/image" Target="../media/image2211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2412.svg"/><Relationship Id="rId5" Type="http://schemas.openxmlformats.org/officeDocument/2006/relationships/image" Target="../media/image2013.sv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2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svg"/><Relationship Id="rId7" Type="http://schemas.openxmlformats.org/officeDocument/2006/relationships/image" Target="../media/image1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414.svg"/><Relationship Id="rId4" Type="http://schemas.openxmlformats.org/officeDocument/2006/relationships/image" Target="../media/image3.png"/><Relationship Id="rId9" Type="http://schemas.openxmlformats.org/officeDocument/2006/relationships/image" Target="../media/image263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827.svg"/><Relationship Id="rId7" Type="http://schemas.openxmlformats.org/officeDocument/2006/relationships/image" Target="../media/image322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6.svg"/><Relationship Id="rId5" Type="http://schemas.openxmlformats.org/officeDocument/2006/relationships/image" Target="../media/image3029.sv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2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svg"/><Relationship Id="rId7" Type="http://schemas.openxmlformats.org/officeDocument/2006/relationships/image" Target="../media/image12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211.sv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14.svg"/><Relationship Id="rId7" Type="http://schemas.openxmlformats.org/officeDocument/2006/relationships/image" Target="../media/image12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015.svg"/><Relationship Id="rId4" Type="http://schemas.openxmlformats.org/officeDocument/2006/relationships/image" Target="../media/image5.png"/><Relationship Id="rId9" Type="http://schemas.openxmlformats.org/officeDocument/2006/relationships/image" Target="../media/image341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svg"/><Relationship Id="rId7" Type="http://schemas.openxmlformats.org/officeDocument/2006/relationships/image" Target="../media/image1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84.svg"/><Relationship Id="rId4" Type="http://schemas.openxmlformats.org/officeDocument/2006/relationships/image" Target="../media/image1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30.svg"/><Relationship Id="rId7" Type="http://schemas.openxmlformats.org/officeDocument/2006/relationships/image" Target="../media/image4431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4232.svg"/><Relationship Id="rId4" Type="http://schemas.openxmlformats.org/officeDocument/2006/relationships/image" Target="../media/image20.png"/><Relationship Id="rId9" Type="http://schemas.openxmlformats.org/officeDocument/2006/relationships/image" Target="../media/image12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259" y="551145"/>
            <a:ext cx="6316218" cy="4215384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54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4A913D94-05C3-4943-3A5A-68A54E9BFD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7834" r="18723" b="57209"/>
          <a:stretch/>
        </p:blipFill>
        <p:spPr>
          <a:xfrm rot="10800000">
            <a:off x="7190748" y="-1"/>
            <a:ext cx="1953252" cy="244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B8A215FC-A562-570C-4B81-BDACB41040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5962" t="4804" r="2363" b="470"/>
          <a:stretch/>
        </p:blipFill>
        <p:spPr>
          <a:xfrm flipH="1">
            <a:off x="5122209" y="3962400"/>
            <a:ext cx="4021791" cy="288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6E4D6661-6121-F9D4-5417-DCF6F824FC6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56443" t="62500"/>
          <a:stretch/>
        </p:blipFill>
        <p:spPr>
          <a:xfrm>
            <a:off x="1" y="2971800"/>
            <a:ext cx="402431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C208DEAE-E889-7FE9-79F8-C2BD8D3E7CF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211148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284BD9EE-E876-31F4-1F8B-4054CE0AEF5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12075" r="-434" b="36144"/>
          <a:stretch/>
        </p:blipFill>
        <p:spPr>
          <a:xfrm rot="10800000">
            <a:off x="1439777" y="0"/>
            <a:ext cx="4381895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80FC0E45-129F-2666-ADC5-CA528CAC159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28090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6876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52576074-8A5F-7308-EC7D-96E98F2E3C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258" y="1943100"/>
            <a:ext cx="7015734" cy="39684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350"/>
              </a:spcAft>
              <a:buNone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219BAE7-061D-1C2C-8FE8-F52FE980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" t="1737" r="20884" b="10416"/>
          <a:stretch/>
        </p:blipFill>
        <p:spPr>
          <a:xfrm rot="5400000">
            <a:off x="-403585" y="5615031"/>
            <a:ext cx="1628776" cy="8571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1756DF4-EAAF-D894-A06D-881BB4F1F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6626" r="31329"/>
          <a:stretch/>
        </p:blipFill>
        <p:spPr>
          <a:xfrm>
            <a:off x="7020128" y="1"/>
            <a:ext cx="2123873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3E13A01-E9E2-1B24-006D-FC7933FFAB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781D330E-7CAC-3E1B-56FB-58D6F39003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679891-41CC-3417-4CF6-135A18671481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91D90A8-8A48-8962-E406-C96FD90CB835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xmlns="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1219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Subtitle + Pictu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6E4D6661-6121-F9D4-5417-DCF6F824F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>
            <a:off x="1" y="2971800"/>
            <a:ext cx="402431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C208DEAE-E889-7FE9-79F8-C2BD8D3E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211148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601249"/>
            <a:ext cx="7100056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54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259" y="4418765"/>
            <a:ext cx="3639741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284BD9EE-E876-31F4-1F8B-4054CE0AEF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2075" r="-434" b="36144"/>
          <a:stretch/>
        </p:blipFill>
        <p:spPr>
          <a:xfrm rot="10800000">
            <a:off x="4762105" y="0"/>
            <a:ext cx="4381895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80FC0E45-129F-2666-ADC5-CA528CAC15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xmlns="" id="{E9B8797B-5A64-AA88-89DF-4E8F1CDE84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330" b="330"/>
          <a:stretch/>
        </p:blipFill>
        <p:spPr>
          <a:xfrm>
            <a:off x="5584031" y="4414839"/>
            <a:ext cx="3114675" cy="22685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80503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79482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xmlns="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04D03EA9-B8EA-C820-7047-334786CA5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259" y="1943101"/>
            <a:ext cx="4341864" cy="4137025"/>
          </a:xfrm>
        </p:spPr>
        <p:txBody>
          <a:bodyPr>
            <a:normAutofit/>
          </a:bodyPr>
          <a:lstStyle>
            <a:lvl1pPr marL="214313" indent="-214313">
              <a:spcBef>
                <a:spcPts val="0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xmlns="" id="{7579BEE5-3FD9-4DF0-230C-7FA6CCD92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559883" y="1944861"/>
            <a:ext cx="2651859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350"/>
              </a:spcAft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07BF3E18-F4C7-7171-85A1-A1417BBB2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937" r="-90" b="34030"/>
          <a:stretch/>
        </p:blipFill>
        <p:spPr>
          <a:xfrm flipH="1">
            <a:off x="1132880" y="6167556"/>
            <a:ext cx="3095625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885A8744-AECE-0116-FEDA-A44BAC606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53A8B3A-B2F0-DDCC-037D-58AC84990CDC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13498EA-BAEA-81D7-F45E-B88032C1F2AB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xmlns="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3998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C58CF9A0-3FB8-D25D-7C0E-70C4447FC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7834" r="18723" b="57209"/>
          <a:stretch/>
        </p:blipFill>
        <p:spPr>
          <a:xfrm rot="10800000">
            <a:off x="7190748" y="0"/>
            <a:ext cx="1953252" cy="2443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6E4D6661-6121-F9D4-5417-DCF6F824FC6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6443" t="62500"/>
          <a:stretch/>
        </p:blipFill>
        <p:spPr>
          <a:xfrm>
            <a:off x="1" y="2971800"/>
            <a:ext cx="402431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C208DEAE-E889-7FE9-79F8-C2BD8D3E7CF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211148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284BD9EE-E876-31F4-1F8B-4054CE0AEF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2075" r="-434" b="36144"/>
          <a:stretch/>
        </p:blipFill>
        <p:spPr>
          <a:xfrm rot="10800000">
            <a:off x="190105" y="0"/>
            <a:ext cx="4381895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80FC0E45-129F-2666-ADC5-CA528CAC159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9B0190A-8AD6-55FA-9511-16EF09FB2A4A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904" r="644"/>
          <a:stretch/>
        </p:blipFill>
        <p:spPr>
          <a:xfrm>
            <a:off x="5598946" y="4429764"/>
            <a:ext cx="3078329" cy="22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563671"/>
            <a:ext cx="7297340" cy="3850416"/>
          </a:xfrm>
        </p:spPr>
        <p:txBody>
          <a:bodyPr tIns="91440" rIns="91440" bIns="0" anchor="b">
            <a:normAutofit/>
          </a:bodyPr>
          <a:lstStyle>
            <a:lvl1pPr algn="l">
              <a:lnSpc>
                <a:spcPct val="75000"/>
              </a:lnSpc>
              <a:defRPr sz="6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259" y="4418765"/>
            <a:ext cx="3639741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930498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06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646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9805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7688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15613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059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60" y="771527"/>
            <a:ext cx="406955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xmlns="" id="{75B65357-D1FE-FECA-535B-1A25B611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8A331BA-4F9C-891F-3D66-F5C7411B91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2260" y="2713383"/>
            <a:ext cx="4069556" cy="3368330"/>
          </a:xfrm>
        </p:spPr>
        <p:txBody>
          <a:bodyPr>
            <a:normAutofit/>
          </a:bodyPr>
          <a:lstStyle>
            <a:lvl1pPr marL="34290" indent="0">
              <a:spcBef>
                <a:spcPts val="900"/>
              </a:spcBef>
              <a:buNone/>
              <a:defRPr sz="2100" b="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4A42A5C-350F-AE48-D0B0-BADB938CD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937" r="24894" b="34030"/>
          <a:stretch/>
        </p:blipFill>
        <p:spPr>
          <a:xfrm rot="5400000">
            <a:off x="-1289691" y="5050479"/>
            <a:ext cx="3097213" cy="51783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xmlns="" id="{F2761603-166B-5BAC-2CE7-DC4B59BFA9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29717AF7-E5A1-E433-89C4-DF7F5FC66958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596FE939-BBF8-FA85-BB1D-B7223365D9B2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xmlns="" id="{325B5DAA-F347-B710-E29A-24387F20B2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4089" r="3872"/>
          <a:stretch/>
        </p:blipFill>
        <p:spPr>
          <a:xfrm flipH="1">
            <a:off x="5286376" y="0"/>
            <a:ext cx="3007752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xmlns="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89317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  <p15:guide id="4294967295" orient="horz" pos="4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AC03-3C9F-484B-AF1D-3875F05E0327}" type="datetimeFigureOut">
              <a:rPr lang="en-IN" smtClean="0"/>
              <a:pPr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F3231-3413-4363-8320-9624AADC5A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95774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360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1337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873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10624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219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+ Pictur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6E4D6661-6121-F9D4-5417-DCF6F824F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>
            <a:off x="1" y="2971800"/>
            <a:ext cx="402431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C208DEAE-E889-7FE9-79F8-C2BD8D3E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211148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551145"/>
            <a:ext cx="7297340" cy="3862942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54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284BD9EE-E876-31F4-1F8B-4054CE0AEF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2075" r="-434" b="36144"/>
          <a:stretch/>
        </p:blipFill>
        <p:spPr>
          <a:xfrm rot="10800000">
            <a:off x="4762105" y="0"/>
            <a:ext cx="4381895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80FC0E45-129F-2666-ADC5-CA528CAC15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xmlns="" id="{AE6FBA80-F1EC-1A7C-2AE6-56526A6641F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145" r="15223"/>
          <a:stretch/>
        </p:blipFill>
        <p:spPr>
          <a:xfrm>
            <a:off x="5111353" y="3946526"/>
            <a:ext cx="4032647" cy="2911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340166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+ Pic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79482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xmlns="" id="{74351DD5-0416-57B2-E44B-82E891E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A9F2E180-1635-139C-1D12-EDD842B70A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14875" y="1943101"/>
            <a:ext cx="3496866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350"/>
              </a:spcAft>
              <a:buNone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xmlns="" id="{54A42A5C-350F-AE48-D0B0-BADB938CD6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937" r="-90" b="34030"/>
          <a:stretch/>
        </p:blipFill>
        <p:spPr>
          <a:xfrm>
            <a:off x="4838700" y="6167556"/>
            <a:ext cx="3095625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FB8407C5-216F-7840-BF20-0C181F747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62F781EE-C3C5-37AA-5244-B5700A72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xmlns="" id="{9EDCD41B-BD44-EFD9-098C-08EFF50B45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AF47A33B-958A-63D6-7735-E46458DDE428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247F40E-13E2-21B6-B70A-15C733963D8B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xmlns="" id="{798D7631-E74E-FD57-E7A1-2F33A1AF4D7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2996" t="3187" r="3772" b="1961"/>
          <a:stretch/>
        </p:blipFill>
        <p:spPr>
          <a:xfrm>
            <a:off x="685800" y="1943100"/>
            <a:ext cx="3886200" cy="491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1139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+ Subtitle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xmlns="" id="{6E4D6661-6121-F9D4-5417-DCF6F824FC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>
            <a:off x="1" y="2971800"/>
            <a:ext cx="402431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C208DEAE-E889-7FE9-79F8-C2BD8D3E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211148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601249"/>
            <a:ext cx="7100056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54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2259" y="4414088"/>
            <a:ext cx="3639741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xmlns="" id="{284BD9EE-E876-31F4-1F8B-4054CE0AEF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12075" r="-434" b="36144"/>
          <a:stretch/>
        </p:blipFill>
        <p:spPr>
          <a:xfrm rot="10800000">
            <a:off x="4762105" y="0"/>
            <a:ext cx="4381895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xmlns="" id="{80FC0E45-129F-2666-ADC5-CA528CAC159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46B6B28-B1CF-CAFC-6B41-74A4AFFF604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b="36000"/>
          <a:stretch/>
        </p:blipFill>
        <p:spPr>
          <a:xfrm>
            <a:off x="5685487" y="3305998"/>
            <a:ext cx="2991788" cy="35520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68050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79482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xmlns="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xmlns="" id="{D5C77874-9E90-144B-F071-3562BDA21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2259" y="1944688"/>
            <a:ext cx="3496866" cy="4137025"/>
          </a:xfrm>
        </p:spPr>
        <p:txBody>
          <a:bodyPr>
            <a:normAutofit/>
          </a:bodyPr>
          <a:lstStyle>
            <a:lvl1pPr marL="214313" indent="-214313">
              <a:spcBef>
                <a:spcPts val="0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75E76D-659C-5392-C974-020D3392EA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3742" y="1939481"/>
            <a:ext cx="3339846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350"/>
              </a:spcAft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07BF3E18-F4C7-7171-85A1-A1417BBB2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937" r="-90" b="34030"/>
          <a:stretch/>
        </p:blipFill>
        <p:spPr>
          <a:xfrm flipH="1">
            <a:off x="1132880" y="6167556"/>
            <a:ext cx="3095625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885A8744-AECE-0116-FEDA-A44BAC606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53A8B3A-B2F0-DDCC-037D-58AC84990CDC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13498EA-BAEA-81D7-F45E-B88032C1F2AB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015910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79482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xmlns="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xmlns="" id="{6A980337-5E6C-4D7B-D56F-D5EA84AF7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32259" y="1943101"/>
            <a:ext cx="3496866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350"/>
              </a:spcAft>
              <a:buNone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07BF3E18-F4C7-7171-85A1-A1417BBB2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937" r="-90" b="34030"/>
          <a:stretch/>
        </p:blipFill>
        <p:spPr>
          <a:xfrm flipH="1">
            <a:off x="1132880" y="6167556"/>
            <a:ext cx="3095625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885A8744-AECE-0116-FEDA-A44BAC606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53A8B3A-B2F0-DDCC-037D-58AC84990CDC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13498EA-BAEA-81D7-F45E-B88032C1F2AB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xmlns="" id="{1FCB7E19-EE32-92A1-47D9-990C3C76AC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l="5500" t="3175" r="5373" b="36147"/>
          <a:stretch/>
        </p:blipFill>
        <p:spPr>
          <a:xfrm>
            <a:off x="4714875" y="1943100"/>
            <a:ext cx="3496866" cy="49149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25200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79482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xmlns="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4439006B-1BD0-A0ED-C0A1-0C299E008A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260" y="1943101"/>
            <a:ext cx="265185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350"/>
              </a:spcAft>
              <a:buNone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0F2009D0-1A1F-CB4B-86EF-4FD76B75D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68681" y="1943100"/>
            <a:ext cx="4343054" cy="41386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350"/>
              </a:spcAft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xmlns="" id="{A78B16A4-6958-21E7-DB6F-9EB302D2D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07BF3E18-F4C7-7171-85A1-A1417BBB273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937" r="-90" b="34030"/>
          <a:stretch/>
        </p:blipFill>
        <p:spPr>
          <a:xfrm flipH="1">
            <a:off x="1132880" y="6167556"/>
            <a:ext cx="3095625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xmlns="" id="{885A8744-AECE-0116-FEDA-A44BAC6062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553A8B3A-B2F0-DDCC-037D-58AC84990CDC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13498EA-BAEA-81D7-F45E-B88032C1F2AB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xmlns="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4597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+ 2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259" y="771527"/>
            <a:ext cx="726876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3000" b="1" i="0" spc="15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xmlns="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218177" y="3065907"/>
            <a:ext cx="5314948" cy="726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 cap="none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xmlns="" id="{3CD946FB-4B71-3BAE-5823-3EF7E82CF1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2259" y="1944688"/>
            <a:ext cx="2419413" cy="4137025"/>
          </a:xfrm>
        </p:spPr>
        <p:txBody>
          <a:bodyPr>
            <a:normAutofit/>
          </a:bodyPr>
          <a:lstStyle>
            <a:lvl1pPr marL="214313" indent="-214313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sz="1350" b="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xmlns="" id="{93D44429-8F9B-DD54-E9BD-08AE1C44DD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44544" y="1943100"/>
            <a:ext cx="4756479" cy="41433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350"/>
              </a:spcAft>
              <a:buNone/>
              <a:defRPr sz="1200" b="0"/>
            </a:lvl1pPr>
            <a:lvl2pPr>
              <a:defRPr sz="1050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1219BAE7-061D-1C2C-8FE8-F52FE9801B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" t="1737" r="20884" b="10416"/>
          <a:stretch/>
        </p:blipFill>
        <p:spPr>
          <a:xfrm rot="5400000">
            <a:off x="-403585" y="5615031"/>
            <a:ext cx="1628776" cy="85716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1756DF4-EAAF-D894-A06D-881BB4F1FE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26626" r="31329"/>
          <a:stretch/>
        </p:blipFill>
        <p:spPr>
          <a:xfrm>
            <a:off x="7020128" y="1"/>
            <a:ext cx="2123873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3E13A01-E9E2-1B24-006D-FC7933FFAB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56443" t="62500"/>
          <a:stretch/>
        </p:blipFill>
        <p:spPr>
          <a:xfrm rot="5400000">
            <a:off x="191199" y="-74613"/>
            <a:ext cx="536575" cy="6858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xmlns="" id="{781D330E-7CAC-3E1B-56FB-58D6F39003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517705" y="3305998"/>
            <a:ext cx="31914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D2679891-41CC-3417-4CF6-135A18671481}"/>
              </a:ext>
            </a:extLst>
          </p:cNvPr>
          <p:cNvCxnSpPr>
            <a:cxnSpLocks/>
          </p:cNvCxnSpPr>
          <p:nvPr/>
        </p:nvCxnSpPr>
        <p:spPr>
          <a:xfrm>
            <a:off x="8677275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91D90A8-8A48-8962-E406-C96FD90CB835}"/>
              </a:ext>
            </a:extLst>
          </p:cNvPr>
          <p:cNvCxnSpPr>
            <a:cxnSpLocks/>
          </p:cNvCxnSpPr>
          <p:nvPr/>
        </p:nvCxnSpPr>
        <p:spPr>
          <a:xfrm>
            <a:off x="8677275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xmlns="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94127" y="771526"/>
            <a:ext cx="781045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825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xmlns="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94127" y="5836030"/>
            <a:ext cx="781045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900" b="1" i="0" spc="1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24546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="" xmlns:p15="http://schemas.microsoft.com/office/powerpoint/2012/main">
        <p15:guide id="4294967295" pos="6888">
          <p15:clr>
            <a:srgbClr val="FBAE40"/>
          </p15:clr>
        </p15:guide>
        <p15:guide id="4294967295" pos="768">
          <p15:clr>
            <a:srgbClr val="FBAE40"/>
          </p15:clr>
        </p15:guide>
        <p15:guide id="4294967295" orient="horz" pos="3840">
          <p15:clr>
            <a:srgbClr val="FBAE40"/>
          </p15:clr>
        </p15:guide>
        <p15:guide id="4294967295" orient="horz" pos="12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2259" y="1123948"/>
            <a:ext cx="728653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2259" y="2854863"/>
            <a:ext cx="7286530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xmlns="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25566" y="6364224"/>
            <a:ext cx="121211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 b="1" i="0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xmlns="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33177" y="6364224"/>
            <a:ext cx="466725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 b="1" i="0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BB6D1128-8E99-D739-8BA2-6483E11ECD0A}"/>
              </a:ext>
            </a:extLst>
          </p:cNvPr>
          <p:cNvSpPr/>
          <p:nvPr/>
        </p:nvSpPr>
        <p:spPr>
          <a:xfrm>
            <a:off x="7752064" y="6422056"/>
            <a:ext cx="466725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+mn-lt"/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xmlns="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2260" y="6364224"/>
            <a:ext cx="4045793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 b="1" i="0" cap="none" spc="15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5647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6000" b="1" kern="1200" cap="all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05740" indent="-171450" algn="l" defTabSz="685800" rtl="0" eaLnBrk="1" latinLnBrk="0" hangingPunct="1">
        <a:lnSpc>
          <a:spcPct val="100000"/>
        </a:lnSpc>
        <a:spcBef>
          <a:spcPts val="13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44577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6858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92583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16586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4294967295" pos="3840">
          <p15:clr>
            <a:srgbClr val="F26B43"/>
          </p15:clr>
        </p15:guide>
        <p15:guide id="4294967295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6844B-C230-494E-AC2A-65F4B65CE0B7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4E1D-433D-47B7-9487-69AEA24DA0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8834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752601"/>
            <a:ext cx="8534400" cy="2057400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Cambria" pitchFamily="18" charset="0"/>
                <a:ea typeface="Cambria" pitchFamily="18" charset="0"/>
              </a:rPr>
              <a:t>Department of Computer Science and Engineering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/>
            </a:r>
            <a:br>
              <a:rPr lang="en-US" b="1" dirty="0">
                <a:latin typeface="Cambria" pitchFamily="18" charset="0"/>
                <a:ea typeface="Cambria" pitchFamily="18" charset="0"/>
              </a:rPr>
            </a:br>
            <a:r>
              <a:rPr lang="en-US" sz="2500" b="1" dirty="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CSA4001 –Management Information Systems for Data Optimization</a:t>
            </a:r>
            <a:endParaRPr lang="en-US" sz="25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4953000"/>
            <a:ext cx="5715000" cy="17526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Team Members </a:t>
            </a:r>
            <a:b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Name </a:t>
            </a:r>
            <a:r>
              <a:rPr lang="en-US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: (</a:t>
            </a:r>
            <a:r>
              <a:rPr lang="en-US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192110526 &amp; KISHORE KUMAR S)</a:t>
            </a:r>
            <a:endParaRPr lang="en-US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algn="l"/>
            <a:endParaRPr lang="en-US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lvl="0" algn="l"/>
            <a:r>
              <a:rPr lang="en-US" dirty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Date of </a:t>
            </a:r>
            <a:r>
              <a:rPr lang="en-US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</a:rPr>
              <a:t>Submission: 20-03-2025</a:t>
            </a:r>
            <a:endParaRPr lang="en-US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  <a:p>
            <a:pPr lvl="0" algn="l"/>
            <a:endParaRPr lang="en-US" b="1" dirty="0">
              <a:solidFill>
                <a:srgbClr val="002060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image2.png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381000" y="329084"/>
            <a:ext cx="8229600" cy="1194916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838200" y="3886200"/>
            <a:ext cx="7924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1" dirty="0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University Admission and Enrollment </a:t>
            </a:r>
            <a:r>
              <a:rPr lang="en-US" sz="3000" b="1" smtClean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Management System</a:t>
            </a:r>
            <a:endParaRPr lang="en-US" sz="3000" b="1" dirty="0">
              <a:solidFill>
                <a:srgbClr val="7030A0"/>
              </a:solidFill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47578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10" y="476672"/>
            <a:ext cx="7286530" cy="1233424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51435" y="2854325"/>
            <a:ext cx="6047481" cy="278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398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876" y="2854325"/>
            <a:ext cx="6394598" cy="278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811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01" y="2854325"/>
            <a:ext cx="5815148" cy="278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013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72" y="2854325"/>
            <a:ext cx="6538207" cy="278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832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Screenshots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016" y="2854325"/>
            <a:ext cx="5896319" cy="2784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3687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59" y="-99392"/>
            <a:ext cx="7286530" cy="245676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on Learning and Personal Development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Key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Importance of database optimization.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UI/UX considerations for user-friendly systems.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Challenges Overcome: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Handling large datasets efficiently.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Ensuring seamless user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6347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283" y="332656"/>
            <a:ext cx="7286530" cy="123342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163" y="1700808"/>
            <a:ext cx="7286530" cy="27839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Findings: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The system automates student enrollment, reducing manual errors.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Real-time tracking improves admission transparency and efficiency.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Future Scope: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Mobile app integration for remote enrollment access.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AI-based analytics for predicting student enrollment trends.</a:t>
            </a:r>
          </a:p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Integration with cloud databases for scalability.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176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Laudon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K. C., &amp;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Laudon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P. (2020). Management Information Systems: Managing the Digital Firm (16th Edition). Pearson.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Turban, E., Pollard, C., &amp; Wood, G. (2018). Information Technology for Management. Wiley.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Sharma, R., &amp; Singh, R. (2021). Student Admission Systems: A Study on Digital Transformation in Higher Education. International Journal of Computer Applications.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Gupta, P., &amp; Mehta, S. (2019). Automated Enrollment Systems: A Review on Digital Innovation in Education. IEEE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34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Abstract</a:t>
            </a:r>
            <a:endParaRPr lang="en-US" sz="4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Managing student admissions and enrollments efficiently.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Develop a system that automates student registration, course selection, and enrollment tracking.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A structured MIS that streamlines admission processes, reduces manual errors, and provides real-time insights.</a:t>
            </a:r>
          </a:p>
          <a:p>
            <a:endParaRPr lang="en-US" sz="2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402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87" y="116632"/>
            <a:ext cx="7286530" cy="123342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Table of Contents</a:t>
            </a:r>
            <a:endParaRPr lang="en-US" sz="4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6792"/>
            <a:ext cx="7286530" cy="27839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Introduction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Problem Identification and Analysis Solution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Design and Implementation Results and Recommendations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Coding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Output Screenshots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Reflection on Learning and Personal Development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="" xmlns:p14="http://schemas.microsoft.com/office/powerpoint/2010/main" val="196466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83" y="-171400"/>
            <a:ext cx="7286530" cy="944596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773204"/>
            <a:ext cx="7286530" cy="27839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Background: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Challenges in handling student admissions, course enrollments, and tracking applications.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Traditional methods involve paperwork or spreadsheets, leading to inefficiencies.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Objectives: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Automate student registration and enrollment processes.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Provide a structured database to manage student records.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Ensure efficient and transparent admission procedures.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60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259" y="476672"/>
            <a:ext cx="7286530" cy="1880700"/>
          </a:xfrm>
        </p:spPr>
        <p:txBody>
          <a:bodyPr>
            <a:noAutofit/>
          </a:bodyPr>
          <a:lstStyle/>
          <a:p>
            <a:pPr marL="0" indent="0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59" y="2357372"/>
            <a:ext cx="7286530" cy="27839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Challenges: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Manual admission processes lead to delays and inefficiencies.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No centralized system to track student applications.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Lack of automated notifications for admission deadlines.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Supporting Data: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- 70% of institutions struggle with enrollment tracking.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- 40% of students face difficulties due to lack of clear application tracking.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Key Stakeholders:</a:t>
            </a:r>
          </a:p>
          <a:p>
            <a:pPr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University Administrators, Students, Academic Staff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86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 and Implementation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59" y="2428868"/>
            <a:ext cx="7286530" cy="3500463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 Technologies: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HTML – Structure of the web pages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CSS – Styling and layout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JavaScript – Interactivity and dynamic content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Deployment: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Firebase – Hosting, authentication, and database services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Visual Studio Code (VS Code) – Code editor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777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07" y="116632"/>
            <a:ext cx="7286530" cy="1233424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Recommendations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342064"/>
            <a:ext cx="7286530" cy="278393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Evaluation of Results: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Improved efficiency in enrollment tracking.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Automated reminders reduce application delays.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Challenges Encountered: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Managing large datasets efficiently.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Ensuring seamless user experience.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Future Improvements: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Mobile app integration for accessibility.</a:t>
            </a:r>
          </a:p>
          <a:p>
            <a:pPr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 AI-based predictive analytics for admission forecasting.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504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-531440"/>
            <a:ext cx="7286530" cy="1233424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od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42918"/>
            <a:ext cx="9144000" cy="6215082"/>
          </a:xfrm>
        </p:spPr>
      </p:pic>
    </p:spTree>
    <p:extLst>
      <p:ext uri="{BB962C8B-B14F-4D97-AF65-F5344CB8AC3E}">
        <p14:creationId xmlns="" xmlns:p14="http://schemas.microsoft.com/office/powerpoint/2010/main" val="189495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267" y="-459432"/>
            <a:ext cx="7286530" cy="1233424"/>
          </a:xfrm>
        </p:spPr>
        <p:txBody>
          <a:bodyPr/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oding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93750"/>
            <a:ext cx="9143999" cy="6064250"/>
          </a:xfrm>
        </p:spPr>
      </p:pic>
    </p:spTree>
    <p:extLst>
      <p:ext uri="{BB962C8B-B14F-4D97-AF65-F5344CB8AC3E}">
        <p14:creationId xmlns="" xmlns:p14="http://schemas.microsoft.com/office/powerpoint/2010/main" val="70909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ck to School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00001082_win32_LW_V5" id="{68224F35-5816-41A8-A35F-B0F69FCC33E2}" vid="{A5D116A5-6168-491E-BE29-8BDF072797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584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Back to School</vt:lpstr>
      <vt:lpstr>Office Theme</vt:lpstr>
      <vt:lpstr>Department of Computer Science and Engineering CSA4001 –Management Information Systems for Data Optimization</vt:lpstr>
      <vt:lpstr>Abstract</vt:lpstr>
      <vt:lpstr>Table of Contents</vt:lpstr>
      <vt:lpstr>Introduction</vt:lpstr>
      <vt:lpstr>Problem Identification and Analysis</vt:lpstr>
      <vt:lpstr>Solution Design and Implementation</vt:lpstr>
      <vt:lpstr>Results and Recommendations</vt:lpstr>
      <vt:lpstr>Coding</vt:lpstr>
      <vt:lpstr>Coding</vt:lpstr>
      <vt:lpstr>Output Screenshots</vt:lpstr>
      <vt:lpstr>Output Screenshots</vt:lpstr>
      <vt:lpstr>Output Screenshots</vt:lpstr>
      <vt:lpstr>Output Screenshots</vt:lpstr>
      <vt:lpstr>Output Screenshots</vt:lpstr>
      <vt:lpstr>Reflection on Learning and Personal Development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 CSA4001 – Management Information Systems Management Information Systems For Data Optimization</dc:title>
  <dc:creator>admin</dc:creator>
  <cp:lastModifiedBy>Admin</cp:lastModifiedBy>
  <cp:revision>34</cp:revision>
  <dcterms:created xsi:type="dcterms:W3CDTF">2025-03-17T05:48:06Z</dcterms:created>
  <dcterms:modified xsi:type="dcterms:W3CDTF">2025-03-20T05:19:28Z</dcterms:modified>
</cp:coreProperties>
</file>