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L.KISHORE</a:t>
            </a:r>
            <a:endParaRPr lang="en-US" sz="2400" dirty="0"/>
          </a:p>
          <a:p>
            <a:r>
              <a:rPr lang="en-US" sz="2400" dirty="0"/>
              <a:t>REGISTER NO: 312200430</a:t>
            </a:r>
          </a:p>
          <a:p>
            <a:r>
              <a:rPr lang="en-US" sz="2400" dirty="0"/>
              <a:t>DEPARTMENT: B.com(computer Application) </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2B40E5-BCB5-B235-B135-46D1DAA61487}"/>
              </a:ext>
            </a:extLst>
          </p:cNvPr>
          <p:cNvSpPr txBox="1"/>
          <p:nvPr/>
        </p:nvSpPr>
        <p:spPr>
          <a:xfrm>
            <a:off x="2171050" y="1674674"/>
            <a:ext cx="6107494" cy="1754326"/>
          </a:xfrm>
          <a:prstGeom prst="rect">
            <a:avLst/>
          </a:prstGeom>
          <a:noFill/>
        </p:spPr>
        <p:txBody>
          <a:bodyPr wrap="square">
            <a:spAutoFit/>
          </a:bodyPr>
          <a:lstStyle/>
          <a:p>
            <a:r>
              <a:rPr lang="en-US" b="1" i="1">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BEE8E14-6A1F-D1ED-A64D-BE798F6095CB}"/>
              </a:ext>
            </a:extLst>
          </p:cNvPr>
          <p:cNvSpPr txBox="1"/>
          <p:nvPr/>
        </p:nvSpPr>
        <p:spPr>
          <a:xfrm>
            <a:off x="1973897" y="1951672"/>
            <a:ext cx="6107494" cy="1477328"/>
          </a:xfrm>
          <a:prstGeom prst="rect">
            <a:avLst/>
          </a:prstGeom>
          <a:noFill/>
        </p:spPr>
        <p:txBody>
          <a:bodyPr wrap="square">
            <a:spAutoFit/>
          </a:bodyPr>
          <a:lstStyle/>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3C2A5-C53B-A902-B194-B4936A6837DE}"/>
              </a:ext>
            </a:extLst>
          </p:cNvPr>
          <p:cNvSpPr txBox="1"/>
          <p:nvPr/>
        </p:nvSpPr>
        <p:spPr>
          <a:xfrm>
            <a:off x="2207350" y="1551631"/>
            <a:ext cx="6107494" cy="923330"/>
          </a:xfrm>
          <a:prstGeom prst="rect">
            <a:avLst/>
          </a:prstGeom>
          <a:noFill/>
        </p:spPr>
        <p:txBody>
          <a:bodyPr wrap="square">
            <a:spAutoFit/>
          </a:bodyPr>
          <a:lstStyle/>
          <a:p>
            <a:r>
              <a:rPr lang="en-US"/>
              <a:t>To craft a conclusion for an Excel project, consider summarizing the key findings and their implications based on your data analysis. Here’s a general structure:</a:t>
            </a:r>
          </a:p>
        </p:txBody>
      </p:sp>
      <p:sp>
        <p:nvSpPr>
          <p:cNvPr id="6" name="TextBox 5">
            <a:extLst>
              <a:ext uri="{FF2B5EF4-FFF2-40B4-BE49-F238E27FC236}">
                <a16:creationId xmlns:a16="http://schemas.microsoft.com/office/drawing/2014/main" id="{5B266C3F-7BA0-EF12-83C9-43EE8B1F664E}"/>
              </a:ext>
            </a:extLst>
          </p:cNvPr>
          <p:cNvSpPr txBox="1"/>
          <p:nvPr/>
        </p:nvSpPr>
        <p:spPr>
          <a:xfrm>
            <a:off x="2207350" y="3129843"/>
            <a:ext cx="6107494" cy="3139321"/>
          </a:xfrm>
          <a:prstGeom prst="rect">
            <a:avLst/>
          </a:prstGeom>
          <a:noFill/>
        </p:spPr>
        <p:txBody>
          <a:bodyPr wrap="square">
            <a:spAutoFit/>
          </a:bodyPr>
          <a:lstStyle/>
          <a:p>
            <a:r>
              <a:rPr lang="en-US" b="1"/>
              <a:t>Objective</a:t>
            </a:r>
            <a:r>
              <a:rPr lang="en-US"/>
              <a:t>: The project aimed to analyze quarterly sales data to identify trends and make forecasts for the next quarter.</a:t>
            </a:r>
          </a:p>
          <a:p>
            <a:r>
              <a:rPr lang="en-US" b="1"/>
              <a:t>Key Findings</a:t>
            </a:r>
            <a:r>
              <a:rPr lang="en-US"/>
              <a:t>: The analysis revealed a significant increase in sales during the holiday season, with a 20% rise compared to the previous quarter.</a:t>
            </a:r>
          </a:p>
          <a:p>
            <a:r>
              <a:rPr lang="en-US" b="1"/>
              <a:t>Analysis</a:t>
            </a:r>
            <a:r>
              <a:rPr lang="en-US"/>
              <a:t>: This trend indicates strong seasonal demand, suggesting that marketing efforts should be intensified before the holiday period to capitalize on this spike.</a:t>
            </a:r>
          </a:p>
          <a:p>
            <a:r>
              <a:rPr lang="en-US" b="1"/>
              <a:t>Implications</a:t>
            </a:r>
            <a:r>
              <a:rPr lang="en-US"/>
              <a:t>: Enhanced marketing strategies and inventory planning will be crucial to meet the increased demand and maximize revenue.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6095999" y="1753095"/>
            <a:ext cx="523717" cy="15338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9ECCA0-D6F3-C768-80A4-82171A65F884}"/>
              </a:ext>
            </a:extLst>
          </p:cNvPr>
          <p:cNvSpPr txBox="1"/>
          <p:nvPr/>
        </p:nvSpPr>
        <p:spPr>
          <a:xfrm>
            <a:off x="2014873" y="2690336"/>
            <a:ext cx="6107494" cy="1477328"/>
          </a:xfrm>
          <a:prstGeom prst="rect">
            <a:avLst/>
          </a:prstGeom>
          <a:noFill/>
        </p:spPr>
        <p:txBody>
          <a:bodyPr wrap="square">
            <a:spAutoFit/>
          </a:bodyPr>
          <a:lstStyle/>
          <a:p>
            <a:r>
              <a:rPr lang="en-US" b="1" i="1">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0AB73DA-92DE-6C28-C3D6-A4F59D82EFE9}"/>
              </a:ext>
            </a:extLst>
          </p:cNvPr>
          <p:cNvSpPr txBox="1"/>
          <p:nvPr/>
        </p:nvSpPr>
        <p:spPr>
          <a:xfrm>
            <a:off x="1747837" y="2364152"/>
            <a:ext cx="6107494" cy="1477328"/>
          </a:xfrm>
          <a:prstGeom prst="rect">
            <a:avLst/>
          </a:prstGeom>
          <a:noFill/>
        </p:spPr>
        <p:txBody>
          <a:bodyPr wrap="square">
            <a:spAutoFit/>
          </a:bodyPr>
          <a:lstStyle/>
          <a:p>
            <a:r>
              <a:rPr lang="en-US" b="1" i="1">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DF1C23-8696-7991-35D7-A8DE25556CC7}"/>
              </a:ext>
            </a:extLst>
          </p:cNvPr>
          <p:cNvSpPr txBox="1"/>
          <p:nvPr/>
        </p:nvSpPr>
        <p:spPr>
          <a:xfrm>
            <a:off x="1626549" y="2454385"/>
            <a:ext cx="6107494" cy="1477328"/>
          </a:xfrm>
          <a:prstGeom prst="rect">
            <a:avLst/>
          </a:prstGeom>
          <a:noFill/>
        </p:spPr>
        <p:txBody>
          <a:bodyPr wrap="square">
            <a:spAutoFit/>
          </a:bodyPr>
          <a:lstStyle/>
          <a:p>
            <a:r>
              <a:rPr lang="en-US" b="1" i="1">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lang="en-US"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7EEE1-57A7-F440-B9E5-A490F90478BB}"/>
              </a:ext>
            </a:extLst>
          </p:cNvPr>
          <p:cNvSpPr txBox="1"/>
          <p:nvPr/>
        </p:nvSpPr>
        <p:spPr>
          <a:xfrm>
            <a:off x="3042253" y="2690336"/>
            <a:ext cx="6107494" cy="1477328"/>
          </a:xfrm>
          <a:prstGeom prst="rect">
            <a:avLst/>
          </a:prstGeom>
          <a:noFill/>
        </p:spPr>
        <p:txBody>
          <a:bodyPr wrap="square">
            <a:spAutoFit/>
          </a:bodyPr>
          <a:lstStyle/>
          <a:p>
            <a:r>
              <a:rPr lang="en-US" b="1" i="1">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092CF6D-4653-9550-9A85-D0F6D708AAD9}"/>
              </a:ext>
            </a:extLst>
          </p:cNvPr>
          <p:cNvSpPr txBox="1"/>
          <p:nvPr/>
        </p:nvSpPr>
        <p:spPr>
          <a:xfrm>
            <a:off x="2512316" y="2185048"/>
            <a:ext cx="6107494" cy="1477328"/>
          </a:xfrm>
          <a:prstGeom prst="rect">
            <a:avLst/>
          </a:prstGeom>
          <a:noFill/>
        </p:spPr>
        <p:txBody>
          <a:bodyPr wrap="square">
            <a:spAutoFit/>
          </a:bodyPr>
          <a:lstStyle/>
          <a:p>
            <a:r>
              <a:rPr lang="en-US" b="1" i="1">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b="1" i="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BBF5F67-5846-B81B-1A58-843DE8B35620}"/>
              </a:ext>
            </a:extLst>
          </p:cNvPr>
          <p:cNvSpPr txBox="1"/>
          <p:nvPr/>
        </p:nvSpPr>
        <p:spPr>
          <a:xfrm>
            <a:off x="3042253" y="2551837"/>
            <a:ext cx="6107494" cy="1754326"/>
          </a:xfrm>
          <a:prstGeom prst="rect">
            <a:avLst/>
          </a:prstGeom>
          <a:noFill/>
        </p:spPr>
        <p:txBody>
          <a:bodyPr wrap="square">
            <a:spAutoFit/>
          </a:bodyPr>
          <a:lstStyle/>
          <a:p>
            <a:r>
              <a:rPr lang="en-US" b="0" i="1">
                <a:solidFill>
                  <a:srgbClr val="232427"/>
                </a:solidFill>
                <a:effectLst/>
                <a:latin typeface="ui-sans-serif"/>
              </a:rPr>
              <a:t>All the levels in this game have WOW Answers at the end. Let's say you get six letters to </a:t>
            </a:r>
            <a:r>
              <a:rPr lang="en-US" b="0" i="1">
                <a:effectLst/>
                <a:latin typeface="ui-sans-serif"/>
                <a:hlinkClick r:id="rId3"/>
              </a:rPr>
              <a:t>unscramble</a:t>
            </a:r>
            <a:r>
              <a:rPr lang="en-US" b="0" i="1">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Kishore The culprit</cp:lastModifiedBy>
  <cp:revision>13</cp:revision>
  <dcterms:created xsi:type="dcterms:W3CDTF">2024-03-29T15:07:22Z</dcterms:created>
  <dcterms:modified xsi:type="dcterms:W3CDTF">2024-08-30T05:28:10Z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