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57" r:id="rId3"/>
    <p:sldId id="258" r:id="rId4"/>
    <p:sldId id="262" r:id="rId5"/>
    <p:sldId id="263" r:id="rId6"/>
    <p:sldId id="264" r:id="rId7"/>
    <p:sldId id="265"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2/21/2023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2/21/2023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371308-0AE1-421C-7D04-3FDF52846919}"/>
              </a:ext>
            </a:extLst>
          </p:cNvPr>
          <p:cNvPicPr>
            <a:picLocks noChangeAspect="1"/>
          </p:cNvPicPr>
          <p:nvPr/>
        </p:nvPicPr>
        <p:blipFill>
          <a:blip r:embed="rId2"/>
          <a:stretch>
            <a:fillRect/>
          </a:stretch>
        </p:blipFill>
        <p:spPr>
          <a:xfrm>
            <a:off x="0" y="0"/>
            <a:ext cx="12192000" cy="6858001"/>
          </a:xfrm>
          <a:prstGeom prst="rect">
            <a:avLst/>
          </a:prstGeom>
        </p:spPr>
      </p:pic>
      <p:sp>
        <p:nvSpPr>
          <p:cNvPr id="4" name="Title 1">
            <a:extLst>
              <a:ext uri="{FF2B5EF4-FFF2-40B4-BE49-F238E27FC236}">
                <a16:creationId xmlns:a16="http://schemas.microsoft.com/office/drawing/2014/main" id="{EDC0139A-9918-F26A-B4F3-0CE3AA388537}"/>
              </a:ext>
            </a:extLst>
          </p:cNvPr>
          <p:cNvSpPr txBox="1">
            <a:spLocks/>
          </p:cNvSpPr>
          <p:nvPr/>
        </p:nvSpPr>
        <p:spPr>
          <a:xfrm>
            <a:off x="2637096" y="65315"/>
            <a:ext cx="7197726" cy="914743"/>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chemeClr val="bg1"/>
                </a:solidFill>
              </a:rPr>
              <a:t>Online Shopping cart</a:t>
            </a:r>
          </a:p>
        </p:txBody>
      </p:sp>
      <p:sp>
        <p:nvSpPr>
          <p:cNvPr id="6" name="Subtitle 2">
            <a:extLst>
              <a:ext uri="{FF2B5EF4-FFF2-40B4-BE49-F238E27FC236}">
                <a16:creationId xmlns:a16="http://schemas.microsoft.com/office/drawing/2014/main" id="{5D3502AE-8D62-68D9-0AC7-96CAA072A3FA}"/>
              </a:ext>
            </a:extLst>
          </p:cNvPr>
          <p:cNvSpPr txBox="1">
            <a:spLocks/>
          </p:cNvSpPr>
          <p:nvPr/>
        </p:nvSpPr>
        <p:spPr>
          <a:xfrm>
            <a:off x="9834822" y="4543665"/>
            <a:ext cx="2164705" cy="914743"/>
          </a:xfrm>
          <a:prstGeom prst="rect">
            <a:avLst/>
          </a:prstGeom>
        </p:spPr>
        <p:txBody>
          <a:bodyPr vert="horz" lIns="91440" tIns="45720" rIns="91440" bIns="45720" rtlCol="0" anchor="t">
            <a:normAutofit fontScale="92500" lnSpcReduction="20000"/>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l"/>
            <a:r>
              <a:rPr lang="en-IN" b="1" dirty="0">
                <a:solidFill>
                  <a:schemeClr val="bg1"/>
                </a:solidFill>
              </a:rPr>
              <a:t>Under the Guide of:</a:t>
            </a:r>
          </a:p>
          <a:p>
            <a:pPr algn="l"/>
            <a:r>
              <a:rPr lang="en-IN" b="1" dirty="0">
                <a:solidFill>
                  <a:schemeClr val="bg1"/>
                </a:solidFill>
              </a:rPr>
              <a:t>Dr Baby maruthi</a:t>
            </a:r>
          </a:p>
        </p:txBody>
      </p:sp>
      <p:graphicFrame>
        <p:nvGraphicFramePr>
          <p:cNvPr id="2" name="Table 2">
            <a:extLst>
              <a:ext uri="{FF2B5EF4-FFF2-40B4-BE49-F238E27FC236}">
                <a16:creationId xmlns:a16="http://schemas.microsoft.com/office/drawing/2014/main" id="{C86DD3D9-0B9B-9AD6-6635-4D70C309D913}"/>
              </a:ext>
            </a:extLst>
          </p:cNvPr>
          <p:cNvGraphicFramePr>
            <a:graphicFrameLocks noGrp="1"/>
          </p:cNvGraphicFramePr>
          <p:nvPr>
            <p:extLst>
              <p:ext uri="{D42A27DB-BD31-4B8C-83A1-F6EECF244321}">
                <p14:modId xmlns:p14="http://schemas.microsoft.com/office/powerpoint/2010/main" val="1233035644"/>
              </p:ext>
            </p:extLst>
          </p:nvPr>
        </p:nvGraphicFramePr>
        <p:xfrm>
          <a:off x="279919" y="3801985"/>
          <a:ext cx="3909528" cy="1483360"/>
        </p:xfrm>
        <a:graphic>
          <a:graphicData uri="http://schemas.openxmlformats.org/drawingml/2006/table">
            <a:tbl>
              <a:tblPr firstRow="1" bandRow="1">
                <a:tableStyleId>{5C22544A-7EE6-4342-B048-85BDC9FD1C3A}</a:tableStyleId>
              </a:tblPr>
              <a:tblGrid>
                <a:gridCol w="1954764">
                  <a:extLst>
                    <a:ext uri="{9D8B030D-6E8A-4147-A177-3AD203B41FA5}">
                      <a16:colId xmlns:a16="http://schemas.microsoft.com/office/drawing/2014/main" val="3725451304"/>
                    </a:ext>
                  </a:extLst>
                </a:gridCol>
                <a:gridCol w="1954764">
                  <a:extLst>
                    <a:ext uri="{9D8B030D-6E8A-4147-A177-3AD203B41FA5}">
                      <a16:colId xmlns:a16="http://schemas.microsoft.com/office/drawing/2014/main" val="890247723"/>
                    </a:ext>
                  </a:extLst>
                </a:gridCol>
              </a:tblGrid>
              <a:tr h="370840">
                <a:tc>
                  <a:txBody>
                    <a:bodyPr/>
                    <a:lstStyle/>
                    <a:p>
                      <a:r>
                        <a:rPr lang="en-IN" dirty="0"/>
                        <a:t>Harshith S</a:t>
                      </a:r>
                    </a:p>
                  </a:txBody>
                  <a:tcPr/>
                </a:tc>
                <a:tc>
                  <a:txBody>
                    <a:bodyPr/>
                    <a:lstStyle/>
                    <a:p>
                      <a:r>
                        <a:rPr lang="en-IN" dirty="0"/>
                        <a:t>ENG22CA0024</a:t>
                      </a:r>
                    </a:p>
                  </a:txBody>
                  <a:tcPr/>
                </a:tc>
                <a:extLst>
                  <a:ext uri="{0D108BD9-81ED-4DB2-BD59-A6C34878D82A}">
                    <a16:rowId xmlns:a16="http://schemas.microsoft.com/office/drawing/2014/main" val="2577330184"/>
                  </a:ext>
                </a:extLst>
              </a:tr>
              <a:tr h="370840">
                <a:tc>
                  <a:txBody>
                    <a:bodyPr/>
                    <a:lstStyle/>
                    <a:p>
                      <a:r>
                        <a:rPr lang="en-IN" dirty="0"/>
                        <a:t>Kishore A</a:t>
                      </a:r>
                    </a:p>
                  </a:txBody>
                  <a:tcPr/>
                </a:tc>
                <a:tc>
                  <a:txBody>
                    <a:bodyPr/>
                    <a:lstStyle/>
                    <a:p>
                      <a:r>
                        <a:rPr lang="en-IN" dirty="0"/>
                        <a:t>ENG22CA0031</a:t>
                      </a:r>
                    </a:p>
                  </a:txBody>
                  <a:tcPr/>
                </a:tc>
                <a:extLst>
                  <a:ext uri="{0D108BD9-81ED-4DB2-BD59-A6C34878D82A}">
                    <a16:rowId xmlns:a16="http://schemas.microsoft.com/office/drawing/2014/main" val="882694597"/>
                  </a:ext>
                </a:extLst>
              </a:tr>
              <a:tr h="370840">
                <a:tc>
                  <a:txBody>
                    <a:bodyPr/>
                    <a:lstStyle/>
                    <a:p>
                      <a:r>
                        <a:rPr lang="en-IN" dirty="0"/>
                        <a:t>Bala Vinay M</a:t>
                      </a:r>
                    </a:p>
                  </a:txBody>
                  <a:tcPr/>
                </a:tc>
                <a:tc>
                  <a:txBody>
                    <a:bodyPr/>
                    <a:lstStyle/>
                    <a:p>
                      <a:r>
                        <a:rPr lang="en-IN" dirty="0"/>
                        <a:t>ENG22CA0057</a:t>
                      </a:r>
                    </a:p>
                  </a:txBody>
                  <a:tcPr/>
                </a:tc>
                <a:extLst>
                  <a:ext uri="{0D108BD9-81ED-4DB2-BD59-A6C34878D82A}">
                    <a16:rowId xmlns:a16="http://schemas.microsoft.com/office/drawing/2014/main" val="958650533"/>
                  </a:ext>
                </a:extLst>
              </a:tr>
              <a:tr h="370840">
                <a:tc>
                  <a:txBody>
                    <a:bodyPr/>
                    <a:lstStyle/>
                    <a:p>
                      <a:r>
                        <a:rPr lang="en-IN" dirty="0"/>
                        <a:t>Blessto </a:t>
                      </a:r>
                    </a:p>
                  </a:txBody>
                  <a:tcPr/>
                </a:tc>
                <a:tc>
                  <a:txBody>
                    <a:bodyPr/>
                    <a:lstStyle/>
                    <a:p>
                      <a:r>
                        <a:rPr lang="en-IN" dirty="0"/>
                        <a:t>ENG22CA0017</a:t>
                      </a:r>
                    </a:p>
                  </a:txBody>
                  <a:tcPr/>
                </a:tc>
                <a:extLst>
                  <a:ext uri="{0D108BD9-81ED-4DB2-BD59-A6C34878D82A}">
                    <a16:rowId xmlns:a16="http://schemas.microsoft.com/office/drawing/2014/main" val="950332536"/>
                  </a:ext>
                </a:extLst>
              </a:tr>
            </a:tbl>
          </a:graphicData>
        </a:graphic>
      </p:graphicFrame>
    </p:spTree>
    <p:extLst>
      <p:ext uri="{BB962C8B-B14F-4D97-AF65-F5344CB8AC3E}">
        <p14:creationId xmlns:p14="http://schemas.microsoft.com/office/powerpoint/2010/main" val="3912186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26F21-1450-2DDE-0742-D53A791EBF45}"/>
              </a:ext>
            </a:extLst>
          </p:cNvPr>
          <p:cNvSpPr>
            <a:spLocks noGrp="1"/>
          </p:cNvSpPr>
          <p:nvPr>
            <p:ph type="title"/>
          </p:nvPr>
        </p:nvSpPr>
        <p:spPr/>
        <p:txBody>
          <a:bodyPr/>
          <a:lstStyle/>
          <a:p>
            <a:pPr algn="ctr"/>
            <a:r>
              <a:rPr lang="en-IN" dirty="0"/>
              <a:t>content</a:t>
            </a:r>
          </a:p>
        </p:txBody>
      </p:sp>
      <p:sp>
        <p:nvSpPr>
          <p:cNvPr id="3" name="Content Placeholder 2">
            <a:extLst>
              <a:ext uri="{FF2B5EF4-FFF2-40B4-BE49-F238E27FC236}">
                <a16:creationId xmlns:a16="http://schemas.microsoft.com/office/drawing/2014/main" id="{EC1C633D-43CF-DAA6-54E3-480E81D83FE7}"/>
              </a:ext>
            </a:extLst>
          </p:cNvPr>
          <p:cNvSpPr>
            <a:spLocks noGrp="1"/>
          </p:cNvSpPr>
          <p:nvPr>
            <p:ph idx="1"/>
          </p:nvPr>
        </p:nvSpPr>
        <p:spPr>
          <a:xfrm>
            <a:off x="1030287" y="2291183"/>
            <a:ext cx="10131425" cy="2752531"/>
          </a:xfrm>
        </p:spPr>
        <p:txBody>
          <a:bodyPr>
            <a:normAutofit fontScale="92500" lnSpcReduction="20000"/>
          </a:bodyPr>
          <a:lstStyle/>
          <a:p>
            <a:r>
              <a:rPr lang="en-IN" sz="3600" dirty="0"/>
              <a:t>Introduction</a:t>
            </a:r>
          </a:p>
          <a:p>
            <a:r>
              <a:rPr lang="en-IN" sz="3600" dirty="0"/>
              <a:t>Objectives</a:t>
            </a:r>
          </a:p>
          <a:p>
            <a:r>
              <a:rPr lang="en-IN" sz="3600" dirty="0"/>
              <a:t>Abstract</a:t>
            </a:r>
          </a:p>
          <a:p>
            <a:r>
              <a:rPr lang="en-IN" sz="3600" dirty="0"/>
              <a:t>Modules</a:t>
            </a:r>
          </a:p>
          <a:p>
            <a:r>
              <a:rPr lang="en-IN" sz="3600" dirty="0"/>
              <a:t>Software and hardware requirements</a:t>
            </a:r>
          </a:p>
          <a:p>
            <a:endParaRPr lang="en-IN" dirty="0"/>
          </a:p>
        </p:txBody>
      </p:sp>
    </p:spTree>
    <p:extLst>
      <p:ext uri="{BB962C8B-B14F-4D97-AF65-F5344CB8AC3E}">
        <p14:creationId xmlns:p14="http://schemas.microsoft.com/office/powerpoint/2010/main" val="1216739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3A769-ADEB-BEBA-3B78-F404113B1594}"/>
              </a:ext>
            </a:extLst>
          </p:cNvPr>
          <p:cNvSpPr>
            <a:spLocks noGrp="1"/>
          </p:cNvSpPr>
          <p:nvPr>
            <p:ph type="title"/>
          </p:nvPr>
        </p:nvSpPr>
        <p:spPr/>
        <p:txBody>
          <a:bodyPr>
            <a:normAutofit/>
          </a:bodyPr>
          <a:lstStyle/>
          <a:p>
            <a:pPr algn="ctr"/>
            <a:r>
              <a:rPr lang="en-IN" sz="4000" dirty="0"/>
              <a:t>introduction</a:t>
            </a:r>
          </a:p>
        </p:txBody>
      </p:sp>
      <p:sp>
        <p:nvSpPr>
          <p:cNvPr id="3" name="Content Placeholder 2">
            <a:extLst>
              <a:ext uri="{FF2B5EF4-FFF2-40B4-BE49-F238E27FC236}">
                <a16:creationId xmlns:a16="http://schemas.microsoft.com/office/drawing/2014/main" id="{F75B2CB6-E42B-8FFD-66EE-E11301B20AAC}"/>
              </a:ext>
            </a:extLst>
          </p:cNvPr>
          <p:cNvSpPr>
            <a:spLocks noGrp="1"/>
          </p:cNvSpPr>
          <p:nvPr>
            <p:ph idx="1"/>
          </p:nvPr>
        </p:nvSpPr>
        <p:spPr>
          <a:xfrm>
            <a:off x="634999" y="2065867"/>
            <a:ext cx="10922001" cy="4416905"/>
          </a:xfrm>
        </p:spPr>
        <p:txBody>
          <a:bodyPr>
            <a:noAutofit/>
          </a:bodyPr>
          <a:lstStyle/>
          <a:p>
            <a:pPr marL="0" indent="0" algn="ctr">
              <a:buNone/>
            </a:pPr>
            <a:r>
              <a:rPr lang="en-IN" sz="3600" dirty="0"/>
              <a:t>Online shopping cart is platform for buying goods from suppliers. This website act as a middle man to the customers for buying goods from the listed order. The review of other customers help another customers to buy the products with great </a:t>
            </a:r>
            <a:r>
              <a:rPr lang="en-IN" sz="3600" b="0" i="0" dirty="0">
                <a:solidFill>
                  <a:srgbClr val="E8EAED"/>
                </a:solidFill>
                <a:effectLst/>
                <a:latin typeface="Google Sans"/>
              </a:rPr>
              <a:t>satisfaction. </a:t>
            </a:r>
            <a:r>
              <a:rPr lang="en-IN" sz="3600" dirty="0">
                <a:solidFill>
                  <a:srgbClr val="E8EAED"/>
                </a:solidFill>
                <a:latin typeface="Google Sans"/>
              </a:rPr>
              <a:t>This website helps to get links for search and provide best price available in both flipkart and amazon.</a:t>
            </a:r>
            <a:endParaRPr lang="en-IN" sz="3600" dirty="0"/>
          </a:p>
        </p:txBody>
      </p:sp>
    </p:spTree>
    <p:extLst>
      <p:ext uri="{BB962C8B-B14F-4D97-AF65-F5344CB8AC3E}">
        <p14:creationId xmlns:p14="http://schemas.microsoft.com/office/powerpoint/2010/main" val="2194541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42FE1-D3F4-F33F-4887-D281635A8BCB}"/>
              </a:ext>
            </a:extLst>
          </p:cNvPr>
          <p:cNvSpPr>
            <a:spLocks noGrp="1"/>
          </p:cNvSpPr>
          <p:nvPr>
            <p:ph type="title"/>
          </p:nvPr>
        </p:nvSpPr>
        <p:spPr/>
        <p:txBody>
          <a:bodyPr>
            <a:normAutofit/>
          </a:bodyPr>
          <a:lstStyle/>
          <a:p>
            <a:pPr algn="ctr"/>
            <a:r>
              <a:rPr lang="en-IN" sz="4000" dirty="0"/>
              <a:t>objectives</a:t>
            </a:r>
          </a:p>
        </p:txBody>
      </p:sp>
      <p:sp>
        <p:nvSpPr>
          <p:cNvPr id="3" name="Content Placeholder 2">
            <a:extLst>
              <a:ext uri="{FF2B5EF4-FFF2-40B4-BE49-F238E27FC236}">
                <a16:creationId xmlns:a16="http://schemas.microsoft.com/office/drawing/2014/main" id="{278AF0DE-8A46-B96F-DC06-8E91B7D00F23}"/>
              </a:ext>
            </a:extLst>
          </p:cNvPr>
          <p:cNvSpPr>
            <a:spLocks noGrp="1"/>
          </p:cNvSpPr>
          <p:nvPr>
            <p:ph idx="1"/>
          </p:nvPr>
        </p:nvSpPr>
        <p:spPr/>
        <p:txBody>
          <a:bodyPr/>
          <a:lstStyle/>
          <a:p>
            <a:r>
              <a:rPr lang="en-IN" sz="2400" dirty="0"/>
              <a:t>Can save products in wish lists.</a:t>
            </a:r>
          </a:p>
          <a:p>
            <a:r>
              <a:rPr lang="en-IN" sz="2400" dirty="0"/>
              <a:t>Can receivers price alert of product.</a:t>
            </a:r>
          </a:p>
          <a:p>
            <a:r>
              <a:rPr lang="en-IN" sz="2400" dirty="0"/>
              <a:t>Brower through large menu option.</a:t>
            </a:r>
          </a:p>
          <a:p>
            <a:r>
              <a:rPr lang="en-IN" sz="2400" dirty="0"/>
              <a:t>Easy to use.</a:t>
            </a:r>
          </a:p>
          <a:p>
            <a:r>
              <a:rPr lang="en-IN" sz="2400" dirty="0"/>
              <a:t>Friendly environment.</a:t>
            </a:r>
          </a:p>
          <a:p>
            <a:endParaRPr lang="en-IN" dirty="0"/>
          </a:p>
        </p:txBody>
      </p:sp>
    </p:spTree>
    <p:extLst>
      <p:ext uri="{BB962C8B-B14F-4D97-AF65-F5344CB8AC3E}">
        <p14:creationId xmlns:p14="http://schemas.microsoft.com/office/powerpoint/2010/main" val="742811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6252-2601-20F8-4C6A-DBBDC4559F79}"/>
              </a:ext>
            </a:extLst>
          </p:cNvPr>
          <p:cNvSpPr>
            <a:spLocks noGrp="1"/>
          </p:cNvSpPr>
          <p:nvPr>
            <p:ph type="title"/>
          </p:nvPr>
        </p:nvSpPr>
        <p:spPr/>
        <p:txBody>
          <a:bodyPr>
            <a:normAutofit/>
          </a:bodyPr>
          <a:lstStyle/>
          <a:p>
            <a:pPr algn="ctr"/>
            <a:r>
              <a:rPr lang="en-IN" sz="4000" dirty="0"/>
              <a:t>abstract</a:t>
            </a:r>
          </a:p>
        </p:txBody>
      </p:sp>
      <p:sp>
        <p:nvSpPr>
          <p:cNvPr id="3" name="Content Placeholder 2">
            <a:extLst>
              <a:ext uri="{FF2B5EF4-FFF2-40B4-BE49-F238E27FC236}">
                <a16:creationId xmlns:a16="http://schemas.microsoft.com/office/drawing/2014/main" id="{AD016916-8B40-45CD-4171-890BF315CD1A}"/>
              </a:ext>
            </a:extLst>
          </p:cNvPr>
          <p:cNvSpPr>
            <a:spLocks noGrp="1"/>
          </p:cNvSpPr>
          <p:nvPr>
            <p:ph idx="1"/>
          </p:nvPr>
        </p:nvSpPr>
        <p:spPr/>
        <p:txBody>
          <a:bodyPr>
            <a:noAutofit/>
          </a:bodyPr>
          <a:lstStyle/>
          <a:p>
            <a:pPr marL="0" indent="0" algn="ctr">
              <a:buNone/>
            </a:pPr>
            <a:r>
              <a:rPr lang="en-US" sz="2400" b="0" i="0" dirty="0">
                <a:solidFill>
                  <a:srgbClr val="D4D4D8"/>
                </a:solidFill>
                <a:effectLst/>
                <a:latin typeface="Poppins" panose="00000500000000000000" pitchFamily="2" charset="0"/>
              </a:rPr>
              <a:t>Online shopping carts are pieces of software that act as an online store's catalog and ordering process. This abstract will discuss the advantages and disadvantages of online shopping carts, their features, and how they can be used to improve customer experience. It will also explore the impact of online shopping carts on businesses, such as increased sales and improved customer service. Additionally, it will analyze the security measures taken by online stores to protect customers' data. Finally, it will discuss the challenges faced by businesses when implementing an online shopping cart system</a:t>
            </a:r>
            <a:r>
              <a:rPr lang="en-US" sz="2400" b="1" i="0" cap="all" baseline="30000" dirty="0">
                <a:solidFill>
                  <a:srgbClr val="D4D4D8"/>
                </a:solidFill>
                <a:effectLst/>
                <a:latin typeface="Space Mono"/>
              </a:rPr>
              <a:t>.</a:t>
            </a:r>
            <a:endParaRPr lang="en-US" sz="2400" b="1" i="0" cap="all" dirty="0">
              <a:effectLst/>
              <a:latin typeface="Space Mono"/>
            </a:endParaRPr>
          </a:p>
        </p:txBody>
      </p:sp>
    </p:spTree>
    <p:extLst>
      <p:ext uri="{BB962C8B-B14F-4D97-AF65-F5344CB8AC3E}">
        <p14:creationId xmlns:p14="http://schemas.microsoft.com/office/powerpoint/2010/main" val="1277722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41CE0-AF83-8037-D15A-DCC9392FCCD3}"/>
              </a:ext>
            </a:extLst>
          </p:cNvPr>
          <p:cNvSpPr>
            <a:spLocks noGrp="1"/>
          </p:cNvSpPr>
          <p:nvPr>
            <p:ph type="title"/>
          </p:nvPr>
        </p:nvSpPr>
        <p:spPr>
          <a:xfrm>
            <a:off x="685801" y="589280"/>
            <a:ext cx="10131425" cy="1456267"/>
          </a:xfrm>
        </p:spPr>
        <p:txBody>
          <a:bodyPr/>
          <a:lstStyle/>
          <a:p>
            <a:pPr algn="ctr"/>
            <a:r>
              <a:rPr lang="en-IN" dirty="0"/>
              <a:t>Modules:</a:t>
            </a:r>
          </a:p>
        </p:txBody>
      </p:sp>
      <p:sp>
        <p:nvSpPr>
          <p:cNvPr id="3" name="Content Placeholder 2">
            <a:extLst>
              <a:ext uri="{FF2B5EF4-FFF2-40B4-BE49-F238E27FC236}">
                <a16:creationId xmlns:a16="http://schemas.microsoft.com/office/drawing/2014/main" id="{FA7E79A1-5C44-90A5-3A59-44D4BCF182A7}"/>
              </a:ext>
            </a:extLst>
          </p:cNvPr>
          <p:cNvSpPr>
            <a:spLocks noGrp="1"/>
          </p:cNvSpPr>
          <p:nvPr>
            <p:ph idx="1"/>
          </p:nvPr>
        </p:nvSpPr>
        <p:spPr>
          <a:xfrm>
            <a:off x="1030287" y="2365587"/>
            <a:ext cx="10131425" cy="3649133"/>
          </a:xfrm>
        </p:spPr>
        <p:txBody>
          <a:bodyPr>
            <a:normAutofit/>
          </a:bodyPr>
          <a:lstStyle/>
          <a:p>
            <a:r>
              <a:rPr lang="en-IN" sz="3000" dirty="0"/>
              <a:t> Home page and login, signup.</a:t>
            </a:r>
          </a:p>
          <a:p>
            <a:r>
              <a:rPr lang="en-IN" sz="3000" dirty="0"/>
              <a:t> Categorised.</a:t>
            </a:r>
          </a:p>
          <a:p>
            <a:r>
              <a:rPr lang="en-IN" sz="3000" dirty="0"/>
              <a:t>Collection of pictures and links.</a:t>
            </a:r>
          </a:p>
          <a:p>
            <a:r>
              <a:rPr lang="en-IN" sz="3000" dirty="0"/>
              <a:t>Payment page.</a:t>
            </a:r>
          </a:p>
          <a:p>
            <a:pPr marL="0" indent="0">
              <a:buNone/>
            </a:pPr>
            <a:endParaRPr lang="en-IN" dirty="0"/>
          </a:p>
        </p:txBody>
      </p:sp>
    </p:spTree>
    <p:extLst>
      <p:ext uri="{BB962C8B-B14F-4D97-AF65-F5344CB8AC3E}">
        <p14:creationId xmlns:p14="http://schemas.microsoft.com/office/powerpoint/2010/main" val="241743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EE1D8-A39D-5FE2-70DD-734CE32D4A0E}"/>
              </a:ext>
            </a:extLst>
          </p:cNvPr>
          <p:cNvSpPr>
            <a:spLocks noGrp="1"/>
          </p:cNvSpPr>
          <p:nvPr>
            <p:ph type="title"/>
          </p:nvPr>
        </p:nvSpPr>
        <p:spPr/>
        <p:txBody>
          <a:bodyPr/>
          <a:lstStyle/>
          <a:p>
            <a:pPr algn="ctr"/>
            <a:r>
              <a:rPr lang="en-IN" sz="3600" dirty="0"/>
              <a:t>requirements</a:t>
            </a:r>
            <a:br>
              <a:rPr lang="en-IN" sz="3600" dirty="0"/>
            </a:br>
            <a:endParaRPr lang="en-IN" dirty="0"/>
          </a:p>
        </p:txBody>
      </p:sp>
      <p:sp>
        <p:nvSpPr>
          <p:cNvPr id="3" name="Text Placeholder 2">
            <a:extLst>
              <a:ext uri="{FF2B5EF4-FFF2-40B4-BE49-F238E27FC236}">
                <a16:creationId xmlns:a16="http://schemas.microsoft.com/office/drawing/2014/main" id="{195AB103-4984-E5B0-2635-A82ECFE9C248}"/>
              </a:ext>
            </a:extLst>
          </p:cNvPr>
          <p:cNvSpPr>
            <a:spLocks noGrp="1"/>
          </p:cNvSpPr>
          <p:nvPr>
            <p:ph type="body" idx="1"/>
          </p:nvPr>
        </p:nvSpPr>
        <p:spPr/>
        <p:txBody>
          <a:bodyPr/>
          <a:lstStyle/>
          <a:p>
            <a:pPr algn="ctr"/>
            <a:r>
              <a:rPr lang="en-IN" dirty="0"/>
              <a:t>Software</a:t>
            </a:r>
          </a:p>
        </p:txBody>
      </p:sp>
      <p:sp>
        <p:nvSpPr>
          <p:cNvPr id="4" name="Content Placeholder 3">
            <a:extLst>
              <a:ext uri="{FF2B5EF4-FFF2-40B4-BE49-F238E27FC236}">
                <a16:creationId xmlns:a16="http://schemas.microsoft.com/office/drawing/2014/main" id="{627D0161-89A7-514D-EC09-C6992A2412D7}"/>
              </a:ext>
            </a:extLst>
          </p:cNvPr>
          <p:cNvSpPr>
            <a:spLocks noGrp="1"/>
          </p:cNvSpPr>
          <p:nvPr>
            <p:ph sz="half" idx="2"/>
          </p:nvPr>
        </p:nvSpPr>
        <p:spPr/>
        <p:txBody>
          <a:bodyPr>
            <a:noAutofit/>
          </a:bodyPr>
          <a:lstStyle/>
          <a:p>
            <a:r>
              <a:rPr lang="en-IN" sz="2400" u="sng" dirty="0"/>
              <a:t>VS Code:</a:t>
            </a:r>
          </a:p>
          <a:p>
            <a:pPr marL="0" indent="0">
              <a:buNone/>
            </a:pPr>
            <a:r>
              <a:rPr lang="en-IN" sz="2400" dirty="0"/>
              <a:t>	For writing html codes.</a:t>
            </a:r>
          </a:p>
          <a:p>
            <a:r>
              <a:rPr lang="en-IN" sz="2400" u="sng" dirty="0"/>
              <a:t>Chrome:</a:t>
            </a:r>
          </a:p>
          <a:p>
            <a:pPr marL="0" indent="0">
              <a:buNone/>
            </a:pPr>
            <a:r>
              <a:rPr lang="en-IN" sz="2400" dirty="0"/>
              <a:t>	For showing the working of the code or the out screen.</a:t>
            </a:r>
          </a:p>
        </p:txBody>
      </p:sp>
      <p:sp>
        <p:nvSpPr>
          <p:cNvPr id="5" name="Text Placeholder 4">
            <a:extLst>
              <a:ext uri="{FF2B5EF4-FFF2-40B4-BE49-F238E27FC236}">
                <a16:creationId xmlns:a16="http://schemas.microsoft.com/office/drawing/2014/main" id="{2AE346F9-13E2-1A18-BA48-17E599F0D1B0}"/>
              </a:ext>
            </a:extLst>
          </p:cNvPr>
          <p:cNvSpPr>
            <a:spLocks noGrp="1"/>
          </p:cNvSpPr>
          <p:nvPr>
            <p:ph type="body" sz="quarter" idx="3"/>
          </p:nvPr>
        </p:nvSpPr>
        <p:spPr/>
        <p:txBody>
          <a:bodyPr/>
          <a:lstStyle/>
          <a:p>
            <a:pPr algn="ctr"/>
            <a:r>
              <a:rPr lang="en-IN" dirty="0"/>
              <a:t>Hardware</a:t>
            </a:r>
          </a:p>
        </p:txBody>
      </p:sp>
      <p:sp>
        <p:nvSpPr>
          <p:cNvPr id="6" name="Content Placeholder 5">
            <a:extLst>
              <a:ext uri="{FF2B5EF4-FFF2-40B4-BE49-F238E27FC236}">
                <a16:creationId xmlns:a16="http://schemas.microsoft.com/office/drawing/2014/main" id="{698B3E15-E63C-4F30-F6B7-7E9BB8599AE1}"/>
              </a:ext>
            </a:extLst>
          </p:cNvPr>
          <p:cNvSpPr>
            <a:spLocks noGrp="1"/>
          </p:cNvSpPr>
          <p:nvPr>
            <p:ph sz="quarter" idx="4"/>
          </p:nvPr>
        </p:nvSpPr>
        <p:spPr>
          <a:xfrm>
            <a:off x="5823482" y="2870200"/>
            <a:ext cx="5494757" cy="3246119"/>
          </a:xfrm>
        </p:spPr>
        <p:txBody>
          <a:bodyPr>
            <a:noAutofit/>
          </a:bodyPr>
          <a:lstStyle/>
          <a:p>
            <a:r>
              <a:rPr lang="en-IN" sz="2400" dirty="0"/>
              <a:t>CPU	:	Intel i5 or above</a:t>
            </a:r>
          </a:p>
          <a:p>
            <a:r>
              <a:rPr lang="en-IN" sz="2400" dirty="0"/>
              <a:t>RAM	:	2 GB</a:t>
            </a:r>
          </a:p>
          <a:p>
            <a:r>
              <a:rPr lang="en-IN" sz="2400" dirty="0"/>
              <a:t>Motherboard	:	Intel 										Original/Chipset</a:t>
            </a:r>
          </a:p>
          <a:p>
            <a:r>
              <a:rPr lang="en-IN" sz="2400" dirty="0"/>
              <a:t>SDD/HDD	:	80 GB</a:t>
            </a:r>
          </a:p>
          <a:p>
            <a:r>
              <a:rPr lang="en-IN" sz="2400" dirty="0"/>
              <a:t>MONITOR	:	17 Inches with any 							resolution.</a:t>
            </a:r>
          </a:p>
        </p:txBody>
      </p:sp>
    </p:spTree>
    <p:extLst>
      <p:ext uri="{BB962C8B-B14F-4D97-AF65-F5344CB8AC3E}">
        <p14:creationId xmlns:p14="http://schemas.microsoft.com/office/powerpoint/2010/main" val="3980212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44413-C483-414D-C45A-F2429D65AFB4}"/>
              </a:ext>
            </a:extLst>
          </p:cNvPr>
          <p:cNvSpPr>
            <a:spLocks noGrp="1"/>
          </p:cNvSpPr>
          <p:nvPr>
            <p:ph type="title"/>
          </p:nvPr>
        </p:nvSpPr>
        <p:spPr>
          <a:xfrm>
            <a:off x="1030287" y="2700866"/>
            <a:ext cx="10131425" cy="1456267"/>
          </a:xfrm>
        </p:spPr>
        <p:txBody>
          <a:bodyPr/>
          <a:lstStyle/>
          <a:p>
            <a:pPr algn="ctr"/>
            <a:r>
              <a:rPr lang="en-IN" dirty="0"/>
              <a:t>Thank you</a:t>
            </a:r>
          </a:p>
        </p:txBody>
      </p:sp>
    </p:spTree>
    <p:extLst>
      <p:ext uri="{BB962C8B-B14F-4D97-AF65-F5344CB8AC3E}">
        <p14:creationId xmlns:p14="http://schemas.microsoft.com/office/powerpoint/2010/main" val="4287202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{367623AA-3AA4-49A0-83A2-A7DD10F78E5B}tf03457452</Template>
  <TotalTime>179</TotalTime>
  <Words>338</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Google Sans</vt:lpstr>
      <vt:lpstr>Poppins</vt:lpstr>
      <vt:lpstr>Space Mono</vt:lpstr>
      <vt:lpstr>Celestial</vt:lpstr>
      <vt:lpstr>PowerPoint Presentation</vt:lpstr>
      <vt:lpstr>content</vt:lpstr>
      <vt:lpstr>introduction</vt:lpstr>
      <vt:lpstr>objectives</vt:lpstr>
      <vt:lpstr>abstract</vt:lpstr>
      <vt:lpstr>Modules:</vt:lpstr>
      <vt:lpstr>requirements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harsrini@outlook.com</dc:creator>
  <cp:lastModifiedBy>harsrini@outlook.com</cp:lastModifiedBy>
  <cp:revision>41</cp:revision>
  <dcterms:created xsi:type="dcterms:W3CDTF">2023-02-16T13:23:52Z</dcterms:created>
  <dcterms:modified xsi:type="dcterms:W3CDTF">2023-02-21T13:10:53Z</dcterms:modified>
</cp:coreProperties>
</file>