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402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ORE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</a:t>
            </a:r>
            <a:r>
              <a:rPr dirty="0" sz="2400" lang="en-US" smtClean="0"/>
              <a:t>3E30BF847AEEE40BA304B59940B42328</a:t>
            </a:r>
            <a:endParaRPr dirty="0" sz="2400" lang="en-US"/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5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901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569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412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03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2024-09-05T05:24:38Z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0c348622ddb7455cae1ccd2a49fd2e65</vt:lpwstr>
  </property>
</Properties>
</file>