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81153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25" d="100"/>
          <a:sy n="125" d="100"/>
        </p:scale>
        <p:origin x="63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hakishore A" userId="c190995b240438b1" providerId="LiveId" clId="{A96A86AB-DBD2-4BBB-A75C-6E6AE2A2B3A2}"/>
    <pc:docChg chg="custSel modSld">
      <pc:chgData name="Nandhakishore A" userId="c190995b240438b1" providerId="LiveId" clId="{A96A86AB-DBD2-4BBB-A75C-6E6AE2A2B3A2}" dt="2025-05-09T07:59:36.975" v="12" actId="478"/>
      <pc:docMkLst>
        <pc:docMk/>
      </pc:docMkLst>
      <pc:sldChg chg="delSp modSp mod">
        <pc:chgData name="Nandhakishore A" userId="c190995b240438b1" providerId="LiveId" clId="{A96A86AB-DBD2-4BBB-A75C-6E6AE2A2B3A2}" dt="2025-05-09T07:59:03.807" v="1" actId="478"/>
        <pc:sldMkLst>
          <pc:docMk/>
          <pc:sldMk cId="0" sldId="256"/>
        </pc:sldMkLst>
        <pc:spChg chg="del mod">
          <ac:chgData name="Nandhakishore A" userId="c190995b240438b1" providerId="LiveId" clId="{A96A86AB-DBD2-4BBB-A75C-6E6AE2A2B3A2}" dt="2025-05-09T07:59:03.807" v="1" actId="478"/>
          <ac:spMkLst>
            <pc:docMk/>
            <pc:sldMk cId="0" sldId="256"/>
            <ac:spMk id="3" creationId="{00000000-0000-0000-0000-000000000000}"/>
          </ac:spMkLst>
        </pc:spChg>
      </pc:sldChg>
      <pc:sldChg chg="delSp mod">
        <pc:chgData name="Nandhakishore A" userId="c190995b240438b1" providerId="LiveId" clId="{A96A86AB-DBD2-4BBB-A75C-6E6AE2A2B3A2}" dt="2025-05-09T07:59:08.775" v="2" actId="478"/>
        <pc:sldMkLst>
          <pc:docMk/>
          <pc:sldMk cId="0" sldId="257"/>
        </pc:sldMkLst>
        <pc:spChg chg="del">
          <ac:chgData name="Nandhakishore A" userId="c190995b240438b1" providerId="LiveId" clId="{A96A86AB-DBD2-4BBB-A75C-6E6AE2A2B3A2}" dt="2025-05-09T07:59:08.775" v="2" actId="478"/>
          <ac:spMkLst>
            <pc:docMk/>
            <pc:sldMk cId="0" sldId="257"/>
            <ac:spMk id="3" creationId="{00000000-0000-0000-0000-000000000000}"/>
          </ac:spMkLst>
        </pc:spChg>
      </pc:sldChg>
      <pc:sldChg chg="delSp mod">
        <pc:chgData name="Nandhakishore A" userId="c190995b240438b1" providerId="LiveId" clId="{A96A86AB-DBD2-4BBB-A75C-6E6AE2A2B3A2}" dt="2025-05-09T07:59:11.450" v="3" actId="478"/>
        <pc:sldMkLst>
          <pc:docMk/>
          <pc:sldMk cId="0" sldId="258"/>
        </pc:sldMkLst>
        <pc:spChg chg="del">
          <ac:chgData name="Nandhakishore A" userId="c190995b240438b1" providerId="LiveId" clId="{A96A86AB-DBD2-4BBB-A75C-6E6AE2A2B3A2}" dt="2025-05-09T07:59:11.450" v="3" actId="478"/>
          <ac:spMkLst>
            <pc:docMk/>
            <pc:sldMk cId="0" sldId="258"/>
            <ac:spMk id="3" creationId="{00000000-0000-0000-0000-000000000000}"/>
          </ac:spMkLst>
        </pc:spChg>
      </pc:sldChg>
      <pc:sldChg chg="delSp mod">
        <pc:chgData name="Nandhakishore A" userId="c190995b240438b1" providerId="LiveId" clId="{A96A86AB-DBD2-4BBB-A75C-6E6AE2A2B3A2}" dt="2025-05-09T07:59:13.877" v="4" actId="478"/>
        <pc:sldMkLst>
          <pc:docMk/>
          <pc:sldMk cId="0" sldId="259"/>
        </pc:sldMkLst>
        <pc:spChg chg="del">
          <ac:chgData name="Nandhakishore A" userId="c190995b240438b1" providerId="LiveId" clId="{A96A86AB-DBD2-4BBB-A75C-6E6AE2A2B3A2}" dt="2025-05-09T07:59:13.877" v="4" actId="478"/>
          <ac:spMkLst>
            <pc:docMk/>
            <pc:sldMk cId="0" sldId="259"/>
            <ac:spMk id="3" creationId="{00000000-0000-0000-0000-000000000000}"/>
          </ac:spMkLst>
        </pc:spChg>
      </pc:sldChg>
      <pc:sldChg chg="delSp mod">
        <pc:chgData name="Nandhakishore A" userId="c190995b240438b1" providerId="LiveId" clId="{A96A86AB-DBD2-4BBB-A75C-6E6AE2A2B3A2}" dt="2025-05-09T07:59:16.146" v="5" actId="478"/>
        <pc:sldMkLst>
          <pc:docMk/>
          <pc:sldMk cId="0" sldId="260"/>
        </pc:sldMkLst>
        <pc:spChg chg="del">
          <ac:chgData name="Nandhakishore A" userId="c190995b240438b1" providerId="LiveId" clId="{A96A86AB-DBD2-4BBB-A75C-6E6AE2A2B3A2}" dt="2025-05-09T07:59:16.146" v="5" actId="478"/>
          <ac:spMkLst>
            <pc:docMk/>
            <pc:sldMk cId="0" sldId="260"/>
            <ac:spMk id="3" creationId="{00000000-0000-0000-0000-000000000000}"/>
          </ac:spMkLst>
        </pc:spChg>
      </pc:sldChg>
      <pc:sldChg chg="delSp mod">
        <pc:chgData name="Nandhakishore A" userId="c190995b240438b1" providerId="LiveId" clId="{A96A86AB-DBD2-4BBB-A75C-6E6AE2A2B3A2}" dt="2025-05-09T07:59:20.475" v="6" actId="478"/>
        <pc:sldMkLst>
          <pc:docMk/>
          <pc:sldMk cId="0" sldId="261"/>
        </pc:sldMkLst>
        <pc:spChg chg="del">
          <ac:chgData name="Nandhakishore A" userId="c190995b240438b1" providerId="LiveId" clId="{A96A86AB-DBD2-4BBB-A75C-6E6AE2A2B3A2}" dt="2025-05-09T07:59:20.475" v="6" actId="478"/>
          <ac:spMkLst>
            <pc:docMk/>
            <pc:sldMk cId="0" sldId="261"/>
            <ac:spMk id="3" creationId="{00000000-0000-0000-0000-000000000000}"/>
          </ac:spMkLst>
        </pc:spChg>
      </pc:sldChg>
      <pc:sldChg chg="delSp mod">
        <pc:chgData name="Nandhakishore A" userId="c190995b240438b1" providerId="LiveId" clId="{A96A86AB-DBD2-4BBB-A75C-6E6AE2A2B3A2}" dt="2025-05-09T07:59:22.659" v="7" actId="478"/>
        <pc:sldMkLst>
          <pc:docMk/>
          <pc:sldMk cId="0" sldId="262"/>
        </pc:sldMkLst>
        <pc:spChg chg="del">
          <ac:chgData name="Nandhakishore A" userId="c190995b240438b1" providerId="LiveId" clId="{A96A86AB-DBD2-4BBB-A75C-6E6AE2A2B3A2}" dt="2025-05-09T07:59:22.659" v="7" actId="478"/>
          <ac:spMkLst>
            <pc:docMk/>
            <pc:sldMk cId="0" sldId="262"/>
            <ac:spMk id="3" creationId="{00000000-0000-0000-0000-000000000000}"/>
          </ac:spMkLst>
        </pc:spChg>
      </pc:sldChg>
      <pc:sldChg chg="delSp mod">
        <pc:chgData name="Nandhakishore A" userId="c190995b240438b1" providerId="LiveId" clId="{A96A86AB-DBD2-4BBB-A75C-6E6AE2A2B3A2}" dt="2025-05-09T07:59:25.502" v="8" actId="478"/>
        <pc:sldMkLst>
          <pc:docMk/>
          <pc:sldMk cId="0" sldId="263"/>
        </pc:sldMkLst>
        <pc:spChg chg="del">
          <ac:chgData name="Nandhakishore A" userId="c190995b240438b1" providerId="LiveId" clId="{A96A86AB-DBD2-4BBB-A75C-6E6AE2A2B3A2}" dt="2025-05-09T07:59:25.502" v="8" actId="478"/>
          <ac:spMkLst>
            <pc:docMk/>
            <pc:sldMk cId="0" sldId="263"/>
            <ac:spMk id="3" creationId="{00000000-0000-0000-0000-000000000000}"/>
          </ac:spMkLst>
        </pc:spChg>
      </pc:sldChg>
      <pc:sldChg chg="delSp mod">
        <pc:chgData name="Nandhakishore A" userId="c190995b240438b1" providerId="LiveId" clId="{A96A86AB-DBD2-4BBB-A75C-6E6AE2A2B3A2}" dt="2025-05-09T07:59:28.237" v="9" actId="478"/>
        <pc:sldMkLst>
          <pc:docMk/>
          <pc:sldMk cId="0" sldId="264"/>
        </pc:sldMkLst>
        <pc:spChg chg="del">
          <ac:chgData name="Nandhakishore A" userId="c190995b240438b1" providerId="LiveId" clId="{A96A86AB-DBD2-4BBB-A75C-6E6AE2A2B3A2}" dt="2025-05-09T07:59:28.237" v="9" actId="478"/>
          <ac:spMkLst>
            <pc:docMk/>
            <pc:sldMk cId="0" sldId="264"/>
            <ac:spMk id="3" creationId="{00000000-0000-0000-0000-000000000000}"/>
          </ac:spMkLst>
        </pc:spChg>
      </pc:sldChg>
      <pc:sldChg chg="delSp mod">
        <pc:chgData name="Nandhakishore A" userId="c190995b240438b1" providerId="LiveId" clId="{A96A86AB-DBD2-4BBB-A75C-6E6AE2A2B3A2}" dt="2025-05-09T07:59:30.536" v="10" actId="478"/>
        <pc:sldMkLst>
          <pc:docMk/>
          <pc:sldMk cId="0" sldId="265"/>
        </pc:sldMkLst>
        <pc:spChg chg="del">
          <ac:chgData name="Nandhakishore A" userId="c190995b240438b1" providerId="LiveId" clId="{A96A86AB-DBD2-4BBB-A75C-6E6AE2A2B3A2}" dt="2025-05-09T07:59:30.536" v="10" actId="478"/>
          <ac:spMkLst>
            <pc:docMk/>
            <pc:sldMk cId="0" sldId="265"/>
            <ac:spMk id="3" creationId="{00000000-0000-0000-0000-000000000000}"/>
          </ac:spMkLst>
        </pc:spChg>
      </pc:sldChg>
      <pc:sldChg chg="delSp mod">
        <pc:chgData name="Nandhakishore A" userId="c190995b240438b1" providerId="LiveId" clId="{A96A86AB-DBD2-4BBB-A75C-6E6AE2A2B3A2}" dt="2025-05-09T07:59:34.007" v="11" actId="478"/>
        <pc:sldMkLst>
          <pc:docMk/>
          <pc:sldMk cId="0" sldId="266"/>
        </pc:sldMkLst>
        <pc:spChg chg="del">
          <ac:chgData name="Nandhakishore A" userId="c190995b240438b1" providerId="LiveId" clId="{A96A86AB-DBD2-4BBB-A75C-6E6AE2A2B3A2}" dt="2025-05-09T07:59:34.007" v="11" actId="478"/>
          <ac:spMkLst>
            <pc:docMk/>
            <pc:sldMk cId="0" sldId="266"/>
            <ac:spMk id="3" creationId="{00000000-0000-0000-0000-000000000000}"/>
          </ac:spMkLst>
        </pc:spChg>
      </pc:sldChg>
      <pc:sldChg chg="delSp mod">
        <pc:chgData name="Nandhakishore A" userId="c190995b240438b1" providerId="LiveId" clId="{A96A86AB-DBD2-4BBB-A75C-6E6AE2A2B3A2}" dt="2025-05-09T07:59:36.975" v="12" actId="478"/>
        <pc:sldMkLst>
          <pc:docMk/>
          <pc:sldMk cId="0" sldId="267"/>
        </pc:sldMkLst>
        <pc:spChg chg="del">
          <ac:chgData name="Nandhakishore A" userId="c190995b240438b1" providerId="LiveId" clId="{A96A86AB-DBD2-4BBB-A75C-6E6AE2A2B3A2}" dt="2025-05-09T07:59:36.975" v="12" actId="478"/>
          <ac:spMkLst>
            <pc:docMk/>
            <pc:sldMk cId="0" sldId="26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806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27997" cy="4572000"/>
          </a:xfrm>
          <a:custGeom>
            <a:avLst/>
            <a:gdLst/>
            <a:ahLst/>
            <a:cxnLst/>
            <a:rect l="l" t="t" r="r" b="b"/>
            <a:pathLst>
              <a:path w="8127997" h="4572000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Reimagining Nykaa_ Insights on Brand Buzz &amp; Growth.pdf</dc:title>
  <dc:creator>Nandhakishore</dc:creator>
  <cp:lastModifiedBy>Nandhakishore A</cp:lastModifiedBy>
  <cp:revision>3</cp:revision>
  <dcterms:created xsi:type="dcterms:W3CDTF">2006-08-16T00:00:00Z</dcterms:created>
  <dcterms:modified xsi:type="dcterms:W3CDTF">2025-05-09T07:59:42Z</dcterms:modified>
  <dc:identifier>DAGm7yWqh24</dc:identifier>
</cp:coreProperties>
</file>