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4409" y="447885"/>
            <a:ext cx="14267181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03234" y="6433"/>
            <a:ext cx="1624965" cy="9137650"/>
          </a:xfrm>
          <a:custGeom>
            <a:avLst/>
            <a:gdLst/>
            <a:ahLst/>
            <a:cxnLst/>
            <a:rect l="l" t="t" r="r" b="b"/>
            <a:pathLst>
              <a:path w="1624965" h="9137650">
                <a:moveTo>
                  <a:pt x="0" y="0"/>
                </a:moveTo>
                <a:lnTo>
                  <a:pt x="1624469" y="9137565"/>
                </a:lnTo>
              </a:path>
            </a:pathLst>
          </a:custGeom>
          <a:ln w="1270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31482" y="4926527"/>
            <a:ext cx="6324600" cy="4217670"/>
          </a:xfrm>
          <a:custGeom>
            <a:avLst/>
            <a:gdLst/>
            <a:ahLst/>
            <a:cxnLst/>
            <a:rect l="l" t="t" r="r" b="b"/>
            <a:pathLst>
              <a:path w="6324600" h="4217670">
                <a:moveTo>
                  <a:pt x="6324516" y="0"/>
                </a:moveTo>
                <a:lnTo>
                  <a:pt x="0" y="4217467"/>
                </a:lnTo>
              </a:path>
            </a:pathLst>
          </a:custGeom>
          <a:ln w="1270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42799" y="0"/>
            <a:ext cx="4013200" cy="9144000"/>
          </a:xfrm>
          <a:custGeom>
            <a:avLst/>
            <a:gdLst/>
            <a:ahLst/>
            <a:cxnLst/>
            <a:rect l="l" t="t" r="r" b="b"/>
            <a:pathLst>
              <a:path w="4013200" h="9144000">
                <a:moveTo>
                  <a:pt x="4013200" y="0"/>
                </a:moveTo>
                <a:lnTo>
                  <a:pt x="2725864" y="0"/>
                </a:lnTo>
                <a:lnTo>
                  <a:pt x="0" y="9143994"/>
                </a:lnTo>
                <a:lnTo>
                  <a:pt x="4013200" y="9143994"/>
                </a:lnTo>
                <a:lnTo>
                  <a:pt x="4013200" y="0"/>
                </a:lnTo>
                <a:close/>
              </a:path>
            </a:pathLst>
          </a:custGeom>
          <a:solidFill>
            <a:srgbClr val="5FCAEE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03834" y="0"/>
            <a:ext cx="3452495" cy="9144000"/>
          </a:xfrm>
          <a:custGeom>
            <a:avLst/>
            <a:gdLst/>
            <a:ahLst/>
            <a:cxnLst/>
            <a:rect l="l" t="t" r="r" b="b"/>
            <a:pathLst>
              <a:path w="3452494" h="9144000">
                <a:moveTo>
                  <a:pt x="3452164" y="0"/>
                </a:moveTo>
                <a:lnTo>
                  <a:pt x="0" y="0"/>
                </a:lnTo>
                <a:lnTo>
                  <a:pt x="1611845" y="9143994"/>
                </a:lnTo>
                <a:lnTo>
                  <a:pt x="3452164" y="9143994"/>
                </a:lnTo>
                <a:lnTo>
                  <a:pt x="3452164" y="0"/>
                </a:lnTo>
                <a:close/>
              </a:path>
            </a:pathLst>
          </a:custGeom>
          <a:solidFill>
            <a:srgbClr val="5FCAEE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12599" y="4064000"/>
            <a:ext cx="4343400" cy="5080000"/>
          </a:xfrm>
          <a:custGeom>
            <a:avLst/>
            <a:gdLst/>
            <a:ahLst/>
            <a:cxnLst/>
            <a:rect l="l" t="t" r="r" b="b"/>
            <a:pathLst>
              <a:path w="4343400" h="5080000">
                <a:moveTo>
                  <a:pt x="4343400" y="0"/>
                </a:moveTo>
                <a:lnTo>
                  <a:pt x="0" y="5080000"/>
                </a:lnTo>
                <a:lnTo>
                  <a:pt x="4343400" y="5080000"/>
                </a:lnTo>
                <a:lnTo>
                  <a:pt x="4343400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450572" y="0"/>
            <a:ext cx="3805554" cy="9144000"/>
          </a:xfrm>
          <a:custGeom>
            <a:avLst/>
            <a:gdLst/>
            <a:ahLst/>
            <a:cxnLst/>
            <a:rect l="l" t="t" r="r" b="b"/>
            <a:pathLst>
              <a:path w="3805555" h="9144000">
                <a:moveTo>
                  <a:pt x="3805426" y="0"/>
                </a:moveTo>
                <a:lnTo>
                  <a:pt x="0" y="0"/>
                </a:lnTo>
                <a:lnTo>
                  <a:pt x="3293362" y="9143994"/>
                </a:lnTo>
                <a:lnTo>
                  <a:pt x="3805426" y="9143994"/>
                </a:lnTo>
                <a:lnTo>
                  <a:pt x="3805426" y="0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28799" y="0"/>
            <a:ext cx="1727200" cy="9144000"/>
          </a:xfrm>
          <a:custGeom>
            <a:avLst/>
            <a:gdLst/>
            <a:ahLst/>
            <a:cxnLst/>
            <a:rect l="l" t="t" r="r" b="b"/>
            <a:pathLst>
              <a:path w="1727200" h="9144000">
                <a:moveTo>
                  <a:pt x="1727200" y="0"/>
                </a:moveTo>
                <a:lnTo>
                  <a:pt x="1363268" y="0"/>
                </a:lnTo>
                <a:lnTo>
                  <a:pt x="0" y="9143994"/>
                </a:lnTo>
                <a:lnTo>
                  <a:pt x="1727200" y="9143994"/>
                </a:lnTo>
                <a:lnTo>
                  <a:pt x="1727200" y="0"/>
                </a:lnTo>
                <a:close/>
              </a:path>
            </a:pathLst>
          </a:custGeom>
          <a:solidFill>
            <a:srgbClr val="2D83C3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81656" y="0"/>
            <a:ext cx="1674495" cy="9144000"/>
          </a:xfrm>
          <a:custGeom>
            <a:avLst/>
            <a:gdLst/>
            <a:ahLst/>
            <a:cxnLst/>
            <a:rect l="l" t="t" r="r" b="b"/>
            <a:pathLst>
              <a:path w="1674494" h="9144000">
                <a:moveTo>
                  <a:pt x="1674342" y="0"/>
                </a:moveTo>
                <a:lnTo>
                  <a:pt x="0" y="0"/>
                </a:lnTo>
                <a:lnTo>
                  <a:pt x="1486039" y="9143994"/>
                </a:lnTo>
                <a:lnTo>
                  <a:pt x="1674342" y="9143994"/>
                </a:lnTo>
                <a:lnTo>
                  <a:pt x="1674342" y="0"/>
                </a:lnTo>
                <a:close/>
              </a:path>
            </a:pathLst>
          </a:custGeom>
          <a:solidFill>
            <a:srgbClr val="226192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830299" y="4787900"/>
            <a:ext cx="2425700" cy="4356100"/>
          </a:xfrm>
          <a:custGeom>
            <a:avLst/>
            <a:gdLst/>
            <a:ahLst/>
            <a:cxnLst/>
            <a:rect l="l" t="t" r="r" b="b"/>
            <a:pathLst>
              <a:path w="2425700" h="4356100">
                <a:moveTo>
                  <a:pt x="2425700" y="0"/>
                </a:moveTo>
                <a:lnTo>
                  <a:pt x="0" y="4356100"/>
                </a:lnTo>
                <a:lnTo>
                  <a:pt x="2425700" y="4356100"/>
                </a:lnTo>
                <a:lnTo>
                  <a:pt x="2425700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342" y="426718"/>
            <a:ext cx="28956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7900" y="4216400"/>
            <a:ext cx="10163175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5150591" y="8617931"/>
            <a:ext cx="173990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398" y="1320800"/>
            <a:ext cx="2324100" cy="1778000"/>
            <a:chOff x="1168398" y="1320800"/>
            <a:chExt cx="2324100" cy="1778000"/>
          </a:xfrm>
        </p:grpSpPr>
        <p:sp>
          <p:nvSpPr>
            <p:cNvPr id="3" name="object 3"/>
            <p:cNvSpPr/>
            <p:nvPr/>
          </p:nvSpPr>
          <p:spPr>
            <a:xfrm>
              <a:off x="1168398" y="1689100"/>
              <a:ext cx="1638300" cy="1409700"/>
            </a:xfrm>
            <a:custGeom>
              <a:avLst/>
              <a:gdLst/>
              <a:ahLst/>
              <a:cxnLst/>
              <a:rect l="l" t="t" r="r" b="b"/>
              <a:pathLst>
                <a:path w="1638300" h="1409700">
                  <a:moveTo>
                    <a:pt x="1285916" y="0"/>
                  </a:moveTo>
                  <a:lnTo>
                    <a:pt x="352416" y="0"/>
                  </a:lnTo>
                  <a:lnTo>
                    <a:pt x="0" y="704935"/>
                  </a:lnTo>
                  <a:lnTo>
                    <a:pt x="352416" y="1409700"/>
                  </a:lnTo>
                  <a:lnTo>
                    <a:pt x="1285916" y="1409700"/>
                  </a:lnTo>
                  <a:lnTo>
                    <a:pt x="1638300" y="704935"/>
                  </a:lnTo>
                  <a:lnTo>
                    <a:pt x="1285916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8898" y="1320800"/>
              <a:ext cx="863600" cy="749300"/>
            </a:xfrm>
            <a:custGeom>
              <a:avLst/>
              <a:gdLst/>
              <a:ahLst/>
              <a:cxnLst/>
              <a:rect l="l" t="t" r="r" b="b"/>
              <a:pathLst>
                <a:path w="863600" h="749300">
                  <a:moveTo>
                    <a:pt x="676316" y="0"/>
                  </a:moveTo>
                  <a:lnTo>
                    <a:pt x="187283" y="0"/>
                  </a:lnTo>
                  <a:lnTo>
                    <a:pt x="0" y="374564"/>
                  </a:lnTo>
                  <a:lnTo>
                    <a:pt x="187283" y="749300"/>
                  </a:lnTo>
                  <a:lnTo>
                    <a:pt x="676316" y="749300"/>
                  </a:lnTo>
                  <a:lnTo>
                    <a:pt x="863600" y="374564"/>
                  </a:lnTo>
                  <a:lnTo>
                    <a:pt x="676316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003800" y="1587500"/>
            <a:ext cx="2222500" cy="1917700"/>
          </a:xfrm>
          <a:custGeom>
            <a:avLst/>
            <a:gdLst/>
            <a:ahLst/>
            <a:cxnLst/>
            <a:rect l="l" t="t" r="r" b="b"/>
            <a:pathLst>
              <a:path w="2222500" h="1917700">
                <a:moveTo>
                  <a:pt x="1743116" y="0"/>
                </a:moveTo>
                <a:lnTo>
                  <a:pt x="479383" y="0"/>
                </a:lnTo>
                <a:lnTo>
                  <a:pt x="0" y="958764"/>
                </a:lnTo>
                <a:lnTo>
                  <a:pt x="479383" y="1917700"/>
                </a:lnTo>
                <a:lnTo>
                  <a:pt x="1743116" y="1917700"/>
                </a:lnTo>
                <a:lnTo>
                  <a:pt x="2222500" y="958764"/>
                </a:lnTo>
                <a:lnTo>
                  <a:pt x="1743116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7300" y="6972300"/>
            <a:ext cx="965200" cy="825500"/>
          </a:xfrm>
          <a:custGeom>
            <a:avLst/>
            <a:gdLst/>
            <a:ahLst/>
            <a:cxnLst/>
            <a:rect l="l" t="t" r="r" b="b"/>
            <a:pathLst>
              <a:path w="965200" h="825500">
                <a:moveTo>
                  <a:pt x="758783" y="0"/>
                </a:moveTo>
                <a:lnTo>
                  <a:pt x="206415" y="0"/>
                </a:lnTo>
                <a:lnTo>
                  <a:pt x="0" y="412833"/>
                </a:lnTo>
                <a:lnTo>
                  <a:pt x="206415" y="825500"/>
                </a:lnTo>
                <a:lnTo>
                  <a:pt x="758783" y="825500"/>
                </a:lnTo>
                <a:lnTo>
                  <a:pt x="965200" y="412833"/>
                </a:lnTo>
                <a:lnTo>
                  <a:pt x="758783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67380" y="0"/>
            <a:ext cx="8416925" cy="675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250" spc="-1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 spc="5">
                <a:solidFill>
                  <a:srgbClr val="0F0F0F"/>
                </a:solidFill>
                <a:latin typeface="Times New Roman"/>
                <a:cs typeface="Times New Roman"/>
              </a:rPr>
              <a:t>Data</a:t>
            </a:r>
            <a:r>
              <a:rPr dirty="0" sz="4250" spc="-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r>
              <a:rPr dirty="0" sz="4250" spc="-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250" spc="-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2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79000" y="4330700"/>
            <a:ext cx="830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Type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your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1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4001135">
              <a:lnSpc>
                <a:spcPts val="3800"/>
              </a:lnSpc>
              <a:spcBef>
                <a:spcPts val="260"/>
              </a:spcBef>
            </a:pPr>
            <a:r>
              <a:rPr dirty="0" spc="-5"/>
              <a:t>STUDENTNAME: KISHORE.M </a:t>
            </a:r>
            <a:r>
              <a:rPr dirty="0"/>
              <a:t> REGISTERNO:asum1473122203245</a:t>
            </a:r>
          </a:p>
          <a:p>
            <a:pPr marL="12700" marR="5080">
              <a:lnSpc>
                <a:spcPts val="3800"/>
              </a:lnSpc>
              <a:spcBef>
                <a:spcPts val="880"/>
              </a:spcBef>
            </a:pPr>
            <a:r>
              <a:rPr dirty="0" spc="-5"/>
              <a:t>DEPARTMENT:BCOMCS </a:t>
            </a:r>
            <a:r>
              <a:rPr dirty="0"/>
              <a:t> COLLEGE:STTHOMASCOLLEGEOFARTSANDSCIENCE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411200" y="70018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4409" y="409785"/>
            <a:ext cx="43973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</a:t>
            </a:r>
            <a:r>
              <a:rPr dirty="0"/>
              <a:t>O</a:t>
            </a:r>
            <a:r>
              <a:rPr dirty="0" spc="-10"/>
              <a:t>D</a:t>
            </a:r>
            <a:r>
              <a:rPr dirty="0" spc="-5"/>
              <a:t>ELLI</a:t>
            </a:r>
            <a:r>
              <a:rPr dirty="0" spc="-10"/>
              <a:t>N</a:t>
            </a:r>
            <a:r>
              <a:rPr dirty="0"/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048991" y="8617931"/>
            <a:ext cx="271780" cy="2419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450" spc="5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549400"/>
            <a:ext cx="11751945" cy="708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Data</a:t>
            </a:r>
            <a:r>
              <a:rPr dirty="0" sz="4800" spc="-140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collection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0"/>
              </a:spcBef>
            </a:pPr>
            <a:r>
              <a:rPr dirty="0" baseline="-5241" sz="3975" spc="135">
                <a:latin typeface="Tahoma"/>
                <a:cs typeface="Tahoma"/>
              </a:rPr>
              <a:t>¾</a:t>
            </a:r>
            <a:r>
              <a:rPr dirty="0" sz="2650" spc="90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are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taken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website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called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Kaggle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393700" marR="586105" indent="-381000">
              <a:lnSpc>
                <a:spcPct val="100600"/>
              </a:lnSpc>
            </a:pPr>
            <a:r>
              <a:rPr dirty="0" baseline="-5241" sz="3975" spc="104">
                <a:latin typeface="Tahoma"/>
                <a:cs typeface="Tahoma"/>
              </a:rPr>
              <a:t>¾</a:t>
            </a:r>
            <a:r>
              <a:rPr dirty="0" sz="2650" spc="70">
                <a:latin typeface="Times New Roman"/>
                <a:cs typeface="Times New Roman"/>
              </a:rPr>
              <a:t>From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had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some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figures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identify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terms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use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conditional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techniques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identify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terms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like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exit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etc..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470015" algn="l"/>
              </a:tabLst>
            </a:pPr>
            <a:r>
              <a:rPr dirty="0" baseline="-5241" sz="3975" spc="104">
                <a:latin typeface="Tahoma"/>
                <a:cs typeface="Tahoma"/>
              </a:rPr>
              <a:t>¾</a:t>
            </a:r>
            <a:r>
              <a:rPr dirty="0" sz="2650" spc="70">
                <a:latin typeface="Times New Roman"/>
                <a:cs typeface="Times New Roman"/>
              </a:rPr>
              <a:t>Then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used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filtering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sorting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fill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	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6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figues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Features</a:t>
            </a:r>
            <a:r>
              <a:rPr dirty="0" sz="4800" spc="-140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collection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0"/>
              </a:spcBef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84">
                <a:latin typeface="Tahoma"/>
                <a:cs typeface="Tahoma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Pivot</a:t>
            </a:r>
            <a:r>
              <a:rPr dirty="0" sz="2650" spc="-8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300">
                <a:latin typeface="Tahoma"/>
                <a:cs typeface="Tahoma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Charts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54">
                <a:latin typeface="Tahoma"/>
                <a:cs typeface="Tahoma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Conditional</a:t>
            </a:r>
            <a:r>
              <a:rPr dirty="0" sz="2650" spc="-6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formatting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33" y="858519"/>
            <a:ext cx="2636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solidFill>
                  <a:srgbClr val="538CD5"/>
                </a:solidFill>
                <a:latin typeface="Times New Roman"/>
                <a:cs typeface="Times New Roman"/>
              </a:rPr>
              <a:t>Pivot</a:t>
            </a:r>
            <a:r>
              <a:rPr dirty="0" sz="4800" spc="-175" b="0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 b="0">
                <a:solidFill>
                  <a:srgbClr val="538CD5"/>
                </a:solidFill>
                <a:latin typeface="Times New Roman"/>
                <a:cs typeface="Times New Roman"/>
              </a:rPr>
              <a:t>table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1619673"/>
            <a:ext cx="12672695" cy="5633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650">
                <a:latin typeface="Times New Roman"/>
                <a:cs typeface="Times New Roman"/>
              </a:rPr>
              <a:t>Click</a:t>
            </a:r>
            <a:r>
              <a:rPr dirty="0" sz="2650" spc="-8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insert</a:t>
            </a:r>
            <a:endParaRPr sz="2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insert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bar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click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pivot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new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excel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sheet</a:t>
            </a:r>
            <a:endParaRPr sz="2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650">
                <a:latin typeface="Times New Roman"/>
                <a:cs typeface="Times New Roman"/>
              </a:rPr>
              <a:t>Select</a:t>
            </a:r>
            <a:r>
              <a:rPr dirty="0" sz="2650" spc="-6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business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unit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drag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row</a:t>
            </a:r>
            <a:endParaRPr sz="2650">
              <a:latin typeface="Times New Roman"/>
              <a:cs typeface="Times New Roman"/>
            </a:endParaRPr>
          </a:p>
          <a:p>
            <a:pPr marL="12700" marR="5185410">
              <a:lnSpc>
                <a:spcPct val="100600"/>
              </a:lnSpc>
              <a:buAutoNum type="arabicPeriod"/>
              <a:tabLst>
                <a:tab pos="469265" algn="l"/>
                <a:tab pos="469900" algn="l"/>
                <a:tab pos="499745" algn="l"/>
              </a:tabLst>
            </a:pPr>
            <a:r>
              <a:rPr dirty="0" sz="2650" spc="5">
                <a:latin typeface="Times New Roman"/>
                <a:cs typeface="Times New Roman"/>
              </a:rPr>
              <a:t>Then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select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level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drag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column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5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.		Select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gender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value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Performance</a:t>
            </a:r>
            <a:r>
              <a:rPr dirty="0" sz="4800" spc="-145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level</a:t>
            </a:r>
            <a:endParaRPr sz="4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600"/>
              </a:lnSpc>
              <a:spcBef>
                <a:spcPts val="229"/>
              </a:spcBef>
              <a:tabLst>
                <a:tab pos="3508375" algn="l"/>
              </a:tabLst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40">
                <a:latin typeface="Tahoma"/>
                <a:cs typeface="Tahoma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pivot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female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male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all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access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all </a:t>
            </a:r>
            <a:r>
              <a:rPr dirty="0" sz="2650" spc="5">
                <a:latin typeface="Times New Roman"/>
                <a:cs typeface="Times New Roman"/>
              </a:rPr>
              <a:t> type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by	</a:t>
            </a:r>
            <a:r>
              <a:rPr dirty="0" sz="2650">
                <a:latin typeface="Times New Roman"/>
                <a:cs typeface="Times New Roman"/>
              </a:rPr>
              <a:t>inerting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slicers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how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many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are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full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time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,part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time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contract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based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employees.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469900" marR="62865" indent="-457200">
              <a:lnSpc>
                <a:spcPct val="100600"/>
              </a:lnSpc>
              <a:spcBef>
                <a:spcPts val="5"/>
              </a:spcBef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40">
                <a:latin typeface="Tahoma"/>
                <a:cs typeface="Tahoma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Insert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better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shows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accurate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levels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 </a:t>
            </a:r>
            <a:r>
              <a:rPr dirty="0" sz="2650" spc="-6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employees.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various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by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changing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options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options.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</a:t>
            </a:r>
            <a:r>
              <a:rPr dirty="0" spc="-10"/>
              <a:t>S</a:t>
            </a:r>
            <a:r>
              <a:rPr dirty="0" spc="-5"/>
              <a:t>UL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1342" y="1402078"/>
            <a:ext cx="44132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b="1">
                <a:latin typeface="Trebuchet MS"/>
                <a:cs typeface="Trebuchet MS"/>
              </a:rPr>
              <a:t>S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4391" y="8606563"/>
            <a:ext cx="22097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r>
              <a:rPr dirty="0" sz="1450" spc="5">
                <a:solidFill>
                  <a:srgbClr val="2D936B"/>
                </a:solidFill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4607" y="2778760"/>
            <a:ext cx="7987030" cy="0"/>
          </a:xfrm>
          <a:custGeom>
            <a:avLst/>
            <a:gdLst/>
            <a:ahLst/>
            <a:cxnLst/>
            <a:rect l="l" t="t" r="r" b="b"/>
            <a:pathLst>
              <a:path w="7987030" h="0">
                <a:moveTo>
                  <a:pt x="0" y="0"/>
                </a:moveTo>
                <a:lnTo>
                  <a:pt x="7986945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318257" y="3088180"/>
            <a:ext cx="7999730" cy="4083685"/>
            <a:chOff x="2318257" y="3088180"/>
            <a:chExt cx="7999730" cy="4083685"/>
          </a:xfrm>
        </p:grpSpPr>
        <p:sp>
          <p:nvSpPr>
            <p:cNvPr id="11" name="object 11"/>
            <p:cNvSpPr/>
            <p:nvPr/>
          </p:nvSpPr>
          <p:spPr>
            <a:xfrm>
              <a:off x="2324607" y="6488629"/>
              <a:ext cx="351155" cy="6350"/>
            </a:xfrm>
            <a:custGeom>
              <a:avLst/>
              <a:gdLst/>
              <a:ahLst/>
              <a:cxnLst/>
              <a:rect l="l" t="t" r="r" b="b"/>
              <a:pathLst>
                <a:path w="351155" h="6350">
                  <a:moveTo>
                    <a:pt x="0" y="6350"/>
                  </a:moveTo>
                  <a:lnTo>
                    <a:pt x="228405" y="6350"/>
                  </a:lnTo>
                </a:path>
                <a:path w="351155" h="6350">
                  <a:moveTo>
                    <a:pt x="0" y="0"/>
                  </a:moveTo>
                  <a:lnTo>
                    <a:pt x="228405" y="0"/>
                  </a:lnTo>
                </a:path>
                <a:path w="351155" h="6350">
                  <a:moveTo>
                    <a:pt x="324983" y="6350"/>
                  </a:moveTo>
                  <a:lnTo>
                    <a:pt x="351058" y="6350"/>
                  </a:lnTo>
                </a:path>
                <a:path w="351155" h="6350">
                  <a:moveTo>
                    <a:pt x="324983" y="0"/>
                  </a:moveTo>
                  <a:lnTo>
                    <a:pt x="35105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30359" y="6615572"/>
              <a:ext cx="97155" cy="495300"/>
            </a:xfrm>
            <a:custGeom>
              <a:avLst/>
              <a:gdLst/>
              <a:ahLst/>
              <a:cxnLst/>
              <a:rect l="l" t="t" r="r" b="b"/>
              <a:pathLst>
                <a:path w="97155" h="495300">
                  <a:moveTo>
                    <a:pt x="96577" y="0"/>
                  </a:moveTo>
                  <a:lnTo>
                    <a:pt x="0" y="0"/>
                  </a:lnTo>
                  <a:lnTo>
                    <a:pt x="0" y="495072"/>
                  </a:lnTo>
                  <a:lnTo>
                    <a:pt x="96577" y="49507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53013" y="6306152"/>
              <a:ext cx="97155" cy="804545"/>
            </a:xfrm>
            <a:custGeom>
              <a:avLst/>
              <a:gdLst/>
              <a:ahLst/>
              <a:cxnLst/>
              <a:rect l="l" t="t" r="r" b="b"/>
              <a:pathLst>
                <a:path w="97155" h="804545">
                  <a:moveTo>
                    <a:pt x="96577" y="0"/>
                  </a:moveTo>
                  <a:lnTo>
                    <a:pt x="0" y="0"/>
                  </a:lnTo>
                  <a:lnTo>
                    <a:pt x="0" y="804492"/>
                  </a:lnTo>
                  <a:lnTo>
                    <a:pt x="96577" y="80449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72243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24607" y="5254123"/>
              <a:ext cx="596900" cy="619125"/>
            </a:xfrm>
            <a:custGeom>
              <a:avLst/>
              <a:gdLst/>
              <a:ahLst/>
              <a:cxnLst/>
              <a:rect l="l" t="t" r="r" b="b"/>
              <a:pathLst>
                <a:path w="596900" h="619125">
                  <a:moveTo>
                    <a:pt x="0" y="618840"/>
                  </a:moveTo>
                  <a:lnTo>
                    <a:pt x="351058" y="618840"/>
                  </a:lnTo>
                </a:path>
                <a:path w="596900" h="619125">
                  <a:moveTo>
                    <a:pt x="447635" y="618840"/>
                  </a:moveTo>
                  <a:lnTo>
                    <a:pt x="596365" y="618840"/>
                  </a:lnTo>
                </a:path>
                <a:path w="596900" h="619125">
                  <a:moveTo>
                    <a:pt x="0" y="0"/>
                  </a:moveTo>
                  <a:lnTo>
                    <a:pt x="35105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72243" y="5250947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5666" y="4820934"/>
              <a:ext cx="97155" cy="2289810"/>
            </a:xfrm>
            <a:custGeom>
              <a:avLst/>
              <a:gdLst/>
              <a:ahLst/>
              <a:cxnLst/>
              <a:rect l="l" t="t" r="r" b="b"/>
              <a:pathLst>
                <a:path w="97155" h="2289809">
                  <a:moveTo>
                    <a:pt x="96577" y="0"/>
                  </a:moveTo>
                  <a:lnTo>
                    <a:pt x="0" y="0"/>
                  </a:lnTo>
                  <a:lnTo>
                    <a:pt x="0" y="2289710"/>
                  </a:lnTo>
                  <a:lnTo>
                    <a:pt x="96577" y="228971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98319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5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17550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7" y="6350"/>
                  </a:lnTo>
                </a:path>
                <a:path w="457200" h="6350">
                  <a:moveTo>
                    <a:pt x="0" y="0"/>
                  </a:moveTo>
                  <a:lnTo>
                    <a:pt x="334157" y="0"/>
                  </a:lnTo>
                </a:path>
                <a:path w="457200" h="6350">
                  <a:moveTo>
                    <a:pt x="430734" y="6350"/>
                  </a:moveTo>
                  <a:lnTo>
                    <a:pt x="456809" y="6350"/>
                  </a:lnTo>
                </a:path>
                <a:path w="457200" h="6350">
                  <a:moveTo>
                    <a:pt x="430734" y="0"/>
                  </a:moveTo>
                  <a:lnTo>
                    <a:pt x="45680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29054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51707" y="6306152"/>
              <a:ext cx="97155" cy="804545"/>
            </a:xfrm>
            <a:custGeom>
              <a:avLst/>
              <a:gdLst/>
              <a:ahLst/>
              <a:cxnLst/>
              <a:rect l="l" t="t" r="r" b="b"/>
              <a:pathLst>
                <a:path w="97154" h="804545">
                  <a:moveTo>
                    <a:pt x="96577" y="0"/>
                  </a:moveTo>
                  <a:lnTo>
                    <a:pt x="0" y="0"/>
                  </a:lnTo>
                  <a:lnTo>
                    <a:pt x="0" y="804492"/>
                  </a:lnTo>
                  <a:lnTo>
                    <a:pt x="96577" y="80449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70937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7550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09" y="0"/>
                  </a:lnTo>
                </a:path>
                <a:path w="702310" h="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17550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702116" y="6350"/>
                  </a:lnTo>
                </a:path>
                <a:path w="702310" h="635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474360" y="5254122"/>
              <a:ext cx="97155" cy="1856739"/>
            </a:xfrm>
            <a:custGeom>
              <a:avLst/>
              <a:gdLst/>
              <a:ahLst/>
              <a:cxnLst/>
              <a:rect l="l" t="t" r="r" b="b"/>
              <a:pathLst>
                <a:path w="97154" h="1856740">
                  <a:moveTo>
                    <a:pt x="96577" y="0"/>
                  </a:moveTo>
                  <a:lnTo>
                    <a:pt x="0" y="0"/>
                  </a:lnTo>
                  <a:lnTo>
                    <a:pt x="0" y="1856522"/>
                  </a:lnTo>
                  <a:lnTo>
                    <a:pt x="96577" y="185652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97014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4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24607" y="3397600"/>
              <a:ext cx="2193925" cy="1238250"/>
            </a:xfrm>
            <a:custGeom>
              <a:avLst/>
              <a:gdLst/>
              <a:ahLst/>
              <a:cxnLst/>
              <a:rect l="l" t="t" r="r" b="b"/>
              <a:pathLst>
                <a:path w="2193925" h="1238250">
                  <a:moveTo>
                    <a:pt x="0" y="1237681"/>
                  </a:moveTo>
                  <a:lnTo>
                    <a:pt x="596365" y="1237681"/>
                  </a:lnTo>
                </a:path>
                <a:path w="2193925" h="1238250">
                  <a:moveTo>
                    <a:pt x="692942" y="1237681"/>
                  </a:moveTo>
                  <a:lnTo>
                    <a:pt x="1395059" y="1237681"/>
                  </a:lnTo>
                </a:path>
                <a:path w="2193925" h="1238250">
                  <a:moveTo>
                    <a:pt x="0" y="618841"/>
                  </a:moveTo>
                  <a:lnTo>
                    <a:pt x="596365" y="618841"/>
                  </a:lnTo>
                </a:path>
                <a:path w="2193925" h="1238250">
                  <a:moveTo>
                    <a:pt x="692942" y="618841"/>
                  </a:moveTo>
                  <a:lnTo>
                    <a:pt x="1395059" y="618841"/>
                  </a:lnTo>
                </a:path>
                <a:path w="2193925" h="1238250">
                  <a:moveTo>
                    <a:pt x="0" y="0"/>
                  </a:moveTo>
                  <a:lnTo>
                    <a:pt x="596365" y="0"/>
                  </a:lnTo>
                </a:path>
                <a:path w="2193925" h="1238250">
                  <a:moveTo>
                    <a:pt x="692942" y="0"/>
                  </a:moveTo>
                  <a:lnTo>
                    <a:pt x="2193753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20973" y="3273832"/>
              <a:ext cx="97155" cy="3837304"/>
            </a:xfrm>
            <a:custGeom>
              <a:avLst/>
              <a:gdLst/>
              <a:ahLst/>
              <a:cxnLst/>
              <a:rect l="l" t="t" r="r" b="b"/>
              <a:pathLst>
                <a:path w="97155" h="3837304">
                  <a:moveTo>
                    <a:pt x="96577" y="0"/>
                  </a:moveTo>
                  <a:lnTo>
                    <a:pt x="0" y="0"/>
                  </a:lnTo>
                  <a:lnTo>
                    <a:pt x="0" y="3836812"/>
                  </a:lnTo>
                  <a:lnTo>
                    <a:pt x="96577" y="383681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16244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7" y="6350"/>
                  </a:lnTo>
                </a:path>
                <a:path w="457200" h="6350">
                  <a:moveTo>
                    <a:pt x="0" y="0"/>
                  </a:moveTo>
                  <a:lnTo>
                    <a:pt x="334157" y="0"/>
                  </a:lnTo>
                </a:path>
                <a:path w="457200" h="6350">
                  <a:moveTo>
                    <a:pt x="430734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4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27749" y="6553688"/>
              <a:ext cx="97155" cy="557530"/>
            </a:xfrm>
            <a:custGeom>
              <a:avLst/>
              <a:gdLst/>
              <a:ahLst/>
              <a:cxnLst/>
              <a:rect l="l" t="t" r="r" b="b"/>
              <a:pathLst>
                <a:path w="97154" h="557529">
                  <a:moveTo>
                    <a:pt x="96577" y="0"/>
                  </a:moveTo>
                  <a:lnTo>
                    <a:pt x="0" y="0"/>
                  </a:lnTo>
                  <a:lnTo>
                    <a:pt x="0" y="556956"/>
                  </a:lnTo>
                  <a:lnTo>
                    <a:pt x="96577" y="55695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50401" y="6182383"/>
              <a:ext cx="97155" cy="928369"/>
            </a:xfrm>
            <a:custGeom>
              <a:avLst/>
              <a:gdLst/>
              <a:ahLst/>
              <a:cxnLst/>
              <a:rect l="l" t="t" r="r" b="b"/>
              <a:pathLst>
                <a:path w="97154" h="928370">
                  <a:moveTo>
                    <a:pt x="96577" y="0"/>
                  </a:moveTo>
                  <a:lnTo>
                    <a:pt x="0" y="0"/>
                  </a:lnTo>
                  <a:lnTo>
                    <a:pt x="0" y="928261"/>
                  </a:lnTo>
                  <a:lnTo>
                    <a:pt x="96577" y="928261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69633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8" y="6350"/>
                  </a:lnTo>
                </a:path>
                <a:path w="149225" h="6350">
                  <a:moveTo>
                    <a:pt x="0" y="0"/>
                  </a:moveTo>
                  <a:lnTo>
                    <a:pt x="14872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816244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11" y="0"/>
                  </a:lnTo>
                </a:path>
                <a:path w="702310" h="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816244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456811" y="6350"/>
                  </a:lnTo>
                </a:path>
                <a:path w="702310" h="6350">
                  <a:moveTo>
                    <a:pt x="0" y="0"/>
                  </a:moveTo>
                  <a:lnTo>
                    <a:pt x="456811" y="0"/>
                  </a:lnTo>
                </a:path>
                <a:path w="702310" h="6350">
                  <a:moveTo>
                    <a:pt x="553388" y="6350"/>
                  </a:moveTo>
                  <a:lnTo>
                    <a:pt x="702116" y="6350"/>
                  </a:lnTo>
                </a:path>
                <a:path w="702310" h="635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73055" y="4944701"/>
              <a:ext cx="97155" cy="2165985"/>
            </a:xfrm>
            <a:custGeom>
              <a:avLst/>
              <a:gdLst/>
              <a:ahLst/>
              <a:cxnLst/>
              <a:rect l="l" t="t" r="r" b="b"/>
              <a:pathLst>
                <a:path w="97154" h="2165984">
                  <a:moveTo>
                    <a:pt x="96577" y="0"/>
                  </a:moveTo>
                  <a:lnTo>
                    <a:pt x="0" y="0"/>
                  </a:lnTo>
                  <a:lnTo>
                    <a:pt x="0" y="2165943"/>
                  </a:lnTo>
                  <a:lnTo>
                    <a:pt x="96577" y="2165943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95708" y="6801224"/>
              <a:ext cx="97155" cy="309880"/>
            </a:xfrm>
            <a:custGeom>
              <a:avLst/>
              <a:gdLst/>
              <a:ahLst/>
              <a:cxnLst/>
              <a:rect l="l" t="t" r="r" b="b"/>
              <a:pathLst>
                <a:path w="97154" h="309879">
                  <a:moveTo>
                    <a:pt x="96577" y="0"/>
                  </a:moveTo>
                  <a:lnTo>
                    <a:pt x="0" y="0"/>
                  </a:lnTo>
                  <a:lnTo>
                    <a:pt x="0" y="309420"/>
                  </a:lnTo>
                  <a:lnTo>
                    <a:pt x="96577" y="30942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816244" y="4016441"/>
              <a:ext cx="702310" cy="619125"/>
            </a:xfrm>
            <a:custGeom>
              <a:avLst/>
              <a:gdLst/>
              <a:ahLst/>
              <a:cxnLst/>
              <a:rect l="l" t="t" r="r" b="b"/>
              <a:pathLst>
                <a:path w="702310" h="619125">
                  <a:moveTo>
                    <a:pt x="0" y="618840"/>
                  </a:moveTo>
                  <a:lnTo>
                    <a:pt x="702116" y="618840"/>
                  </a:lnTo>
                </a:path>
                <a:path w="702310" h="619125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719667" y="3583252"/>
              <a:ext cx="97155" cy="3527425"/>
            </a:xfrm>
            <a:custGeom>
              <a:avLst/>
              <a:gdLst/>
              <a:ahLst/>
              <a:cxnLst/>
              <a:rect l="l" t="t" r="r" b="b"/>
              <a:pathLst>
                <a:path w="97154" h="3527425">
                  <a:moveTo>
                    <a:pt x="96577" y="0"/>
                  </a:moveTo>
                  <a:lnTo>
                    <a:pt x="0" y="0"/>
                  </a:lnTo>
                  <a:lnTo>
                    <a:pt x="0" y="3527391"/>
                  </a:lnTo>
                  <a:lnTo>
                    <a:pt x="96577" y="3527391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614938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8" y="6350"/>
                  </a:lnTo>
                </a:path>
                <a:path w="457200" h="6350">
                  <a:moveTo>
                    <a:pt x="0" y="0"/>
                  </a:moveTo>
                  <a:lnTo>
                    <a:pt x="334158" y="0"/>
                  </a:lnTo>
                </a:path>
                <a:path w="457200" h="6350">
                  <a:moveTo>
                    <a:pt x="430735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5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26443" y="6801224"/>
              <a:ext cx="97155" cy="309880"/>
            </a:xfrm>
            <a:custGeom>
              <a:avLst/>
              <a:gdLst/>
              <a:ahLst/>
              <a:cxnLst/>
              <a:rect l="l" t="t" r="r" b="b"/>
              <a:pathLst>
                <a:path w="97154" h="309879">
                  <a:moveTo>
                    <a:pt x="96577" y="0"/>
                  </a:moveTo>
                  <a:lnTo>
                    <a:pt x="0" y="0"/>
                  </a:lnTo>
                  <a:lnTo>
                    <a:pt x="0" y="309420"/>
                  </a:lnTo>
                  <a:lnTo>
                    <a:pt x="96577" y="30942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49097" y="6429920"/>
              <a:ext cx="97155" cy="680720"/>
            </a:xfrm>
            <a:custGeom>
              <a:avLst/>
              <a:gdLst/>
              <a:ahLst/>
              <a:cxnLst/>
              <a:rect l="l" t="t" r="r" b="b"/>
              <a:pathLst>
                <a:path w="97154" h="680720">
                  <a:moveTo>
                    <a:pt x="96577" y="0"/>
                  </a:moveTo>
                  <a:lnTo>
                    <a:pt x="0" y="0"/>
                  </a:lnTo>
                  <a:lnTo>
                    <a:pt x="0" y="680724"/>
                  </a:lnTo>
                  <a:lnTo>
                    <a:pt x="96577" y="68072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68327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14938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11" y="0"/>
                  </a:lnTo>
                </a:path>
                <a:path w="702310" h="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614938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456811" y="6350"/>
                  </a:lnTo>
                </a:path>
                <a:path w="702310" h="6350">
                  <a:moveTo>
                    <a:pt x="0" y="0"/>
                  </a:moveTo>
                  <a:lnTo>
                    <a:pt x="456811" y="0"/>
                  </a:lnTo>
                </a:path>
                <a:path w="702310" h="6350">
                  <a:moveTo>
                    <a:pt x="553388" y="6350"/>
                  </a:moveTo>
                  <a:lnTo>
                    <a:pt x="702118" y="6350"/>
                  </a:lnTo>
                </a:path>
                <a:path w="702310" h="635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071749" y="5130354"/>
              <a:ext cx="97155" cy="1980564"/>
            </a:xfrm>
            <a:custGeom>
              <a:avLst/>
              <a:gdLst/>
              <a:ahLst/>
              <a:cxnLst/>
              <a:rect l="l" t="t" r="r" b="b"/>
              <a:pathLst>
                <a:path w="97154" h="1980565">
                  <a:moveTo>
                    <a:pt x="96577" y="0"/>
                  </a:moveTo>
                  <a:lnTo>
                    <a:pt x="0" y="0"/>
                  </a:lnTo>
                  <a:lnTo>
                    <a:pt x="0" y="1980290"/>
                  </a:lnTo>
                  <a:lnTo>
                    <a:pt x="96577" y="198029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94402" y="6924992"/>
              <a:ext cx="97155" cy="186055"/>
            </a:xfrm>
            <a:custGeom>
              <a:avLst/>
              <a:gdLst/>
              <a:ahLst/>
              <a:cxnLst/>
              <a:rect l="l" t="t" r="r" b="b"/>
              <a:pathLst>
                <a:path w="97154" h="186054">
                  <a:moveTo>
                    <a:pt x="96577" y="0"/>
                  </a:moveTo>
                  <a:lnTo>
                    <a:pt x="0" y="0"/>
                  </a:lnTo>
                  <a:lnTo>
                    <a:pt x="0" y="185652"/>
                  </a:lnTo>
                  <a:lnTo>
                    <a:pt x="96577" y="18565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14938" y="3397600"/>
              <a:ext cx="2299970" cy="1238250"/>
            </a:xfrm>
            <a:custGeom>
              <a:avLst/>
              <a:gdLst/>
              <a:ahLst/>
              <a:cxnLst/>
              <a:rect l="l" t="t" r="r" b="b"/>
              <a:pathLst>
                <a:path w="2299970" h="1238250">
                  <a:moveTo>
                    <a:pt x="0" y="1237681"/>
                  </a:moveTo>
                  <a:lnTo>
                    <a:pt x="702118" y="1237681"/>
                  </a:lnTo>
                </a:path>
                <a:path w="2299970" h="1238250">
                  <a:moveTo>
                    <a:pt x="0" y="618841"/>
                  </a:moveTo>
                  <a:lnTo>
                    <a:pt x="702118" y="618841"/>
                  </a:lnTo>
                </a:path>
                <a:path w="2299970" h="1238250">
                  <a:moveTo>
                    <a:pt x="0" y="0"/>
                  </a:moveTo>
                  <a:lnTo>
                    <a:pt x="229950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18361" y="3335715"/>
              <a:ext cx="97155" cy="3775075"/>
            </a:xfrm>
            <a:custGeom>
              <a:avLst/>
              <a:gdLst/>
              <a:ahLst/>
              <a:cxnLst/>
              <a:rect l="l" t="t" r="r" b="b"/>
              <a:pathLst>
                <a:path w="97154" h="3775075">
                  <a:moveTo>
                    <a:pt x="96577" y="0"/>
                  </a:moveTo>
                  <a:lnTo>
                    <a:pt x="0" y="0"/>
                  </a:lnTo>
                  <a:lnTo>
                    <a:pt x="0" y="3774928"/>
                  </a:lnTo>
                  <a:lnTo>
                    <a:pt x="96577" y="377492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13634" y="6488629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456809" y="6350"/>
                  </a:lnTo>
                </a:path>
                <a:path w="702310" h="6350">
                  <a:moveTo>
                    <a:pt x="0" y="0"/>
                  </a:moveTo>
                  <a:lnTo>
                    <a:pt x="456809" y="0"/>
                  </a:lnTo>
                </a:path>
                <a:path w="702310" h="6350">
                  <a:moveTo>
                    <a:pt x="553387" y="6350"/>
                  </a:moveTo>
                  <a:lnTo>
                    <a:pt x="702116" y="6350"/>
                  </a:lnTo>
                </a:path>
                <a:path w="702310" h="635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13634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09" y="0"/>
                  </a:lnTo>
                </a:path>
                <a:path w="702310" h="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25138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747791" y="6553688"/>
              <a:ext cx="97155" cy="557530"/>
            </a:xfrm>
            <a:custGeom>
              <a:avLst/>
              <a:gdLst/>
              <a:ahLst/>
              <a:cxnLst/>
              <a:rect l="l" t="t" r="r" b="b"/>
              <a:pathLst>
                <a:path w="97154" h="557529">
                  <a:moveTo>
                    <a:pt x="96577" y="0"/>
                  </a:moveTo>
                  <a:lnTo>
                    <a:pt x="0" y="0"/>
                  </a:lnTo>
                  <a:lnTo>
                    <a:pt x="0" y="556956"/>
                  </a:lnTo>
                  <a:lnTo>
                    <a:pt x="96577" y="55695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870444" y="5439774"/>
              <a:ext cx="97155" cy="1671320"/>
            </a:xfrm>
            <a:custGeom>
              <a:avLst/>
              <a:gdLst/>
              <a:ahLst/>
              <a:cxnLst/>
              <a:rect l="l" t="t" r="r" b="b"/>
              <a:pathLst>
                <a:path w="97154" h="1671320">
                  <a:moveTo>
                    <a:pt x="96577" y="0"/>
                  </a:moveTo>
                  <a:lnTo>
                    <a:pt x="0" y="0"/>
                  </a:lnTo>
                  <a:lnTo>
                    <a:pt x="0" y="1670870"/>
                  </a:lnTo>
                  <a:lnTo>
                    <a:pt x="96577" y="167087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993098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413634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702116" y="6350"/>
                  </a:lnTo>
                </a:path>
                <a:path w="702310" h="635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413634" y="4016441"/>
              <a:ext cx="1501140" cy="619125"/>
            </a:xfrm>
            <a:custGeom>
              <a:avLst/>
              <a:gdLst/>
              <a:ahLst/>
              <a:cxnLst/>
              <a:rect l="l" t="t" r="r" b="b"/>
              <a:pathLst>
                <a:path w="1501140" h="619125">
                  <a:moveTo>
                    <a:pt x="0" y="618840"/>
                  </a:moveTo>
                  <a:lnTo>
                    <a:pt x="702116" y="618840"/>
                  </a:lnTo>
                </a:path>
                <a:path w="1501140" h="619125">
                  <a:moveTo>
                    <a:pt x="0" y="0"/>
                  </a:moveTo>
                  <a:lnTo>
                    <a:pt x="150081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317056" y="3583252"/>
              <a:ext cx="97155" cy="3527425"/>
            </a:xfrm>
            <a:custGeom>
              <a:avLst/>
              <a:gdLst/>
              <a:ahLst/>
              <a:cxnLst/>
              <a:rect l="l" t="t" r="r" b="b"/>
              <a:pathLst>
                <a:path w="97154" h="3527425">
                  <a:moveTo>
                    <a:pt x="96577" y="0"/>
                  </a:moveTo>
                  <a:lnTo>
                    <a:pt x="0" y="0"/>
                  </a:lnTo>
                  <a:lnTo>
                    <a:pt x="0" y="3527391"/>
                  </a:lnTo>
                  <a:lnTo>
                    <a:pt x="96577" y="3527391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212328" y="6488629"/>
              <a:ext cx="334645" cy="6350"/>
            </a:xfrm>
            <a:custGeom>
              <a:avLst/>
              <a:gdLst/>
              <a:ahLst/>
              <a:cxnLst/>
              <a:rect l="l" t="t" r="r" b="b"/>
              <a:pathLst>
                <a:path w="334645" h="6350">
                  <a:moveTo>
                    <a:pt x="0" y="6350"/>
                  </a:moveTo>
                  <a:lnTo>
                    <a:pt x="334157" y="6350"/>
                  </a:lnTo>
                </a:path>
                <a:path w="334645" h="6350">
                  <a:moveTo>
                    <a:pt x="0" y="0"/>
                  </a:moveTo>
                  <a:lnTo>
                    <a:pt x="334157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423832" y="6491804"/>
              <a:ext cx="97155" cy="619125"/>
            </a:xfrm>
            <a:custGeom>
              <a:avLst/>
              <a:gdLst/>
              <a:ahLst/>
              <a:cxnLst/>
              <a:rect l="l" t="t" r="r" b="b"/>
              <a:pathLst>
                <a:path w="97154" h="619125">
                  <a:moveTo>
                    <a:pt x="96577" y="0"/>
                  </a:moveTo>
                  <a:lnTo>
                    <a:pt x="0" y="0"/>
                  </a:lnTo>
                  <a:lnTo>
                    <a:pt x="0" y="618840"/>
                  </a:lnTo>
                  <a:lnTo>
                    <a:pt x="96577" y="61884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643062" y="6488629"/>
              <a:ext cx="26670" cy="6350"/>
            </a:xfrm>
            <a:custGeom>
              <a:avLst/>
              <a:gdLst/>
              <a:ahLst/>
              <a:cxnLst/>
              <a:rect l="l" t="t" r="r" b="b"/>
              <a:pathLst>
                <a:path w="26670" h="6350">
                  <a:moveTo>
                    <a:pt x="0" y="6350"/>
                  </a:moveTo>
                  <a:lnTo>
                    <a:pt x="26076" y="6350"/>
                  </a:lnTo>
                </a:path>
                <a:path w="26670" h="6350">
                  <a:moveTo>
                    <a:pt x="0" y="0"/>
                  </a:moveTo>
                  <a:lnTo>
                    <a:pt x="2607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546485" y="6429920"/>
              <a:ext cx="97155" cy="680720"/>
            </a:xfrm>
            <a:custGeom>
              <a:avLst/>
              <a:gdLst/>
              <a:ahLst/>
              <a:cxnLst/>
              <a:rect l="l" t="t" r="r" b="b"/>
              <a:pathLst>
                <a:path w="97154" h="680720">
                  <a:moveTo>
                    <a:pt x="96577" y="0"/>
                  </a:moveTo>
                  <a:lnTo>
                    <a:pt x="0" y="0"/>
                  </a:lnTo>
                  <a:lnTo>
                    <a:pt x="0" y="680724"/>
                  </a:lnTo>
                  <a:lnTo>
                    <a:pt x="96577" y="68072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765716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8" y="6350"/>
                  </a:lnTo>
                </a:path>
                <a:path w="149225" h="6350">
                  <a:moveTo>
                    <a:pt x="0" y="0"/>
                  </a:moveTo>
                  <a:lnTo>
                    <a:pt x="14872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212328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212328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11" y="6350"/>
                  </a:lnTo>
                </a:path>
                <a:path w="702309" h="6350">
                  <a:moveTo>
                    <a:pt x="0" y="0"/>
                  </a:moveTo>
                  <a:lnTo>
                    <a:pt x="456811" y="0"/>
                  </a:lnTo>
                </a:path>
                <a:path w="702309" h="6350">
                  <a:moveTo>
                    <a:pt x="553388" y="6350"/>
                  </a:moveTo>
                  <a:lnTo>
                    <a:pt x="702116" y="6350"/>
                  </a:lnTo>
                </a:path>
                <a:path w="702309" h="635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669139" y="5192238"/>
              <a:ext cx="97155" cy="1918970"/>
            </a:xfrm>
            <a:custGeom>
              <a:avLst/>
              <a:gdLst/>
              <a:ahLst/>
              <a:cxnLst/>
              <a:rect l="l" t="t" r="r" b="b"/>
              <a:pathLst>
                <a:path w="97154" h="1918970">
                  <a:moveTo>
                    <a:pt x="96577" y="0"/>
                  </a:moveTo>
                  <a:lnTo>
                    <a:pt x="0" y="0"/>
                  </a:lnTo>
                  <a:lnTo>
                    <a:pt x="0" y="1918406"/>
                  </a:lnTo>
                  <a:lnTo>
                    <a:pt x="96577" y="191840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791792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212328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115750" y="4263978"/>
              <a:ext cx="97155" cy="2846705"/>
            </a:xfrm>
            <a:custGeom>
              <a:avLst/>
              <a:gdLst/>
              <a:ahLst/>
              <a:cxnLst/>
              <a:rect l="l" t="t" r="r" b="b"/>
              <a:pathLst>
                <a:path w="97154" h="2846704">
                  <a:moveTo>
                    <a:pt x="96577" y="0"/>
                  </a:moveTo>
                  <a:lnTo>
                    <a:pt x="0" y="0"/>
                  </a:lnTo>
                  <a:lnTo>
                    <a:pt x="0" y="2846666"/>
                  </a:lnTo>
                  <a:lnTo>
                    <a:pt x="96577" y="284666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011022" y="6488629"/>
              <a:ext cx="334645" cy="6350"/>
            </a:xfrm>
            <a:custGeom>
              <a:avLst/>
              <a:gdLst/>
              <a:ahLst/>
              <a:cxnLst/>
              <a:rect l="l" t="t" r="r" b="b"/>
              <a:pathLst>
                <a:path w="334645" h="6350">
                  <a:moveTo>
                    <a:pt x="0" y="6350"/>
                  </a:moveTo>
                  <a:lnTo>
                    <a:pt x="211504" y="6350"/>
                  </a:lnTo>
                </a:path>
                <a:path w="334645" h="6350">
                  <a:moveTo>
                    <a:pt x="0" y="0"/>
                  </a:moveTo>
                  <a:lnTo>
                    <a:pt x="211504" y="0"/>
                  </a:lnTo>
                </a:path>
                <a:path w="334645" h="6350">
                  <a:moveTo>
                    <a:pt x="308081" y="6350"/>
                  </a:moveTo>
                  <a:lnTo>
                    <a:pt x="334158" y="6350"/>
                  </a:lnTo>
                </a:path>
                <a:path w="334645" h="6350">
                  <a:moveTo>
                    <a:pt x="308081" y="0"/>
                  </a:moveTo>
                  <a:lnTo>
                    <a:pt x="33415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222526" y="6429920"/>
              <a:ext cx="97155" cy="680720"/>
            </a:xfrm>
            <a:custGeom>
              <a:avLst/>
              <a:gdLst/>
              <a:ahLst/>
              <a:cxnLst/>
              <a:rect l="l" t="t" r="r" b="b"/>
              <a:pathLst>
                <a:path w="97154" h="680720">
                  <a:moveTo>
                    <a:pt x="96577" y="0"/>
                  </a:moveTo>
                  <a:lnTo>
                    <a:pt x="0" y="0"/>
                  </a:lnTo>
                  <a:lnTo>
                    <a:pt x="0" y="680724"/>
                  </a:lnTo>
                  <a:lnTo>
                    <a:pt x="96577" y="68072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441757" y="6488629"/>
              <a:ext cx="26670" cy="6350"/>
            </a:xfrm>
            <a:custGeom>
              <a:avLst/>
              <a:gdLst/>
              <a:ahLst/>
              <a:cxnLst/>
              <a:rect l="l" t="t" r="r" b="b"/>
              <a:pathLst>
                <a:path w="26670" h="6350">
                  <a:moveTo>
                    <a:pt x="0" y="6350"/>
                  </a:moveTo>
                  <a:lnTo>
                    <a:pt x="26075" y="6350"/>
                  </a:lnTo>
                </a:path>
                <a:path w="26670" h="6350">
                  <a:moveTo>
                    <a:pt x="0" y="0"/>
                  </a:moveTo>
                  <a:lnTo>
                    <a:pt x="26075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345180" y="6368035"/>
              <a:ext cx="97155" cy="742950"/>
            </a:xfrm>
            <a:custGeom>
              <a:avLst/>
              <a:gdLst/>
              <a:ahLst/>
              <a:cxnLst/>
              <a:rect l="l" t="t" r="r" b="b"/>
              <a:pathLst>
                <a:path w="97154" h="742950">
                  <a:moveTo>
                    <a:pt x="96577" y="0"/>
                  </a:moveTo>
                  <a:lnTo>
                    <a:pt x="0" y="0"/>
                  </a:lnTo>
                  <a:lnTo>
                    <a:pt x="0" y="742608"/>
                  </a:lnTo>
                  <a:lnTo>
                    <a:pt x="96577" y="74260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564410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011022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011022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11" y="6350"/>
                  </a:lnTo>
                </a:path>
                <a:path w="702309" h="6350">
                  <a:moveTo>
                    <a:pt x="0" y="0"/>
                  </a:moveTo>
                  <a:lnTo>
                    <a:pt x="456811" y="0"/>
                  </a:lnTo>
                </a:path>
                <a:path w="702309" h="6350">
                  <a:moveTo>
                    <a:pt x="553388" y="6350"/>
                  </a:moveTo>
                  <a:lnTo>
                    <a:pt x="702118" y="6350"/>
                  </a:lnTo>
                </a:path>
                <a:path w="702309" h="635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467833" y="4820934"/>
              <a:ext cx="97155" cy="2289810"/>
            </a:xfrm>
            <a:custGeom>
              <a:avLst/>
              <a:gdLst/>
              <a:ahLst/>
              <a:cxnLst/>
              <a:rect l="l" t="t" r="r" b="b"/>
              <a:pathLst>
                <a:path w="97154" h="2289809">
                  <a:moveTo>
                    <a:pt x="96577" y="0"/>
                  </a:moveTo>
                  <a:lnTo>
                    <a:pt x="0" y="0"/>
                  </a:lnTo>
                  <a:lnTo>
                    <a:pt x="0" y="2289710"/>
                  </a:lnTo>
                  <a:lnTo>
                    <a:pt x="96577" y="228971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590486" y="6924992"/>
              <a:ext cx="97155" cy="186055"/>
            </a:xfrm>
            <a:custGeom>
              <a:avLst/>
              <a:gdLst/>
              <a:ahLst/>
              <a:cxnLst/>
              <a:rect l="l" t="t" r="r" b="b"/>
              <a:pathLst>
                <a:path w="97154" h="186054">
                  <a:moveTo>
                    <a:pt x="96577" y="0"/>
                  </a:moveTo>
                  <a:lnTo>
                    <a:pt x="0" y="0"/>
                  </a:lnTo>
                  <a:lnTo>
                    <a:pt x="0" y="185652"/>
                  </a:lnTo>
                  <a:lnTo>
                    <a:pt x="96577" y="18565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011022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011022" y="4013266"/>
              <a:ext cx="3300729" cy="6350"/>
            </a:xfrm>
            <a:custGeom>
              <a:avLst/>
              <a:gdLst/>
              <a:ahLst/>
              <a:cxnLst/>
              <a:rect l="l" t="t" r="r" b="b"/>
              <a:pathLst>
                <a:path w="3300729" h="6350">
                  <a:moveTo>
                    <a:pt x="0" y="6350"/>
                  </a:moveTo>
                  <a:lnTo>
                    <a:pt x="3300531" y="6350"/>
                  </a:lnTo>
                </a:path>
                <a:path w="3300729" h="6350">
                  <a:moveTo>
                    <a:pt x="0" y="0"/>
                  </a:moveTo>
                  <a:lnTo>
                    <a:pt x="330053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011022" y="3397600"/>
              <a:ext cx="3300729" cy="0"/>
            </a:xfrm>
            <a:custGeom>
              <a:avLst/>
              <a:gdLst/>
              <a:ahLst/>
              <a:cxnLst/>
              <a:rect l="l" t="t" r="r" b="b"/>
              <a:pathLst>
                <a:path w="3300729" h="0">
                  <a:moveTo>
                    <a:pt x="0" y="0"/>
                  </a:moveTo>
                  <a:lnTo>
                    <a:pt x="3300531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914445" y="3088180"/>
              <a:ext cx="97155" cy="4022725"/>
            </a:xfrm>
            <a:custGeom>
              <a:avLst/>
              <a:gdLst/>
              <a:ahLst/>
              <a:cxnLst/>
              <a:rect l="l" t="t" r="r" b="b"/>
              <a:pathLst>
                <a:path w="97154" h="4022725">
                  <a:moveTo>
                    <a:pt x="96577" y="0"/>
                  </a:moveTo>
                  <a:lnTo>
                    <a:pt x="0" y="0"/>
                  </a:lnTo>
                  <a:lnTo>
                    <a:pt x="0" y="4022464"/>
                  </a:lnTo>
                  <a:lnTo>
                    <a:pt x="96577" y="402246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809717" y="6488629"/>
              <a:ext cx="334645" cy="6350"/>
            </a:xfrm>
            <a:custGeom>
              <a:avLst/>
              <a:gdLst/>
              <a:ahLst/>
              <a:cxnLst/>
              <a:rect l="l" t="t" r="r" b="b"/>
              <a:pathLst>
                <a:path w="334645" h="6350">
                  <a:moveTo>
                    <a:pt x="0" y="6350"/>
                  </a:moveTo>
                  <a:lnTo>
                    <a:pt x="211504" y="6350"/>
                  </a:lnTo>
                </a:path>
                <a:path w="334645" h="6350">
                  <a:moveTo>
                    <a:pt x="0" y="0"/>
                  </a:moveTo>
                  <a:lnTo>
                    <a:pt x="211504" y="0"/>
                  </a:lnTo>
                </a:path>
                <a:path w="334645" h="6350">
                  <a:moveTo>
                    <a:pt x="308081" y="6350"/>
                  </a:moveTo>
                  <a:lnTo>
                    <a:pt x="334157" y="6350"/>
                  </a:lnTo>
                </a:path>
                <a:path w="334645" h="6350">
                  <a:moveTo>
                    <a:pt x="308081" y="0"/>
                  </a:moveTo>
                  <a:lnTo>
                    <a:pt x="334157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021222" y="6306152"/>
              <a:ext cx="97155" cy="804545"/>
            </a:xfrm>
            <a:custGeom>
              <a:avLst/>
              <a:gdLst/>
              <a:ahLst/>
              <a:cxnLst/>
              <a:rect l="l" t="t" r="r" b="b"/>
              <a:pathLst>
                <a:path w="97154" h="804545">
                  <a:moveTo>
                    <a:pt x="96577" y="0"/>
                  </a:moveTo>
                  <a:lnTo>
                    <a:pt x="0" y="0"/>
                  </a:lnTo>
                  <a:lnTo>
                    <a:pt x="0" y="804492"/>
                  </a:lnTo>
                  <a:lnTo>
                    <a:pt x="96577" y="80449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240452" y="6488629"/>
              <a:ext cx="26670" cy="6350"/>
            </a:xfrm>
            <a:custGeom>
              <a:avLst/>
              <a:gdLst/>
              <a:ahLst/>
              <a:cxnLst/>
              <a:rect l="l" t="t" r="r" b="b"/>
              <a:pathLst>
                <a:path w="26670" h="6350">
                  <a:moveTo>
                    <a:pt x="0" y="6350"/>
                  </a:moveTo>
                  <a:lnTo>
                    <a:pt x="26075" y="6350"/>
                  </a:lnTo>
                </a:path>
                <a:path w="26670" h="6350">
                  <a:moveTo>
                    <a:pt x="0" y="0"/>
                  </a:moveTo>
                  <a:lnTo>
                    <a:pt x="26075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143874" y="6120499"/>
              <a:ext cx="97155" cy="990600"/>
            </a:xfrm>
            <a:custGeom>
              <a:avLst/>
              <a:gdLst/>
              <a:ahLst/>
              <a:cxnLst/>
              <a:rect l="l" t="t" r="r" b="b"/>
              <a:pathLst>
                <a:path w="97154" h="990600">
                  <a:moveTo>
                    <a:pt x="96577" y="0"/>
                  </a:moveTo>
                  <a:lnTo>
                    <a:pt x="0" y="0"/>
                  </a:lnTo>
                  <a:lnTo>
                    <a:pt x="0" y="990145"/>
                  </a:lnTo>
                  <a:lnTo>
                    <a:pt x="96577" y="990145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363105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809717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09" y="0"/>
                  </a:lnTo>
                </a:path>
                <a:path w="702309" h="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09717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09" y="6350"/>
                  </a:lnTo>
                </a:path>
                <a:path w="702309" h="6350">
                  <a:moveTo>
                    <a:pt x="0" y="0"/>
                  </a:moveTo>
                  <a:lnTo>
                    <a:pt x="456809" y="0"/>
                  </a:lnTo>
                </a:path>
                <a:path w="702309" h="6350">
                  <a:moveTo>
                    <a:pt x="553387" y="6350"/>
                  </a:moveTo>
                  <a:lnTo>
                    <a:pt x="702116" y="6350"/>
                  </a:lnTo>
                </a:path>
                <a:path w="702309" h="635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266527" y="5006586"/>
              <a:ext cx="97155" cy="2104390"/>
            </a:xfrm>
            <a:custGeom>
              <a:avLst/>
              <a:gdLst/>
              <a:ahLst/>
              <a:cxnLst/>
              <a:rect l="l" t="t" r="r" b="b"/>
              <a:pathLst>
                <a:path w="97154" h="2104390">
                  <a:moveTo>
                    <a:pt x="96577" y="0"/>
                  </a:moveTo>
                  <a:lnTo>
                    <a:pt x="0" y="0"/>
                  </a:lnTo>
                  <a:lnTo>
                    <a:pt x="0" y="2104058"/>
                  </a:lnTo>
                  <a:lnTo>
                    <a:pt x="96577" y="210405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389181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4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809717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713140" y="4078325"/>
              <a:ext cx="97155" cy="3032760"/>
            </a:xfrm>
            <a:custGeom>
              <a:avLst/>
              <a:gdLst/>
              <a:ahLst/>
              <a:cxnLst/>
              <a:rect l="l" t="t" r="r" b="b"/>
              <a:pathLst>
                <a:path w="97154" h="3032759">
                  <a:moveTo>
                    <a:pt x="96577" y="0"/>
                  </a:moveTo>
                  <a:lnTo>
                    <a:pt x="0" y="0"/>
                  </a:lnTo>
                  <a:lnTo>
                    <a:pt x="0" y="3032319"/>
                  </a:lnTo>
                  <a:lnTo>
                    <a:pt x="96577" y="3032319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8608411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7" y="6350"/>
                  </a:lnTo>
                </a:path>
                <a:path w="457200" h="6350">
                  <a:moveTo>
                    <a:pt x="0" y="0"/>
                  </a:moveTo>
                  <a:lnTo>
                    <a:pt x="334157" y="0"/>
                  </a:lnTo>
                </a:path>
                <a:path w="457200" h="6350">
                  <a:moveTo>
                    <a:pt x="430734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4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819916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4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8942569" y="5996731"/>
              <a:ext cx="97155" cy="1114425"/>
            </a:xfrm>
            <a:custGeom>
              <a:avLst/>
              <a:gdLst/>
              <a:ahLst/>
              <a:cxnLst/>
              <a:rect l="l" t="t" r="r" b="b"/>
              <a:pathLst>
                <a:path w="97154" h="1114425">
                  <a:moveTo>
                    <a:pt x="96577" y="0"/>
                  </a:moveTo>
                  <a:lnTo>
                    <a:pt x="0" y="0"/>
                  </a:lnTo>
                  <a:lnTo>
                    <a:pt x="0" y="1113913"/>
                  </a:lnTo>
                  <a:lnTo>
                    <a:pt x="96577" y="1113913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161800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8" y="6350"/>
                  </a:lnTo>
                </a:path>
                <a:path w="149225" h="6350">
                  <a:moveTo>
                    <a:pt x="0" y="0"/>
                  </a:moveTo>
                  <a:lnTo>
                    <a:pt x="14872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8608411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065222" y="5501659"/>
              <a:ext cx="97155" cy="1609090"/>
            </a:xfrm>
            <a:custGeom>
              <a:avLst/>
              <a:gdLst/>
              <a:ahLst/>
              <a:cxnLst/>
              <a:rect l="l" t="t" r="r" b="b"/>
              <a:pathLst>
                <a:path w="97154" h="1609090">
                  <a:moveTo>
                    <a:pt x="96577" y="0"/>
                  </a:moveTo>
                  <a:lnTo>
                    <a:pt x="0" y="0"/>
                  </a:lnTo>
                  <a:lnTo>
                    <a:pt x="0" y="1608985"/>
                  </a:lnTo>
                  <a:lnTo>
                    <a:pt x="96577" y="1608985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187875" y="6924992"/>
              <a:ext cx="97155" cy="186055"/>
            </a:xfrm>
            <a:custGeom>
              <a:avLst/>
              <a:gdLst/>
              <a:ahLst/>
              <a:cxnLst/>
              <a:rect l="l" t="t" r="r" b="b"/>
              <a:pathLst>
                <a:path w="97154" h="186054">
                  <a:moveTo>
                    <a:pt x="96577" y="0"/>
                  </a:moveTo>
                  <a:lnTo>
                    <a:pt x="0" y="0"/>
                  </a:lnTo>
                  <a:lnTo>
                    <a:pt x="0" y="185652"/>
                  </a:lnTo>
                  <a:lnTo>
                    <a:pt x="96577" y="18565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608411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702116" y="6350"/>
                  </a:lnTo>
                </a:path>
                <a:path w="702309" h="635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608411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511834" y="4449629"/>
              <a:ext cx="97155" cy="2661285"/>
            </a:xfrm>
            <a:custGeom>
              <a:avLst/>
              <a:gdLst/>
              <a:ahLst/>
              <a:cxnLst/>
              <a:rect l="l" t="t" r="r" b="b"/>
              <a:pathLst>
                <a:path w="97154" h="2661284">
                  <a:moveTo>
                    <a:pt x="96577" y="0"/>
                  </a:moveTo>
                  <a:lnTo>
                    <a:pt x="0" y="0"/>
                  </a:lnTo>
                  <a:lnTo>
                    <a:pt x="0" y="2661015"/>
                  </a:lnTo>
                  <a:lnTo>
                    <a:pt x="96577" y="2661015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9407105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8" y="6350"/>
                  </a:lnTo>
                </a:path>
                <a:path w="457200" h="6350">
                  <a:moveTo>
                    <a:pt x="0" y="0"/>
                  </a:moveTo>
                  <a:lnTo>
                    <a:pt x="334158" y="0"/>
                  </a:lnTo>
                </a:path>
                <a:path w="457200" h="6350">
                  <a:moveTo>
                    <a:pt x="430735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5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9618609" y="6801224"/>
              <a:ext cx="97155" cy="309880"/>
            </a:xfrm>
            <a:custGeom>
              <a:avLst/>
              <a:gdLst/>
              <a:ahLst/>
              <a:cxnLst/>
              <a:rect l="l" t="t" r="r" b="b"/>
              <a:pathLst>
                <a:path w="97154" h="309879">
                  <a:moveTo>
                    <a:pt x="96577" y="0"/>
                  </a:moveTo>
                  <a:lnTo>
                    <a:pt x="0" y="0"/>
                  </a:lnTo>
                  <a:lnTo>
                    <a:pt x="0" y="309420"/>
                  </a:lnTo>
                  <a:lnTo>
                    <a:pt x="96577" y="30942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9741264" y="6368035"/>
              <a:ext cx="97155" cy="742950"/>
            </a:xfrm>
            <a:custGeom>
              <a:avLst/>
              <a:gdLst/>
              <a:ahLst/>
              <a:cxnLst/>
              <a:rect l="l" t="t" r="r" b="b"/>
              <a:pathLst>
                <a:path w="97154" h="742950">
                  <a:moveTo>
                    <a:pt x="96577" y="0"/>
                  </a:moveTo>
                  <a:lnTo>
                    <a:pt x="0" y="0"/>
                  </a:lnTo>
                  <a:lnTo>
                    <a:pt x="0" y="742608"/>
                  </a:lnTo>
                  <a:lnTo>
                    <a:pt x="96577" y="74260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9960494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9407105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9407105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11" y="6350"/>
                  </a:lnTo>
                </a:path>
                <a:path w="702309" h="6350">
                  <a:moveTo>
                    <a:pt x="553388" y="6350"/>
                  </a:moveTo>
                  <a:lnTo>
                    <a:pt x="702118" y="6350"/>
                  </a:lnTo>
                </a:path>
                <a:path w="702309" h="6350">
                  <a:moveTo>
                    <a:pt x="0" y="0"/>
                  </a:moveTo>
                  <a:lnTo>
                    <a:pt x="70211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9863917" y="5254122"/>
              <a:ext cx="97155" cy="1856739"/>
            </a:xfrm>
            <a:custGeom>
              <a:avLst/>
              <a:gdLst/>
              <a:ahLst/>
              <a:cxnLst/>
              <a:rect l="l" t="t" r="r" b="b"/>
              <a:pathLst>
                <a:path w="97154" h="1856740">
                  <a:moveTo>
                    <a:pt x="96577" y="0"/>
                  </a:moveTo>
                  <a:lnTo>
                    <a:pt x="0" y="0"/>
                  </a:lnTo>
                  <a:lnTo>
                    <a:pt x="0" y="1856522"/>
                  </a:lnTo>
                  <a:lnTo>
                    <a:pt x="96577" y="185652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9986569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9407105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9310528" y="4016441"/>
              <a:ext cx="97155" cy="3094355"/>
            </a:xfrm>
            <a:custGeom>
              <a:avLst/>
              <a:gdLst/>
              <a:ahLst/>
              <a:cxnLst/>
              <a:rect l="l" t="t" r="r" b="b"/>
              <a:pathLst>
                <a:path w="97154" h="3094354">
                  <a:moveTo>
                    <a:pt x="96577" y="0"/>
                  </a:moveTo>
                  <a:lnTo>
                    <a:pt x="0" y="0"/>
                  </a:lnTo>
                  <a:lnTo>
                    <a:pt x="0" y="3094203"/>
                  </a:lnTo>
                  <a:lnTo>
                    <a:pt x="96577" y="3094203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0205801" y="6488629"/>
              <a:ext cx="106045" cy="6350"/>
            </a:xfrm>
            <a:custGeom>
              <a:avLst/>
              <a:gdLst/>
              <a:ahLst/>
              <a:cxnLst/>
              <a:rect l="l" t="t" r="r" b="b"/>
              <a:pathLst>
                <a:path w="106045" h="6350">
                  <a:moveTo>
                    <a:pt x="0" y="6350"/>
                  </a:moveTo>
                  <a:lnTo>
                    <a:pt x="105752" y="6350"/>
                  </a:lnTo>
                </a:path>
                <a:path w="106045" h="635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0205801" y="5872963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5" h="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0205801" y="5250947"/>
              <a:ext cx="106045" cy="6350"/>
            </a:xfrm>
            <a:custGeom>
              <a:avLst/>
              <a:gdLst/>
              <a:ahLst/>
              <a:cxnLst/>
              <a:rect l="l" t="t" r="r" b="b"/>
              <a:pathLst>
                <a:path w="106045" h="6350">
                  <a:moveTo>
                    <a:pt x="0" y="6350"/>
                  </a:moveTo>
                  <a:lnTo>
                    <a:pt x="105752" y="6350"/>
                  </a:lnTo>
                </a:path>
                <a:path w="106045" h="635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0205801" y="4635282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5" h="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0109224" y="4140208"/>
              <a:ext cx="97155" cy="2970530"/>
            </a:xfrm>
            <a:custGeom>
              <a:avLst/>
              <a:gdLst/>
              <a:ahLst/>
              <a:cxnLst/>
              <a:rect l="l" t="t" r="r" b="b"/>
              <a:pathLst>
                <a:path w="97154" h="2970529">
                  <a:moveTo>
                    <a:pt x="96577" y="0"/>
                  </a:moveTo>
                  <a:lnTo>
                    <a:pt x="0" y="0"/>
                  </a:lnTo>
                  <a:lnTo>
                    <a:pt x="0" y="2970436"/>
                  </a:lnTo>
                  <a:lnTo>
                    <a:pt x="96577" y="29704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324607" y="7110644"/>
              <a:ext cx="7987030" cy="60960"/>
            </a:xfrm>
            <a:custGeom>
              <a:avLst/>
              <a:gdLst/>
              <a:ahLst/>
              <a:cxnLst/>
              <a:rect l="l" t="t" r="r" b="b"/>
              <a:pathLst>
                <a:path w="7987030" h="60959">
                  <a:moveTo>
                    <a:pt x="0" y="0"/>
                  </a:moveTo>
                  <a:lnTo>
                    <a:pt x="7986945" y="0"/>
                  </a:lnTo>
                </a:path>
                <a:path w="7987030" h="60959">
                  <a:moveTo>
                    <a:pt x="0" y="0"/>
                  </a:moveTo>
                  <a:lnTo>
                    <a:pt x="0" y="60960"/>
                  </a:lnTo>
                </a:path>
                <a:path w="7987030" h="60959">
                  <a:moveTo>
                    <a:pt x="798694" y="0"/>
                  </a:moveTo>
                  <a:lnTo>
                    <a:pt x="798694" y="60960"/>
                  </a:lnTo>
                </a:path>
                <a:path w="7987030" h="60959">
                  <a:moveTo>
                    <a:pt x="1597389" y="0"/>
                  </a:moveTo>
                  <a:lnTo>
                    <a:pt x="1597389" y="60960"/>
                  </a:lnTo>
                </a:path>
                <a:path w="7987030" h="60959">
                  <a:moveTo>
                    <a:pt x="2396083" y="0"/>
                  </a:moveTo>
                  <a:lnTo>
                    <a:pt x="2396083" y="60960"/>
                  </a:lnTo>
                </a:path>
                <a:path w="7987030" h="60959">
                  <a:moveTo>
                    <a:pt x="3194778" y="0"/>
                  </a:moveTo>
                  <a:lnTo>
                    <a:pt x="3194778" y="60960"/>
                  </a:lnTo>
                </a:path>
                <a:path w="7987030" h="60959">
                  <a:moveTo>
                    <a:pt x="3993472" y="0"/>
                  </a:moveTo>
                  <a:lnTo>
                    <a:pt x="3993472" y="60960"/>
                  </a:lnTo>
                </a:path>
                <a:path w="7987030" h="60959">
                  <a:moveTo>
                    <a:pt x="4792167" y="0"/>
                  </a:moveTo>
                  <a:lnTo>
                    <a:pt x="4792167" y="60960"/>
                  </a:lnTo>
                </a:path>
                <a:path w="7987030" h="60959">
                  <a:moveTo>
                    <a:pt x="5590862" y="0"/>
                  </a:moveTo>
                  <a:lnTo>
                    <a:pt x="5590862" y="60960"/>
                  </a:lnTo>
                </a:path>
                <a:path w="7987030" h="60959">
                  <a:moveTo>
                    <a:pt x="6389556" y="0"/>
                  </a:moveTo>
                  <a:lnTo>
                    <a:pt x="6389556" y="60960"/>
                  </a:lnTo>
                </a:path>
                <a:path w="7987030" h="60959">
                  <a:moveTo>
                    <a:pt x="7188251" y="0"/>
                  </a:moveTo>
                  <a:lnTo>
                    <a:pt x="7188251" y="60960"/>
                  </a:lnTo>
                </a:path>
                <a:path w="7987030" h="60959">
                  <a:moveTo>
                    <a:pt x="7986945" y="0"/>
                  </a:moveTo>
                  <a:lnTo>
                    <a:pt x="7986945" y="6096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1377" y="6563964"/>
              <a:ext cx="7187069" cy="153193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2043007" y="5753100"/>
            <a:ext cx="194945" cy="1446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</a:pP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043007" y="5134187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043007" y="4515272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4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043007" y="2659379"/>
            <a:ext cx="194945" cy="144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7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6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5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757840" y="7181764"/>
            <a:ext cx="321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554900" y="7181764"/>
            <a:ext cx="339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BP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611280" y="7181764"/>
            <a:ext cx="21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91501" y="7181764"/>
            <a:ext cx="463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CCD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85580" y="7181764"/>
            <a:ext cx="271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938267" y="7181764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734635" y="7181764"/>
            <a:ext cx="354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W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B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948928" y="7181764"/>
            <a:ext cx="328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141207" y="7181764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SV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355500" y="7181764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PY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801022" y="2223346"/>
            <a:ext cx="4419600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OYE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85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PE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RF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O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RM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NC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850" spc="-11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50" spc="-14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850" spc="-5">
                <a:solidFill>
                  <a:srgbClr val="595959"/>
                </a:solidFill>
                <a:latin typeface="Arial MT"/>
                <a:cs typeface="Arial MT"/>
              </a:rPr>
              <a:t>YSI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0547773" y="4360333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547773" y="4593166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547773" y="4826000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547773" y="5058833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547773" y="5291666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535165" y="5561329"/>
            <a:ext cx="432434" cy="25400"/>
          </a:xfrm>
          <a:custGeom>
            <a:avLst/>
            <a:gdLst/>
            <a:ahLst/>
            <a:cxnLst/>
            <a:rect l="l" t="t" r="r" b="b"/>
            <a:pathLst>
              <a:path w="432434" h="25400">
                <a:moveTo>
                  <a:pt x="12861" y="0"/>
                </a:moveTo>
                <a:lnTo>
                  <a:pt x="12607" y="0"/>
                </a:lnTo>
                <a:lnTo>
                  <a:pt x="9568" y="369"/>
                </a:lnTo>
                <a:lnTo>
                  <a:pt x="0" y="11169"/>
                </a:lnTo>
                <a:lnTo>
                  <a:pt x="0" y="14230"/>
                </a:lnTo>
                <a:lnTo>
                  <a:pt x="12607" y="25400"/>
                </a:lnTo>
                <a:lnTo>
                  <a:pt x="12861" y="25400"/>
                </a:lnTo>
                <a:lnTo>
                  <a:pt x="25468" y="14230"/>
                </a:lnTo>
                <a:lnTo>
                  <a:pt x="25468" y="11169"/>
                </a:lnTo>
                <a:lnTo>
                  <a:pt x="12861" y="0"/>
                </a:lnTo>
                <a:close/>
              </a:path>
              <a:path w="432434" h="25400">
                <a:moveTo>
                  <a:pt x="63661" y="0"/>
                </a:moveTo>
                <a:lnTo>
                  <a:pt x="63407" y="0"/>
                </a:lnTo>
                <a:lnTo>
                  <a:pt x="60368" y="369"/>
                </a:lnTo>
                <a:lnTo>
                  <a:pt x="50800" y="11169"/>
                </a:lnTo>
                <a:lnTo>
                  <a:pt x="50800" y="14230"/>
                </a:lnTo>
                <a:lnTo>
                  <a:pt x="63407" y="25400"/>
                </a:lnTo>
                <a:lnTo>
                  <a:pt x="63661" y="25400"/>
                </a:lnTo>
                <a:lnTo>
                  <a:pt x="76268" y="14230"/>
                </a:lnTo>
                <a:lnTo>
                  <a:pt x="76268" y="11169"/>
                </a:lnTo>
                <a:lnTo>
                  <a:pt x="63661" y="0"/>
                </a:lnTo>
                <a:close/>
              </a:path>
              <a:path w="432434" h="25400">
                <a:moveTo>
                  <a:pt x="114461" y="0"/>
                </a:moveTo>
                <a:lnTo>
                  <a:pt x="114207" y="0"/>
                </a:lnTo>
                <a:lnTo>
                  <a:pt x="111168" y="369"/>
                </a:lnTo>
                <a:lnTo>
                  <a:pt x="101600" y="11169"/>
                </a:lnTo>
                <a:lnTo>
                  <a:pt x="101600" y="14230"/>
                </a:lnTo>
                <a:lnTo>
                  <a:pt x="114207" y="25400"/>
                </a:lnTo>
                <a:lnTo>
                  <a:pt x="114461" y="25400"/>
                </a:lnTo>
                <a:lnTo>
                  <a:pt x="127068" y="14230"/>
                </a:lnTo>
                <a:lnTo>
                  <a:pt x="127068" y="11169"/>
                </a:lnTo>
                <a:lnTo>
                  <a:pt x="114461" y="0"/>
                </a:lnTo>
                <a:close/>
              </a:path>
              <a:path w="432434" h="25400">
                <a:moveTo>
                  <a:pt x="165261" y="0"/>
                </a:moveTo>
                <a:lnTo>
                  <a:pt x="165007" y="0"/>
                </a:lnTo>
                <a:lnTo>
                  <a:pt x="161968" y="369"/>
                </a:lnTo>
                <a:lnTo>
                  <a:pt x="152400" y="11169"/>
                </a:lnTo>
                <a:lnTo>
                  <a:pt x="152400" y="14230"/>
                </a:lnTo>
                <a:lnTo>
                  <a:pt x="165007" y="25400"/>
                </a:lnTo>
                <a:lnTo>
                  <a:pt x="165261" y="25400"/>
                </a:lnTo>
                <a:lnTo>
                  <a:pt x="177868" y="14230"/>
                </a:lnTo>
                <a:lnTo>
                  <a:pt x="177868" y="11169"/>
                </a:lnTo>
                <a:lnTo>
                  <a:pt x="165261" y="0"/>
                </a:lnTo>
                <a:close/>
              </a:path>
              <a:path w="432434" h="25400">
                <a:moveTo>
                  <a:pt x="216061" y="0"/>
                </a:moveTo>
                <a:lnTo>
                  <a:pt x="215807" y="0"/>
                </a:lnTo>
                <a:lnTo>
                  <a:pt x="212768" y="369"/>
                </a:lnTo>
                <a:lnTo>
                  <a:pt x="203200" y="11169"/>
                </a:lnTo>
                <a:lnTo>
                  <a:pt x="203200" y="14230"/>
                </a:lnTo>
                <a:lnTo>
                  <a:pt x="215807" y="25400"/>
                </a:lnTo>
                <a:lnTo>
                  <a:pt x="216061" y="25400"/>
                </a:lnTo>
                <a:lnTo>
                  <a:pt x="228668" y="14230"/>
                </a:lnTo>
                <a:lnTo>
                  <a:pt x="228668" y="11169"/>
                </a:lnTo>
                <a:lnTo>
                  <a:pt x="216061" y="0"/>
                </a:lnTo>
                <a:close/>
              </a:path>
              <a:path w="432434" h="25400">
                <a:moveTo>
                  <a:pt x="266861" y="0"/>
                </a:moveTo>
                <a:lnTo>
                  <a:pt x="266607" y="0"/>
                </a:lnTo>
                <a:lnTo>
                  <a:pt x="263568" y="369"/>
                </a:lnTo>
                <a:lnTo>
                  <a:pt x="254000" y="11169"/>
                </a:lnTo>
                <a:lnTo>
                  <a:pt x="254000" y="14230"/>
                </a:lnTo>
                <a:lnTo>
                  <a:pt x="266607" y="25400"/>
                </a:lnTo>
                <a:lnTo>
                  <a:pt x="266861" y="25400"/>
                </a:lnTo>
                <a:lnTo>
                  <a:pt x="279468" y="14230"/>
                </a:lnTo>
                <a:lnTo>
                  <a:pt x="279468" y="11169"/>
                </a:lnTo>
                <a:lnTo>
                  <a:pt x="266861" y="0"/>
                </a:lnTo>
                <a:close/>
              </a:path>
              <a:path w="432434" h="25400">
                <a:moveTo>
                  <a:pt x="317661" y="0"/>
                </a:moveTo>
                <a:lnTo>
                  <a:pt x="317407" y="0"/>
                </a:lnTo>
                <a:lnTo>
                  <a:pt x="314368" y="369"/>
                </a:lnTo>
                <a:lnTo>
                  <a:pt x="304800" y="11169"/>
                </a:lnTo>
                <a:lnTo>
                  <a:pt x="304800" y="14230"/>
                </a:lnTo>
                <a:lnTo>
                  <a:pt x="317407" y="25400"/>
                </a:lnTo>
                <a:lnTo>
                  <a:pt x="317661" y="25400"/>
                </a:lnTo>
                <a:lnTo>
                  <a:pt x="330268" y="14230"/>
                </a:lnTo>
                <a:lnTo>
                  <a:pt x="330268" y="11169"/>
                </a:lnTo>
                <a:lnTo>
                  <a:pt x="317661" y="0"/>
                </a:lnTo>
                <a:close/>
              </a:path>
              <a:path w="432434" h="25400">
                <a:moveTo>
                  <a:pt x="368461" y="0"/>
                </a:moveTo>
                <a:lnTo>
                  <a:pt x="368207" y="0"/>
                </a:lnTo>
                <a:lnTo>
                  <a:pt x="365168" y="369"/>
                </a:lnTo>
                <a:lnTo>
                  <a:pt x="355600" y="11169"/>
                </a:lnTo>
                <a:lnTo>
                  <a:pt x="355600" y="14230"/>
                </a:lnTo>
                <a:lnTo>
                  <a:pt x="368207" y="25400"/>
                </a:lnTo>
                <a:lnTo>
                  <a:pt x="368461" y="25400"/>
                </a:lnTo>
                <a:lnTo>
                  <a:pt x="381068" y="14230"/>
                </a:lnTo>
                <a:lnTo>
                  <a:pt x="381068" y="11169"/>
                </a:lnTo>
                <a:lnTo>
                  <a:pt x="368461" y="0"/>
                </a:lnTo>
                <a:close/>
              </a:path>
              <a:path w="432434" h="25400">
                <a:moveTo>
                  <a:pt x="419261" y="0"/>
                </a:moveTo>
                <a:lnTo>
                  <a:pt x="419007" y="0"/>
                </a:lnTo>
                <a:lnTo>
                  <a:pt x="415968" y="369"/>
                </a:lnTo>
                <a:lnTo>
                  <a:pt x="406400" y="11169"/>
                </a:lnTo>
                <a:lnTo>
                  <a:pt x="406400" y="14230"/>
                </a:lnTo>
                <a:lnTo>
                  <a:pt x="419007" y="25400"/>
                </a:lnTo>
                <a:lnTo>
                  <a:pt x="419261" y="25400"/>
                </a:lnTo>
                <a:lnTo>
                  <a:pt x="431868" y="14230"/>
                </a:lnTo>
                <a:lnTo>
                  <a:pt x="431868" y="11169"/>
                </a:lnTo>
                <a:lnTo>
                  <a:pt x="41926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10923692" y="4240529"/>
            <a:ext cx="1028700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28015">
              <a:lnSpc>
                <a:spcPct val="127299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IG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H 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LOW </a:t>
            </a:r>
            <a:r>
              <a:rPr dirty="0" sz="1200" spc="-3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VERY</a:t>
            </a:r>
            <a:r>
              <a:rPr dirty="0" sz="1200" spc="-5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  <a:p>
            <a:pPr marL="114300" marR="5080" indent="-101600">
              <a:lnSpc>
                <a:spcPct val="127299"/>
              </a:lnSpc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(blank)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nea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r(H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IG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25132" y="0"/>
            <a:ext cx="6337300" cy="9150350"/>
            <a:chOff x="9925132" y="0"/>
            <a:chExt cx="6337300" cy="9150350"/>
          </a:xfrm>
        </p:grpSpPr>
        <p:sp>
          <p:nvSpPr>
            <p:cNvPr id="3" name="object 3"/>
            <p:cNvSpPr/>
            <p:nvPr/>
          </p:nvSpPr>
          <p:spPr>
            <a:xfrm>
              <a:off x="12503234" y="6433"/>
              <a:ext cx="1624965" cy="9137650"/>
            </a:xfrm>
            <a:custGeom>
              <a:avLst/>
              <a:gdLst/>
              <a:ahLst/>
              <a:cxnLst/>
              <a:rect l="l" t="t" r="r" b="b"/>
              <a:pathLst>
                <a:path w="1624965" h="9137650">
                  <a:moveTo>
                    <a:pt x="0" y="0"/>
                  </a:moveTo>
                  <a:lnTo>
                    <a:pt x="1624469" y="9137565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31482" y="4926527"/>
              <a:ext cx="6324600" cy="4217670"/>
            </a:xfrm>
            <a:custGeom>
              <a:avLst/>
              <a:gdLst/>
              <a:ahLst/>
              <a:cxnLst/>
              <a:rect l="l" t="t" r="r" b="b"/>
              <a:pathLst>
                <a:path w="6324600" h="4217670">
                  <a:moveTo>
                    <a:pt x="6324516" y="0"/>
                  </a:moveTo>
                  <a:lnTo>
                    <a:pt x="0" y="4217467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42799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864" y="0"/>
                  </a:lnTo>
                  <a:lnTo>
                    <a:pt x="0" y="9143994"/>
                  </a:lnTo>
                  <a:lnTo>
                    <a:pt x="4013200" y="9143994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FCAEE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03834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64" y="0"/>
                  </a:moveTo>
                  <a:lnTo>
                    <a:pt x="0" y="0"/>
                  </a:lnTo>
                  <a:lnTo>
                    <a:pt x="1611845" y="9143994"/>
                  </a:lnTo>
                  <a:lnTo>
                    <a:pt x="3452164" y="9143994"/>
                  </a:lnTo>
                  <a:lnTo>
                    <a:pt x="3452164" y="0"/>
                  </a:lnTo>
                  <a:close/>
                </a:path>
              </a:pathLst>
            </a:custGeom>
            <a:solidFill>
              <a:srgbClr val="5FCAEE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912599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450572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26" y="0"/>
                  </a:moveTo>
                  <a:lnTo>
                    <a:pt x="0" y="0"/>
                  </a:lnTo>
                  <a:lnTo>
                    <a:pt x="3293362" y="9143994"/>
                  </a:lnTo>
                  <a:lnTo>
                    <a:pt x="3805426" y="9143994"/>
                  </a:lnTo>
                  <a:lnTo>
                    <a:pt x="3805426" y="0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528799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268" y="0"/>
                  </a:lnTo>
                  <a:lnTo>
                    <a:pt x="0" y="9143994"/>
                  </a:lnTo>
                  <a:lnTo>
                    <a:pt x="1727200" y="9143994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D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81656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0"/>
                  </a:moveTo>
                  <a:lnTo>
                    <a:pt x="0" y="0"/>
                  </a:lnTo>
                  <a:lnTo>
                    <a:pt x="1486039" y="9143994"/>
                  </a:lnTo>
                  <a:lnTo>
                    <a:pt x="1674342" y="9143994"/>
                  </a:lnTo>
                  <a:lnTo>
                    <a:pt x="1674342" y="0"/>
                  </a:lnTo>
                  <a:close/>
                </a:path>
              </a:pathLst>
            </a:custGeom>
            <a:solidFill>
              <a:srgbClr val="226192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30299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4409" y="447885"/>
            <a:ext cx="8097520" cy="594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00" spc="10" b="1">
                <a:latin typeface="Trebuchet MS"/>
                <a:cs typeface="Trebuchet MS"/>
              </a:rPr>
              <a:t>Pie</a:t>
            </a:r>
            <a:r>
              <a:rPr dirty="0" sz="3700" spc="-10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chart</a:t>
            </a:r>
            <a:r>
              <a:rPr dirty="0" sz="3700" b="1">
                <a:latin typeface="Trebuchet MS"/>
                <a:cs typeface="Trebuchet MS"/>
              </a:rPr>
              <a:t> </a:t>
            </a:r>
            <a:r>
              <a:rPr dirty="0" sz="3700" spc="5" b="1">
                <a:latin typeface="Trebuchet MS"/>
                <a:cs typeface="Trebuchet MS"/>
              </a:rPr>
              <a:t>for</a:t>
            </a:r>
            <a:r>
              <a:rPr dirty="0" sz="3700" spc="-5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high</a:t>
            </a:r>
            <a:r>
              <a:rPr dirty="0" sz="3700" spc="-10" b="1">
                <a:latin typeface="Trebuchet MS"/>
                <a:cs typeface="Trebuchet MS"/>
              </a:rPr>
              <a:t> </a:t>
            </a:r>
            <a:r>
              <a:rPr dirty="0" sz="3700" spc="5" b="1">
                <a:latin typeface="Trebuchet MS"/>
                <a:cs typeface="Trebuchet MS"/>
              </a:rPr>
              <a:t>level</a:t>
            </a:r>
            <a:r>
              <a:rPr dirty="0" sz="3700" spc="-5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performance</a:t>
            </a:r>
            <a:endParaRPr sz="37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37188" y="2258060"/>
            <a:ext cx="4070350" cy="4070985"/>
            <a:chOff x="4937188" y="2258060"/>
            <a:chExt cx="4070350" cy="4070985"/>
          </a:xfrm>
        </p:grpSpPr>
        <p:sp>
          <p:nvSpPr>
            <p:cNvPr id="15" name="object 15"/>
            <p:cNvSpPr/>
            <p:nvPr/>
          </p:nvSpPr>
          <p:spPr>
            <a:xfrm>
              <a:off x="6972299" y="2270760"/>
              <a:ext cx="1242695" cy="2023110"/>
            </a:xfrm>
            <a:custGeom>
              <a:avLst/>
              <a:gdLst/>
              <a:ahLst/>
              <a:cxnLst/>
              <a:rect l="l" t="t" r="r" b="b"/>
              <a:pathLst>
                <a:path w="1242695" h="2023110">
                  <a:moveTo>
                    <a:pt x="0" y="0"/>
                  </a:moveTo>
                  <a:lnTo>
                    <a:pt x="0" y="2022687"/>
                  </a:lnTo>
                  <a:lnTo>
                    <a:pt x="1242420" y="426432"/>
                  </a:lnTo>
                  <a:lnTo>
                    <a:pt x="1203966" y="397187"/>
                  </a:lnTo>
                  <a:lnTo>
                    <a:pt x="1164801" y="368847"/>
                  </a:lnTo>
                  <a:lnTo>
                    <a:pt x="1124939" y="341427"/>
                  </a:lnTo>
                  <a:lnTo>
                    <a:pt x="1084397" y="314943"/>
                  </a:lnTo>
                  <a:lnTo>
                    <a:pt x="1043190" y="289410"/>
                  </a:lnTo>
                  <a:lnTo>
                    <a:pt x="1001334" y="264845"/>
                  </a:lnTo>
                  <a:lnTo>
                    <a:pt x="958844" y="241262"/>
                  </a:lnTo>
                  <a:lnTo>
                    <a:pt x="915736" y="218678"/>
                  </a:lnTo>
                  <a:lnTo>
                    <a:pt x="872025" y="197107"/>
                  </a:lnTo>
                  <a:lnTo>
                    <a:pt x="827728" y="176566"/>
                  </a:lnTo>
                  <a:lnTo>
                    <a:pt x="782859" y="157070"/>
                  </a:lnTo>
                  <a:lnTo>
                    <a:pt x="737435" y="138635"/>
                  </a:lnTo>
                  <a:lnTo>
                    <a:pt x="691471" y="121276"/>
                  </a:lnTo>
                  <a:lnTo>
                    <a:pt x="644982" y="105009"/>
                  </a:lnTo>
                  <a:lnTo>
                    <a:pt x="597984" y="89849"/>
                  </a:lnTo>
                  <a:lnTo>
                    <a:pt x="550493" y="75813"/>
                  </a:lnTo>
                  <a:lnTo>
                    <a:pt x="502525" y="62915"/>
                  </a:lnTo>
                  <a:lnTo>
                    <a:pt x="454094" y="51172"/>
                  </a:lnTo>
                  <a:lnTo>
                    <a:pt x="405217" y="40598"/>
                  </a:lnTo>
                  <a:lnTo>
                    <a:pt x="355909" y="31210"/>
                  </a:lnTo>
                  <a:lnTo>
                    <a:pt x="306186" y="23024"/>
                  </a:lnTo>
                  <a:lnTo>
                    <a:pt x="256063" y="16053"/>
                  </a:lnTo>
                  <a:lnTo>
                    <a:pt x="205556" y="10316"/>
                  </a:lnTo>
                  <a:lnTo>
                    <a:pt x="154680" y="5826"/>
                  </a:lnTo>
                  <a:lnTo>
                    <a:pt x="103452" y="2599"/>
                  </a:lnTo>
                  <a:lnTo>
                    <a:pt x="5188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59599" y="2258060"/>
              <a:ext cx="1268095" cy="2048510"/>
            </a:xfrm>
            <a:custGeom>
              <a:avLst/>
              <a:gdLst/>
              <a:ahLst/>
              <a:cxnLst/>
              <a:rect l="l" t="t" r="r" b="b"/>
              <a:pathLst>
                <a:path w="1268095" h="2048510">
                  <a:moveTo>
                    <a:pt x="12700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2042401"/>
                  </a:lnTo>
                  <a:lnTo>
                    <a:pt x="5685" y="2048087"/>
                  </a:lnTo>
                  <a:lnTo>
                    <a:pt x="16772" y="2048087"/>
                  </a:lnTo>
                  <a:lnTo>
                    <a:pt x="20398" y="2046169"/>
                  </a:lnTo>
                  <a:lnTo>
                    <a:pt x="28790" y="2035387"/>
                  </a:lnTo>
                  <a:lnTo>
                    <a:pt x="12700" y="2035387"/>
                  </a:lnTo>
                  <a:lnTo>
                    <a:pt x="2678" y="2027586"/>
                  </a:lnTo>
                  <a:lnTo>
                    <a:pt x="25400" y="1998394"/>
                  </a:lnTo>
                  <a:lnTo>
                    <a:pt x="25400" y="25559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239493" y="12700"/>
                  </a:lnTo>
                  <a:lnTo>
                    <a:pt x="219364" y="10407"/>
                  </a:lnTo>
                  <a:lnTo>
                    <a:pt x="168195" y="5878"/>
                  </a:lnTo>
                  <a:lnTo>
                    <a:pt x="116683" y="2623"/>
                  </a:lnTo>
                  <a:lnTo>
                    <a:pt x="64846" y="658"/>
                  </a:lnTo>
                  <a:lnTo>
                    <a:pt x="12700" y="0"/>
                  </a:lnTo>
                  <a:close/>
                </a:path>
                <a:path w="1268095" h="2048510">
                  <a:moveTo>
                    <a:pt x="25400" y="1998394"/>
                  </a:moveTo>
                  <a:lnTo>
                    <a:pt x="2678" y="2027586"/>
                  </a:lnTo>
                  <a:lnTo>
                    <a:pt x="12700" y="2035387"/>
                  </a:lnTo>
                  <a:lnTo>
                    <a:pt x="25400" y="2035387"/>
                  </a:lnTo>
                  <a:lnTo>
                    <a:pt x="25400" y="1998394"/>
                  </a:lnTo>
                  <a:close/>
                </a:path>
                <a:path w="1268095" h="2048510">
                  <a:moveTo>
                    <a:pt x="1237210" y="441465"/>
                  </a:moveTo>
                  <a:lnTo>
                    <a:pt x="25400" y="1998394"/>
                  </a:lnTo>
                  <a:lnTo>
                    <a:pt x="25400" y="2035387"/>
                  </a:lnTo>
                  <a:lnTo>
                    <a:pt x="28790" y="2035387"/>
                  </a:lnTo>
                  <a:lnTo>
                    <a:pt x="1263417" y="449149"/>
                  </a:lnTo>
                  <a:lnTo>
                    <a:pt x="1247312" y="449149"/>
                  </a:lnTo>
                  <a:lnTo>
                    <a:pt x="1237210" y="441465"/>
                  </a:lnTo>
                  <a:close/>
                </a:path>
                <a:path w="1268095" h="2048510">
                  <a:moveTo>
                    <a:pt x="1245097" y="431332"/>
                  </a:moveTo>
                  <a:lnTo>
                    <a:pt x="1237210" y="441465"/>
                  </a:lnTo>
                  <a:lnTo>
                    <a:pt x="1247312" y="449149"/>
                  </a:lnTo>
                  <a:lnTo>
                    <a:pt x="1255120" y="439132"/>
                  </a:lnTo>
                  <a:lnTo>
                    <a:pt x="1245097" y="431332"/>
                  </a:lnTo>
                  <a:close/>
                </a:path>
                <a:path w="1268095" h="2048510">
                  <a:moveTo>
                    <a:pt x="1265767" y="431332"/>
                  </a:moveTo>
                  <a:lnTo>
                    <a:pt x="1245097" y="431332"/>
                  </a:lnTo>
                  <a:lnTo>
                    <a:pt x="1255120" y="439132"/>
                  </a:lnTo>
                  <a:lnTo>
                    <a:pt x="1247312" y="449149"/>
                  </a:lnTo>
                  <a:lnTo>
                    <a:pt x="1263417" y="449149"/>
                  </a:lnTo>
                  <a:lnTo>
                    <a:pt x="1266821" y="444781"/>
                  </a:lnTo>
                  <a:lnTo>
                    <a:pt x="1267820" y="442074"/>
                  </a:lnTo>
                  <a:lnTo>
                    <a:pt x="1267820" y="435063"/>
                  </a:lnTo>
                  <a:lnTo>
                    <a:pt x="1265905" y="431440"/>
                  </a:lnTo>
                  <a:lnTo>
                    <a:pt x="1265767" y="431332"/>
                  </a:lnTo>
                  <a:close/>
                </a:path>
                <a:path w="1268095" h="2048510">
                  <a:moveTo>
                    <a:pt x="239493" y="12700"/>
                  </a:moveTo>
                  <a:lnTo>
                    <a:pt x="25400" y="12700"/>
                  </a:lnTo>
                  <a:lnTo>
                    <a:pt x="25400" y="25559"/>
                  </a:lnTo>
                  <a:lnTo>
                    <a:pt x="64328" y="26046"/>
                  </a:lnTo>
                  <a:lnTo>
                    <a:pt x="115621" y="27976"/>
                  </a:lnTo>
                  <a:lnTo>
                    <a:pt x="166566" y="31174"/>
                  </a:lnTo>
                  <a:lnTo>
                    <a:pt x="217148" y="35624"/>
                  </a:lnTo>
                  <a:lnTo>
                    <a:pt x="267352" y="41313"/>
                  </a:lnTo>
                  <a:lnTo>
                    <a:pt x="317165" y="48225"/>
                  </a:lnTo>
                  <a:lnTo>
                    <a:pt x="366571" y="56344"/>
                  </a:lnTo>
                  <a:lnTo>
                    <a:pt x="415557" y="65656"/>
                  </a:lnTo>
                  <a:lnTo>
                    <a:pt x="464107" y="76146"/>
                  </a:lnTo>
                  <a:lnTo>
                    <a:pt x="512209" y="87798"/>
                  </a:lnTo>
                  <a:lnTo>
                    <a:pt x="559847" y="100598"/>
                  </a:lnTo>
                  <a:lnTo>
                    <a:pt x="607007" y="114530"/>
                  </a:lnTo>
                  <a:lnTo>
                    <a:pt x="653675" y="129579"/>
                  </a:lnTo>
                  <a:lnTo>
                    <a:pt x="699837" y="145731"/>
                  </a:lnTo>
                  <a:lnTo>
                    <a:pt x="745477" y="162970"/>
                  </a:lnTo>
                  <a:lnTo>
                    <a:pt x="790583" y="181281"/>
                  </a:lnTo>
                  <a:lnTo>
                    <a:pt x="835138" y="200649"/>
                  </a:lnTo>
                  <a:lnTo>
                    <a:pt x="879130" y="221059"/>
                  </a:lnTo>
                  <a:lnTo>
                    <a:pt x="922543" y="242496"/>
                  </a:lnTo>
                  <a:lnTo>
                    <a:pt x="965364" y="264944"/>
                  </a:lnTo>
                  <a:lnTo>
                    <a:pt x="1007578" y="288390"/>
                  </a:lnTo>
                  <a:lnTo>
                    <a:pt x="1049171" y="312817"/>
                  </a:lnTo>
                  <a:lnTo>
                    <a:pt x="1090128" y="338210"/>
                  </a:lnTo>
                  <a:lnTo>
                    <a:pt x="1130435" y="364555"/>
                  </a:lnTo>
                  <a:lnTo>
                    <a:pt x="1170077" y="391837"/>
                  </a:lnTo>
                  <a:lnTo>
                    <a:pt x="1209041" y="420040"/>
                  </a:lnTo>
                  <a:lnTo>
                    <a:pt x="1237210" y="441465"/>
                  </a:lnTo>
                  <a:lnTo>
                    <a:pt x="1245097" y="431332"/>
                  </a:lnTo>
                  <a:lnTo>
                    <a:pt x="1265767" y="431332"/>
                  </a:lnTo>
                  <a:lnTo>
                    <a:pt x="1262928" y="429116"/>
                  </a:lnTo>
                  <a:lnTo>
                    <a:pt x="1224292" y="399735"/>
                  </a:lnTo>
                  <a:lnTo>
                    <a:pt x="1184925" y="371258"/>
                  </a:lnTo>
                  <a:lnTo>
                    <a:pt x="1144844" y="343699"/>
                  </a:lnTo>
                  <a:lnTo>
                    <a:pt x="1104067" y="317076"/>
                  </a:lnTo>
                  <a:lnTo>
                    <a:pt x="1062610" y="291405"/>
                  </a:lnTo>
                  <a:lnTo>
                    <a:pt x="1020490" y="266701"/>
                  </a:lnTo>
                  <a:lnTo>
                    <a:pt x="977724" y="242980"/>
                  </a:lnTo>
                  <a:lnTo>
                    <a:pt x="934329" y="220260"/>
                  </a:lnTo>
                  <a:lnTo>
                    <a:pt x="890321" y="198556"/>
                  </a:lnTo>
                  <a:lnTo>
                    <a:pt x="845718" y="177884"/>
                  </a:lnTo>
                  <a:lnTo>
                    <a:pt x="800537" y="158260"/>
                  </a:lnTo>
                  <a:lnTo>
                    <a:pt x="754794" y="139700"/>
                  </a:lnTo>
                  <a:lnTo>
                    <a:pt x="708505" y="122221"/>
                  </a:lnTo>
                  <a:lnTo>
                    <a:pt x="661689" y="105839"/>
                  </a:lnTo>
                  <a:lnTo>
                    <a:pt x="614362" y="90569"/>
                  </a:lnTo>
                  <a:lnTo>
                    <a:pt x="566540" y="76428"/>
                  </a:lnTo>
                  <a:lnTo>
                    <a:pt x="518241" y="63433"/>
                  </a:lnTo>
                  <a:lnTo>
                    <a:pt x="469481" y="51598"/>
                  </a:lnTo>
                  <a:lnTo>
                    <a:pt x="420277" y="40941"/>
                  </a:lnTo>
                  <a:lnTo>
                    <a:pt x="370647" y="31477"/>
                  </a:lnTo>
                  <a:lnTo>
                    <a:pt x="320607" y="23222"/>
                  </a:lnTo>
                  <a:lnTo>
                    <a:pt x="270173" y="16194"/>
                  </a:lnTo>
                  <a:lnTo>
                    <a:pt x="239493" y="12700"/>
                  </a:lnTo>
                  <a:close/>
                </a:path>
                <a:path w="1268095" h="204851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559"/>
                  </a:lnTo>
                  <a:lnTo>
                    <a:pt x="2540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72299" y="2697262"/>
              <a:ext cx="1693545" cy="1596390"/>
            </a:xfrm>
            <a:custGeom>
              <a:avLst/>
              <a:gdLst/>
              <a:ahLst/>
              <a:cxnLst/>
              <a:rect l="l" t="t" r="r" b="b"/>
              <a:pathLst>
                <a:path w="1693545" h="1596389">
                  <a:moveTo>
                    <a:pt x="1242359" y="0"/>
                  </a:moveTo>
                  <a:lnTo>
                    <a:pt x="0" y="1596184"/>
                  </a:lnTo>
                  <a:lnTo>
                    <a:pt x="1693393" y="489722"/>
                  </a:lnTo>
                  <a:lnTo>
                    <a:pt x="1664604" y="446946"/>
                  </a:lnTo>
                  <a:lnTo>
                    <a:pt x="1634760" y="404951"/>
                  </a:lnTo>
                  <a:lnTo>
                    <a:pt x="1603882" y="363756"/>
                  </a:lnTo>
                  <a:lnTo>
                    <a:pt x="1571988" y="323381"/>
                  </a:lnTo>
                  <a:lnTo>
                    <a:pt x="1539098" y="283843"/>
                  </a:lnTo>
                  <a:lnTo>
                    <a:pt x="1505229" y="245163"/>
                  </a:lnTo>
                  <a:lnTo>
                    <a:pt x="1470402" y="207359"/>
                  </a:lnTo>
                  <a:lnTo>
                    <a:pt x="1434634" y="170451"/>
                  </a:lnTo>
                  <a:lnTo>
                    <a:pt x="1397946" y="134456"/>
                  </a:lnTo>
                  <a:lnTo>
                    <a:pt x="1360355" y="99395"/>
                  </a:lnTo>
                  <a:lnTo>
                    <a:pt x="1321881" y="65285"/>
                  </a:lnTo>
                  <a:lnTo>
                    <a:pt x="1282543" y="32147"/>
                  </a:lnTo>
                  <a:lnTo>
                    <a:pt x="124235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59599" y="2684562"/>
              <a:ext cx="1718945" cy="1621790"/>
            </a:xfrm>
            <a:custGeom>
              <a:avLst/>
              <a:gdLst/>
              <a:ahLst/>
              <a:cxnLst/>
              <a:rect l="l" t="t" r="r" b="b"/>
              <a:pathLst>
                <a:path w="1718945" h="1621789">
                  <a:moveTo>
                    <a:pt x="1262073" y="0"/>
                  </a:moveTo>
                  <a:lnTo>
                    <a:pt x="1250986" y="0"/>
                  </a:lnTo>
                  <a:lnTo>
                    <a:pt x="1247360" y="1917"/>
                  </a:lnTo>
                  <a:lnTo>
                    <a:pt x="999" y="1603235"/>
                  </a:lnTo>
                  <a:lnTo>
                    <a:pt x="0" y="1605942"/>
                  </a:lnTo>
                  <a:lnTo>
                    <a:pt x="0" y="1615898"/>
                  </a:lnTo>
                  <a:lnTo>
                    <a:pt x="5685" y="1621584"/>
                  </a:lnTo>
                  <a:lnTo>
                    <a:pt x="15264" y="1621584"/>
                  </a:lnTo>
                  <a:lnTo>
                    <a:pt x="17651" y="1620823"/>
                  </a:lnTo>
                  <a:lnTo>
                    <a:pt x="23986" y="1616684"/>
                  </a:lnTo>
                  <a:lnTo>
                    <a:pt x="22721" y="1616684"/>
                  </a:lnTo>
                  <a:lnTo>
                    <a:pt x="12700" y="1608884"/>
                  </a:lnTo>
                  <a:lnTo>
                    <a:pt x="5753" y="1598251"/>
                  </a:lnTo>
                  <a:lnTo>
                    <a:pt x="69474" y="1556616"/>
                  </a:lnTo>
                  <a:lnTo>
                    <a:pt x="1257177" y="30656"/>
                  </a:lnTo>
                  <a:lnTo>
                    <a:pt x="1247251" y="22716"/>
                  </a:lnTo>
                  <a:lnTo>
                    <a:pt x="1262867" y="2683"/>
                  </a:lnTo>
                  <a:lnTo>
                    <a:pt x="1264757" y="2683"/>
                  </a:lnTo>
                  <a:lnTo>
                    <a:pt x="1262073" y="0"/>
                  </a:lnTo>
                  <a:close/>
                </a:path>
                <a:path w="1718945" h="1621789">
                  <a:moveTo>
                    <a:pt x="69474" y="1556616"/>
                  </a:moveTo>
                  <a:lnTo>
                    <a:pt x="5753" y="1598251"/>
                  </a:lnTo>
                  <a:lnTo>
                    <a:pt x="12700" y="1608884"/>
                  </a:lnTo>
                  <a:lnTo>
                    <a:pt x="22721" y="1616684"/>
                  </a:lnTo>
                  <a:lnTo>
                    <a:pt x="69474" y="1556616"/>
                  </a:lnTo>
                  <a:close/>
                </a:path>
                <a:path w="1718945" h="1621789">
                  <a:moveTo>
                    <a:pt x="1688370" y="498832"/>
                  </a:moveTo>
                  <a:lnTo>
                    <a:pt x="69474" y="1556616"/>
                  </a:lnTo>
                  <a:lnTo>
                    <a:pt x="22721" y="1616684"/>
                  </a:lnTo>
                  <a:lnTo>
                    <a:pt x="23986" y="1616684"/>
                  </a:lnTo>
                  <a:lnTo>
                    <a:pt x="1716505" y="510787"/>
                  </a:lnTo>
                  <a:lnTo>
                    <a:pt x="1717328" y="509379"/>
                  </a:lnTo>
                  <a:lnTo>
                    <a:pt x="1695467" y="509379"/>
                  </a:lnTo>
                  <a:lnTo>
                    <a:pt x="1688370" y="498832"/>
                  </a:lnTo>
                  <a:close/>
                </a:path>
                <a:path w="1718945" h="1621789">
                  <a:moveTo>
                    <a:pt x="1699146" y="491790"/>
                  </a:moveTo>
                  <a:lnTo>
                    <a:pt x="1688370" y="498832"/>
                  </a:lnTo>
                  <a:lnTo>
                    <a:pt x="1695467" y="509379"/>
                  </a:lnTo>
                  <a:lnTo>
                    <a:pt x="1706093" y="502422"/>
                  </a:lnTo>
                  <a:lnTo>
                    <a:pt x="1699146" y="491790"/>
                  </a:lnTo>
                  <a:close/>
                </a:path>
                <a:path w="1718945" h="1621789">
                  <a:moveTo>
                    <a:pt x="1714244" y="491790"/>
                  </a:moveTo>
                  <a:lnTo>
                    <a:pt x="1699146" y="491790"/>
                  </a:lnTo>
                  <a:lnTo>
                    <a:pt x="1706093" y="502422"/>
                  </a:lnTo>
                  <a:lnTo>
                    <a:pt x="1695467" y="509379"/>
                  </a:lnTo>
                  <a:lnTo>
                    <a:pt x="1717328" y="509379"/>
                  </a:lnTo>
                  <a:lnTo>
                    <a:pt x="1718793" y="506872"/>
                  </a:lnTo>
                  <a:lnTo>
                    <a:pt x="1718793" y="499854"/>
                  </a:lnTo>
                  <a:lnTo>
                    <a:pt x="1718030" y="497464"/>
                  </a:lnTo>
                  <a:lnTo>
                    <a:pt x="1716718" y="495466"/>
                  </a:lnTo>
                  <a:lnTo>
                    <a:pt x="1714244" y="491790"/>
                  </a:lnTo>
                  <a:close/>
                </a:path>
                <a:path w="1718945" h="1621789">
                  <a:moveTo>
                    <a:pt x="1262867" y="2683"/>
                  </a:moveTo>
                  <a:lnTo>
                    <a:pt x="1255066" y="12705"/>
                  </a:lnTo>
                  <a:lnTo>
                    <a:pt x="1265082" y="20500"/>
                  </a:lnTo>
                  <a:lnTo>
                    <a:pt x="1257177" y="30656"/>
                  </a:lnTo>
                  <a:lnTo>
                    <a:pt x="1287235" y="54701"/>
                  </a:lnTo>
                  <a:lnTo>
                    <a:pt x="1326357" y="87648"/>
                  </a:lnTo>
                  <a:lnTo>
                    <a:pt x="1364600" y="121543"/>
                  </a:lnTo>
                  <a:lnTo>
                    <a:pt x="1401951" y="156371"/>
                  </a:lnTo>
                  <a:lnTo>
                    <a:pt x="1438395" y="192117"/>
                  </a:lnTo>
                  <a:lnTo>
                    <a:pt x="1473915" y="228767"/>
                  </a:lnTo>
                  <a:lnTo>
                    <a:pt x="1508499" y="266306"/>
                  </a:lnTo>
                  <a:lnTo>
                    <a:pt x="1542129" y="304719"/>
                  </a:lnTo>
                  <a:lnTo>
                    <a:pt x="1574792" y="343991"/>
                  </a:lnTo>
                  <a:lnTo>
                    <a:pt x="1606472" y="384108"/>
                  </a:lnTo>
                  <a:lnTo>
                    <a:pt x="1637155" y="425055"/>
                  </a:lnTo>
                  <a:lnTo>
                    <a:pt x="1666825" y="466817"/>
                  </a:lnTo>
                  <a:lnTo>
                    <a:pt x="1688370" y="498832"/>
                  </a:lnTo>
                  <a:lnTo>
                    <a:pt x="1699146" y="491790"/>
                  </a:lnTo>
                  <a:lnTo>
                    <a:pt x="1714244" y="491790"/>
                  </a:lnTo>
                  <a:lnTo>
                    <a:pt x="1687781" y="452476"/>
                  </a:lnTo>
                  <a:lnTo>
                    <a:pt x="1657765" y="410248"/>
                  </a:lnTo>
                  <a:lnTo>
                    <a:pt x="1626691" y="368805"/>
                  </a:lnTo>
                  <a:lnTo>
                    <a:pt x="1594584" y="328171"/>
                  </a:lnTo>
                  <a:lnTo>
                    <a:pt x="1561466" y="288368"/>
                  </a:lnTo>
                  <a:lnTo>
                    <a:pt x="1527359" y="249421"/>
                  </a:lnTo>
                  <a:lnTo>
                    <a:pt x="1492288" y="211352"/>
                  </a:lnTo>
                  <a:lnTo>
                    <a:pt x="1456274" y="174184"/>
                  </a:lnTo>
                  <a:lnTo>
                    <a:pt x="1419340" y="137941"/>
                  </a:lnTo>
                  <a:lnTo>
                    <a:pt x="1381510" y="102646"/>
                  </a:lnTo>
                  <a:lnTo>
                    <a:pt x="1342805" y="68323"/>
                  </a:lnTo>
                  <a:lnTo>
                    <a:pt x="1303250" y="34994"/>
                  </a:lnTo>
                  <a:lnTo>
                    <a:pt x="1291259" y="25400"/>
                  </a:lnTo>
                  <a:lnTo>
                    <a:pt x="1262073" y="25400"/>
                  </a:lnTo>
                  <a:lnTo>
                    <a:pt x="1267759" y="19714"/>
                  </a:lnTo>
                  <a:lnTo>
                    <a:pt x="1267759" y="6597"/>
                  </a:lnTo>
                  <a:lnTo>
                    <a:pt x="1262867" y="2683"/>
                  </a:lnTo>
                  <a:close/>
                </a:path>
                <a:path w="1718945" h="1621789">
                  <a:moveTo>
                    <a:pt x="1247277" y="22737"/>
                  </a:moveTo>
                  <a:lnTo>
                    <a:pt x="1257177" y="30656"/>
                  </a:lnTo>
                  <a:lnTo>
                    <a:pt x="1261268" y="25400"/>
                  </a:lnTo>
                  <a:lnTo>
                    <a:pt x="1252122" y="25400"/>
                  </a:lnTo>
                  <a:lnTo>
                    <a:pt x="1249417" y="24403"/>
                  </a:lnTo>
                  <a:lnTo>
                    <a:pt x="1247277" y="22737"/>
                  </a:lnTo>
                  <a:close/>
                </a:path>
                <a:path w="1718945" h="1621789">
                  <a:moveTo>
                    <a:pt x="1255066" y="12705"/>
                  </a:moveTo>
                  <a:lnTo>
                    <a:pt x="1247274" y="22716"/>
                  </a:lnTo>
                  <a:lnTo>
                    <a:pt x="1249417" y="24403"/>
                  </a:lnTo>
                  <a:lnTo>
                    <a:pt x="1252122" y="25400"/>
                  </a:lnTo>
                  <a:lnTo>
                    <a:pt x="1261268" y="25400"/>
                  </a:lnTo>
                  <a:lnTo>
                    <a:pt x="1265082" y="20500"/>
                  </a:lnTo>
                  <a:lnTo>
                    <a:pt x="1255066" y="12705"/>
                  </a:lnTo>
                  <a:close/>
                </a:path>
                <a:path w="1718945" h="1621789">
                  <a:moveTo>
                    <a:pt x="1267759" y="6597"/>
                  </a:moveTo>
                  <a:lnTo>
                    <a:pt x="1267759" y="19714"/>
                  </a:lnTo>
                  <a:lnTo>
                    <a:pt x="1262073" y="25400"/>
                  </a:lnTo>
                  <a:lnTo>
                    <a:pt x="1291259" y="25400"/>
                  </a:lnTo>
                  <a:lnTo>
                    <a:pt x="1267759" y="6597"/>
                  </a:lnTo>
                  <a:close/>
                </a:path>
                <a:path w="1718945" h="1621789">
                  <a:moveTo>
                    <a:pt x="1255059" y="12700"/>
                  </a:moveTo>
                  <a:lnTo>
                    <a:pt x="1247251" y="22716"/>
                  </a:lnTo>
                  <a:lnTo>
                    <a:pt x="1255059" y="12700"/>
                  </a:lnTo>
                  <a:close/>
                </a:path>
                <a:path w="1718945" h="1621789">
                  <a:moveTo>
                    <a:pt x="1264757" y="2683"/>
                  </a:moveTo>
                  <a:lnTo>
                    <a:pt x="1262867" y="2683"/>
                  </a:lnTo>
                  <a:lnTo>
                    <a:pt x="1267759" y="6597"/>
                  </a:lnTo>
                  <a:lnTo>
                    <a:pt x="1267759" y="5685"/>
                  </a:lnTo>
                  <a:lnTo>
                    <a:pt x="1264757" y="2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72299" y="3187142"/>
              <a:ext cx="2023110" cy="1440180"/>
            </a:xfrm>
            <a:custGeom>
              <a:avLst/>
              <a:gdLst/>
              <a:ahLst/>
              <a:cxnLst/>
              <a:rect l="l" t="t" r="r" b="b"/>
              <a:pathLst>
                <a:path w="2023109" h="1440179">
                  <a:moveTo>
                    <a:pt x="1693325" y="0"/>
                  </a:moveTo>
                  <a:lnTo>
                    <a:pt x="0" y="1106304"/>
                  </a:lnTo>
                  <a:lnTo>
                    <a:pt x="1995234" y="1439782"/>
                  </a:lnTo>
                  <a:lnTo>
                    <a:pt x="2002395" y="1393291"/>
                  </a:lnTo>
                  <a:lnTo>
                    <a:pt x="2008495" y="1346388"/>
                  </a:lnTo>
                  <a:lnTo>
                    <a:pt x="2013518" y="1299097"/>
                  </a:lnTo>
                  <a:lnTo>
                    <a:pt x="2017451" y="1251442"/>
                  </a:lnTo>
                  <a:lnTo>
                    <a:pt x="2020278" y="1203446"/>
                  </a:lnTo>
                  <a:lnTo>
                    <a:pt x="2021985" y="1155134"/>
                  </a:lnTo>
                  <a:lnTo>
                    <a:pt x="2022557" y="1106529"/>
                  </a:lnTo>
                  <a:lnTo>
                    <a:pt x="2021873" y="1053423"/>
                  </a:lnTo>
                  <a:lnTo>
                    <a:pt x="2019834" y="1000655"/>
                  </a:lnTo>
                  <a:lnTo>
                    <a:pt x="2016455" y="948240"/>
                  </a:lnTo>
                  <a:lnTo>
                    <a:pt x="2011753" y="896196"/>
                  </a:lnTo>
                  <a:lnTo>
                    <a:pt x="2005745" y="844540"/>
                  </a:lnTo>
                  <a:lnTo>
                    <a:pt x="1998448" y="793288"/>
                  </a:lnTo>
                  <a:lnTo>
                    <a:pt x="1989878" y="742456"/>
                  </a:lnTo>
                  <a:lnTo>
                    <a:pt x="1980053" y="692062"/>
                  </a:lnTo>
                  <a:lnTo>
                    <a:pt x="1968988" y="642122"/>
                  </a:lnTo>
                  <a:lnTo>
                    <a:pt x="1956701" y="592653"/>
                  </a:lnTo>
                  <a:lnTo>
                    <a:pt x="1943208" y="543672"/>
                  </a:lnTo>
                  <a:lnTo>
                    <a:pt x="1928526" y="495194"/>
                  </a:lnTo>
                  <a:lnTo>
                    <a:pt x="1912672" y="447238"/>
                  </a:lnTo>
                  <a:lnTo>
                    <a:pt x="1895662" y="399820"/>
                  </a:lnTo>
                  <a:lnTo>
                    <a:pt x="1877513" y="352955"/>
                  </a:lnTo>
                  <a:lnTo>
                    <a:pt x="1858242" y="306662"/>
                  </a:lnTo>
                  <a:lnTo>
                    <a:pt x="1837866" y="260956"/>
                  </a:lnTo>
                  <a:lnTo>
                    <a:pt x="1816400" y="215855"/>
                  </a:lnTo>
                  <a:lnTo>
                    <a:pt x="1793862" y="171375"/>
                  </a:lnTo>
                  <a:lnTo>
                    <a:pt x="1770269" y="127533"/>
                  </a:lnTo>
                  <a:lnTo>
                    <a:pt x="1745638" y="84345"/>
                  </a:lnTo>
                  <a:lnTo>
                    <a:pt x="1719984" y="41828"/>
                  </a:lnTo>
                  <a:lnTo>
                    <a:pt x="1693325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59599" y="3174442"/>
              <a:ext cx="2048510" cy="1465580"/>
            </a:xfrm>
            <a:custGeom>
              <a:avLst/>
              <a:gdLst/>
              <a:ahLst/>
              <a:cxnLst/>
              <a:rect l="l" t="t" r="r" b="b"/>
              <a:pathLst>
                <a:path w="2048509" h="1465579">
                  <a:moveTo>
                    <a:pt x="1713039" y="0"/>
                  </a:moveTo>
                  <a:lnTo>
                    <a:pt x="1703461" y="0"/>
                  </a:lnTo>
                  <a:lnTo>
                    <a:pt x="1701074" y="759"/>
                  </a:lnTo>
                  <a:lnTo>
                    <a:pt x="2288" y="1110639"/>
                  </a:lnTo>
                  <a:lnTo>
                    <a:pt x="0" y="1114554"/>
                  </a:lnTo>
                  <a:lnTo>
                    <a:pt x="0" y="1125302"/>
                  </a:lnTo>
                  <a:lnTo>
                    <a:pt x="4585" y="1130531"/>
                  </a:lnTo>
                  <a:lnTo>
                    <a:pt x="2005841" y="1465008"/>
                  </a:lnTo>
                  <a:lnTo>
                    <a:pt x="2006518" y="1465124"/>
                  </a:lnTo>
                  <a:lnTo>
                    <a:pt x="2007219" y="1465182"/>
                  </a:lnTo>
                  <a:lnTo>
                    <a:pt x="2014239" y="1465182"/>
                  </a:lnTo>
                  <a:lnTo>
                    <a:pt x="2019468" y="1460591"/>
                  </a:lnTo>
                  <a:lnTo>
                    <a:pt x="2020463" y="1454564"/>
                  </a:lnTo>
                  <a:lnTo>
                    <a:pt x="2020783" y="1452482"/>
                  </a:lnTo>
                  <a:lnTo>
                    <a:pt x="2007934" y="1452482"/>
                  </a:lnTo>
                  <a:lnTo>
                    <a:pt x="1995407" y="1450402"/>
                  </a:lnTo>
                  <a:lnTo>
                    <a:pt x="1997343" y="1437836"/>
                  </a:lnTo>
                  <a:lnTo>
                    <a:pt x="153353" y="1129635"/>
                  </a:lnTo>
                  <a:lnTo>
                    <a:pt x="19645" y="1129635"/>
                  </a:lnTo>
                  <a:lnTo>
                    <a:pt x="12700" y="1119004"/>
                  </a:lnTo>
                  <a:lnTo>
                    <a:pt x="14794" y="1106477"/>
                  </a:lnTo>
                  <a:lnTo>
                    <a:pt x="55092" y="1106477"/>
                  </a:lnTo>
                  <a:lnTo>
                    <a:pt x="1702220" y="30355"/>
                  </a:lnTo>
                  <a:lnTo>
                    <a:pt x="1695386" y="19636"/>
                  </a:lnTo>
                  <a:lnTo>
                    <a:pt x="1716651" y="5742"/>
                  </a:lnTo>
                  <a:lnTo>
                    <a:pt x="1718725" y="5742"/>
                  </a:lnTo>
                  <a:lnTo>
                    <a:pt x="1713039" y="0"/>
                  </a:lnTo>
                  <a:close/>
                </a:path>
                <a:path w="2048509" h="1465579">
                  <a:moveTo>
                    <a:pt x="1997343" y="1437836"/>
                  </a:moveTo>
                  <a:lnTo>
                    <a:pt x="1995407" y="1450402"/>
                  </a:lnTo>
                  <a:lnTo>
                    <a:pt x="2007934" y="1452482"/>
                  </a:lnTo>
                  <a:lnTo>
                    <a:pt x="2010028" y="1439956"/>
                  </a:lnTo>
                  <a:lnTo>
                    <a:pt x="1997343" y="1437836"/>
                  </a:lnTo>
                  <a:close/>
                </a:path>
                <a:path w="2048509" h="1465579">
                  <a:moveTo>
                    <a:pt x="1718725" y="12700"/>
                  </a:moveTo>
                  <a:lnTo>
                    <a:pt x="1706025" y="12700"/>
                  </a:lnTo>
                  <a:lnTo>
                    <a:pt x="1712972" y="23331"/>
                  </a:lnTo>
                  <a:lnTo>
                    <a:pt x="1702220" y="30355"/>
                  </a:lnTo>
                  <a:lnTo>
                    <a:pt x="1747462" y="103578"/>
                  </a:lnTo>
                  <a:lnTo>
                    <a:pt x="1771967" y="146523"/>
                  </a:lnTo>
                  <a:lnTo>
                    <a:pt x="1795433" y="190104"/>
                  </a:lnTo>
                  <a:lnTo>
                    <a:pt x="1817844" y="234307"/>
                  </a:lnTo>
                  <a:lnTo>
                    <a:pt x="1839185" y="279117"/>
                  </a:lnTo>
                  <a:lnTo>
                    <a:pt x="1859438" y="324518"/>
                  </a:lnTo>
                  <a:lnTo>
                    <a:pt x="1878588" y="370495"/>
                  </a:lnTo>
                  <a:lnTo>
                    <a:pt x="1896620" y="417035"/>
                  </a:lnTo>
                  <a:lnTo>
                    <a:pt x="1913516" y="464121"/>
                  </a:lnTo>
                  <a:lnTo>
                    <a:pt x="1929261" y="511739"/>
                  </a:lnTo>
                  <a:lnTo>
                    <a:pt x="1943838" y="559874"/>
                  </a:lnTo>
                  <a:lnTo>
                    <a:pt x="1957232" y="608512"/>
                  </a:lnTo>
                  <a:lnTo>
                    <a:pt x="1969427" y="657637"/>
                  </a:lnTo>
                  <a:lnTo>
                    <a:pt x="1980407" y="707234"/>
                  </a:lnTo>
                  <a:lnTo>
                    <a:pt x="1990154" y="757288"/>
                  </a:lnTo>
                  <a:lnTo>
                    <a:pt x="1998655" y="807786"/>
                  </a:lnTo>
                  <a:lnTo>
                    <a:pt x="2005891" y="858711"/>
                  </a:lnTo>
                  <a:lnTo>
                    <a:pt x="2011848" y="910048"/>
                  </a:lnTo>
                  <a:lnTo>
                    <a:pt x="2016509" y="961784"/>
                  </a:lnTo>
                  <a:lnTo>
                    <a:pt x="2019858" y="1013902"/>
                  </a:lnTo>
                  <a:lnTo>
                    <a:pt x="2021880" y="1066389"/>
                  </a:lnTo>
                  <a:lnTo>
                    <a:pt x="2022394" y="1106477"/>
                  </a:lnTo>
                  <a:lnTo>
                    <a:pt x="2022486" y="1125302"/>
                  </a:lnTo>
                  <a:lnTo>
                    <a:pt x="2021972" y="1168090"/>
                  </a:lnTo>
                  <a:lnTo>
                    <a:pt x="2020297" y="1215589"/>
                  </a:lnTo>
                  <a:lnTo>
                    <a:pt x="2017492" y="1263258"/>
                  </a:lnTo>
                  <a:lnTo>
                    <a:pt x="2013587" y="1310580"/>
                  </a:lnTo>
                  <a:lnTo>
                    <a:pt x="2008596" y="1357548"/>
                  </a:lnTo>
                  <a:lnTo>
                    <a:pt x="2002532" y="1404157"/>
                  </a:lnTo>
                  <a:lnTo>
                    <a:pt x="1997343" y="1437836"/>
                  </a:lnTo>
                  <a:lnTo>
                    <a:pt x="2010028" y="1439956"/>
                  </a:lnTo>
                  <a:lnTo>
                    <a:pt x="2007934" y="1452482"/>
                  </a:lnTo>
                  <a:lnTo>
                    <a:pt x="2020783" y="1452482"/>
                  </a:lnTo>
                  <a:lnTo>
                    <a:pt x="2027660" y="1407826"/>
                  </a:lnTo>
                  <a:lnTo>
                    <a:pt x="2033794" y="1360629"/>
                  </a:lnTo>
                  <a:lnTo>
                    <a:pt x="2038849" y="1313015"/>
                  </a:lnTo>
                  <a:lnTo>
                    <a:pt x="2042810" y="1265026"/>
                  </a:lnTo>
                  <a:lnTo>
                    <a:pt x="2045658" y="1216703"/>
                  </a:lnTo>
                  <a:lnTo>
                    <a:pt x="2047386" y="1167577"/>
                  </a:lnTo>
                  <a:lnTo>
                    <a:pt x="2047885" y="1125302"/>
                  </a:lnTo>
                  <a:lnTo>
                    <a:pt x="2047799" y="1106477"/>
                  </a:lnTo>
                  <a:lnTo>
                    <a:pt x="2047323" y="1068075"/>
                  </a:lnTo>
                  <a:lnTo>
                    <a:pt x="2045432" y="1017215"/>
                  </a:lnTo>
                  <a:lnTo>
                    <a:pt x="2042300" y="966666"/>
                  </a:lnTo>
                  <a:lnTo>
                    <a:pt x="2037940" y="916444"/>
                  </a:lnTo>
                  <a:lnTo>
                    <a:pt x="2032369" y="866565"/>
                  </a:lnTo>
                  <a:lnTo>
                    <a:pt x="2025602" y="817046"/>
                  </a:lnTo>
                  <a:lnTo>
                    <a:pt x="2017654" y="767903"/>
                  </a:lnTo>
                  <a:lnTo>
                    <a:pt x="2008540" y="719152"/>
                  </a:lnTo>
                  <a:lnTo>
                    <a:pt x="1998276" y="670810"/>
                  </a:lnTo>
                  <a:lnTo>
                    <a:pt x="1986877" y="622892"/>
                  </a:lnTo>
                  <a:lnTo>
                    <a:pt x="1974358" y="575415"/>
                  </a:lnTo>
                  <a:lnTo>
                    <a:pt x="1960734" y="528395"/>
                  </a:lnTo>
                  <a:lnTo>
                    <a:pt x="1946021" y="481848"/>
                  </a:lnTo>
                  <a:lnTo>
                    <a:pt x="1930234" y="435792"/>
                  </a:lnTo>
                  <a:lnTo>
                    <a:pt x="1913389" y="390241"/>
                  </a:lnTo>
                  <a:lnTo>
                    <a:pt x="1895499" y="345213"/>
                  </a:lnTo>
                  <a:lnTo>
                    <a:pt x="1876582" y="300723"/>
                  </a:lnTo>
                  <a:lnTo>
                    <a:pt x="1856652" y="256789"/>
                  </a:lnTo>
                  <a:lnTo>
                    <a:pt x="1835723" y="213425"/>
                  </a:lnTo>
                  <a:lnTo>
                    <a:pt x="1813813" y="170649"/>
                  </a:lnTo>
                  <a:lnTo>
                    <a:pt x="1790935" y="128476"/>
                  </a:lnTo>
                  <a:lnTo>
                    <a:pt x="1767105" y="86923"/>
                  </a:lnTo>
                  <a:lnTo>
                    <a:pt x="1742339" y="46007"/>
                  </a:lnTo>
                  <a:lnTo>
                    <a:pt x="1729192" y="25400"/>
                  </a:lnTo>
                  <a:lnTo>
                    <a:pt x="1713039" y="25400"/>
                  </a:lnTo>
                  <a:lnTo>
                    <a:pt x="1718684" y="19753"/>
                  </a:lnTo>
                  <a:lnTo>
                    <a:pt x="1718725" y="12700"/>
                  </a:lnTo>
                  <a:close/>
                </a:path>
                <a:path w="2048509" h="1465579">
                  <a:moveTo>
                    <a:pt x="14794" y="1106477"/>
                  </a:moveTo>
                  <a:lnTo>
                    <a:pt x="12700" y="1119004"/>
                  </a:lnTo>
                  <a:lnTo>
                    <a:pt x="19645" y="1129635"/>
                  </a:lnTo>
                  <a:lnTo>
                    <a:pt x="46883" y="1111840"/>
                  </a:lnTo>
                  <a:lnTo>
                    <a:pt x="14794" y="1106477"/>
                  </a:lnTo>
                  <a:close/>
                </a:path>
                <a:path w="2048509" h="1465579">
                  <a:moveTo>
                    <a:pt x="46883" y="1111840"/>
                  </a:moveTo>
                  <a:lnTo>
                    <a:pt x="19645" y="1129635"/>
                  </a:lnTo>
                  <a:lnTo>
                    <a:pt x="153353" y="1129635"/>
                  </a:lnTo>
                  <a:lnTo>
                    <a:pt x="46883" y="1111840"/>
                  </a:lnTo>
                  <a:close/>
                </a:path>
                <a:path w="2048509" h="1465579">
                  <a:moveTo>
                    <a:pt x="55092" y="1106477"/>
                  </a:moveTo>
                  <a:lnTo>
                    <a:pt x="14794" y="1106477"/>
                  </a:lnTo>
                  <a:lnTo>
                    <a:pt x="46883" y="1111840"/>
                  </a:lnTo>
                  <a:lnTo>
                    <a:pt x="55092" y="1106477"/>
                  </a:lnTo>
                  <a:close/>
                </a:path>
                <a:path w="2048509" h="1465579">
                  <a:moveTo>
                    <a:pt x="1695463" y="19753"/>
                  </a:moveTo>
                  <a:lnTo>
                    <a:pt x="1702220" y="30355"/>
                  </a:lnTo>
                  <a:lnTo>
                    <a:pt x="1709805" y="25400"/>
                  </a:lnTo>
                  <a:lnTo>
                    <a:pt x="1701571" y="25400"/>
                  </a:lnTo>
                  <a:lnTo>
                    <a:pt x="1697652" y="23106"/>
                  </a:lnTo>
                  <a:lnTo>
                    <a:pt x="1695463" y="19753"/>
                  </a:lnTo>
                  <a:close/>
                </a:path>
                <a:path w="2048509" h="1465579">
                  <a:moveTo>
                    <a:pt x="1706025" y="12700"/>
                  </a:moveTo>
                  <a:lnTo>
                    <a:pt x="1695429" y="19636"/>
                  </a:lnTo>
                  <a:lnTo>
                    <a:pt x="1697652" y="23106"/>
                  </a:lnTo>
                  <a:lnTo>
                    <a:pt x="1701571" y="25400"/>
                  </a:lnTo>
                  <a:lnTo>
                    <a:pt x="1709805" y="25400"/>
                  </a:lnTo>
                  <a:lnTo>
                    <a:pt x="1712972" y="23331"/>
                  </a:lnTo>
                  <a:lnTo>
                    <a:pt x="1706025" y="12700"/>
                  </a:lnTo>
                  <a:close/>
                </a:path>
                <a:path w="2048509" h="1465579">
                  <a:moveTo>
                    <a:pt x="1718725" y="8993"/>
                  </a:moveTo>
                  <a:lnTo>
                    <a:pt x="1718684" y="19753"/>
                  </a:lnTo>
                  <a:lnTo>
                    <a:pt x="1713039" y="25400"/>
                  </a:lnTo>
                  <a:lnTo>
                    <a:pt x="1729192" y="25400"/>
                  </a:lnTo>
                  <a:lnTo>
                    <a:pt x="1718725" y="8993"/>
                  </a:lnTo>
                  <a:close/>
                </a:path>
                <a:path w="2048509" h="1465579">
                  <a:moveTo>
                    <a:pt x="1716651" y="5742"/>
                  </a:moveTo>
                  <a:lnTo>
                    <a:pt x="1695386" y="19636"/>
                  </a:lnTo>
                  <a:lnTo>
                    <a:pt x="1706025" y="12700"/>
                  </a:lnTo>
                  <a:lnTo>
                    <a:pt x="1718725" y="12700"/>
                  </a:lnTo>
                  <a:lnTo>
                    <a:pt x="1718725" y="8993"/>
                  </a:lnTo>
                  <a:lnTo>
                    <a:pt x="1716651" y="5742"/>
                  </a:lnTo>
                  <a:close/>
                </a:path>
                <a:path w="2048509" h="1465579">
                  <a:moveTo>
                    <a:pt x="1718725" y="5742"/>
                  </a:moveTo>
                  <a:lnTo>
                    <a:pt x="1716651" y="5742"/>
                  </a:lnTo>
                  <a:lnTo>
                    <a:pt x="1718725" y="8993"/>
                  </a:lnTo>
                  <a:lnTo>
                    <a:pt x="1718725" y="5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72299" y="4293447"/>
              <a:ext cx="1995170" cy="1106170"/>
            </a:xfrm>
            <a:custGeom>
              <a:avLst/>
              <a:gdLst/>
              <a:ahLst/>
              <a:cxnLst/>
              <a:rect l="l" t="t" r="r" b="b"/>
              <a:pathLst>
                <a:path w="1995170" h="1106170">
                  <a:moveTo>
                    <a:pt x="0" y="0"/>
                  </a:moveTo>
                  <a:lnTo>
                    <a:pt x="1693231" y="1106136"/>
                  </a:lnTo>
                  <a:lnTo>
                    <a:pt x="1719258" y="1065328"/>
                  </a:lnTo>
                  <a:lnTo>
                    <a:pt x="1744329" y="1023862"/>
                  </a:lnTo>
                  <a:lnTo>
                    <a:pt x="1768428" y="981751"/>
                  </a:lnTo>
                  <a:lnTo>
                    <a:pt x="1791539" y="939011"/>
                  </a:lnTo>
                  <a:lnTo>
                    <a:pt x="1813648" y="895658"/>
                  </a:lnTo>
                  <a:lnTo>
                    <a:pt x="1834738" y="851705"/>
                  </a:lnTo>
                  <a:lnTo>
                    <a:pt x="1854795" y="807167"/>
                  </a:lnTo>
                  <a:lnTo>
                    <a:pt x="1873803" y="762060"/>
                  </a:lnTo>
                  <a:lnTo>
                    <a:pt x="1891745" y="716399"/>
                  </a:lnTo>
                  <a:lnTo>
                    <a:pt x="1908608" y="670198"/>
                  </a:lnTo>
                  <a:lnTo>
                    <a:pt x="1924375" y="623471"/>
                  </a:lnTo>
                  <a:lnTo>
                    <a:pt x="1939031" y="576235"/>
                  </a:lnTo>
                  <a:lnTo>
                    <a:pt x="1952560" y="528504"/>
                  </a:lnTo>
                  <a:lnTo>
                    <a:pt x="1964947" y="480292"/>
                  </a:lnTo>
                  <a:lnTo>
                    <a:pt x="1976176" y="431614"/>
                  </a:lnTo>
                  <a:lnTo>
                    <a:pt x="1986232" y="382486"/>
                  </a:lnTo>
                  <a:lnTo>
                    <a:pt x="1995100" y="332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188" y="2428316"/>
              <a:ext cx="4042911" cy="39004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59797" y="2271029"/>
              <a:ext cx="813435" cy="2022475"/>
            </a:xfrm>
            <a:custGeom>
              <a:avLst/>
              <a:gdLst/>
              <a:ahLst/>
              <a:cxnLst/>
              <a:rect l="l" t="t" r="r" b="b"/>
              <a:pathLst>
                <a:path w="813434" h="2022475">
                  <a:moveTo>
                    <a:pt x="813158" y="0"/>
                  </a:moveTo>
                  <a:lnTo>
                    <a:pt x="762280" y="627"/>
                  </a:lnTo>
                  <a:lnTo>
                    <a:pt x="711711" y="2499"/>
                  </a:lnTo>
                  <a:lnTo>
                    <a:pt x="661465" y="5602"/>
                  </a:lnTo>
                  <a:lnTo>
                    <a:pt x="611556" y="9922"/>
                  </a:lnTo>
                  <a:lnTo>
                    <a:pt x="562000" y="15442"/>
                  </a:lnTo>
                  <a:lnTo>
                    <a:pt x="512809" y="22149"/>
                  </a:lnTo>
                  <a:lnTo>
                    <a:pt x="463999" y="30029"/>
                  </a:lnTo>
                  <a:lnTo>
                    <a:pt x="415584" y="39066"/>
                  </a:lnTo>
                  <a:lnTo>
                    <a:pt x="367578" y="49246"/>
                  </a:lnTo>
                  <a:lnTo>
                    <a:pt x="319997" y="60555"/>
                  </a:lnTo>
                  <a:lnTo>
                    <a:pt x="272853" y="72978"/>
                  </a:lnTo>
                  <a:lnTo>
                    <a:pt x="226162" y="86501"/>
                  </a:lnTo>
                  <a:lnTo>
                    <a:pt x="179938" y="101108"/>
                  </a:lnTo>
                  <a:lnTo>
                    <a:pt x="134195" y="116786"/>
                  </a:lnTo>
                  <a:lnTo>
                    <a:pt x="88948" y="133519"/>
                  </a:lnTo>
                  <a:lnTo>
                    <a:pt x="44212" y="151293"/>
                  </a:lnTo>
                  <a:lnTo>
                    <a:pt x="0" y="170094"/>
                  </a:lnTo>
                  <a:lnTo>
                    <a:pt x="812502" y="2022417"/>
                  </a:lnTo>
                  <a:lnTo>
                    <a:pt x="813158" y="0"/>
                  </a:lnTo>
                  <a:close/>
                </a:path>
              </a:pathLst>
            </a:custGeom>
            <a:solidFill>
              <a:srgbClr val="4D3B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47097" y="2258329"/>
              <a:ext cx="838835" cy="2047875"/>
            </a:xfrm>
            <a:custGeom>
              <a:avLst/>
              <a:gdLst/>
              <a:ahLst/>
              <a:cxnLst/>
              <a:rect l="l" t="t" r="r" b="b"/>
              <a:pathLst>
                <a:path w="838834" h="2047875">
                  <a:moveTo>
                    <a:pt x="832872" y="0"/>
                  </a:moveTo>
                  <a:lnTo>
                    <a:pt x="825858" y="0"/>
                  </a:lnTo>
                  <a:lnTo>
                    <a:pt x="774724" y="633"/>
                  </a:lnTo>
                  <a:lnTo>
                    <a:pt x="723877" y="2522"/>
                  </a:lnTo>
                  <a:lnTo>
                    <a:pt x="673335" y="5652"/>
                  </a:lnTo>
                  <a:lnTo>
                    <a:pt x="623115" y="10008"/>
                  </a:lnTo>
                  <a:lnTo>
                    <a:pt x="573235" y="15573"/>
                  </a:lnTo>
                  <a:lnTo>
                    <a:pt x="523713" y="22334"/>
                  </a:lnTo>
                  <a:lnTo>
                    <a:pt x="474565" y="30274"/>
                  </a:lnTo>
                  <a:lnTo>
                    <a:pt x="425811" y="39378"/>
                  </a:lnTo>
                  <a:lnTo>
                    <a:pt x="377466" y="49630"/>
                  </a:lnTo>
                  <a:lnTo>
                    <a:pt x="329549" y="61016"/>
                  </a:lnTo>
                  <a:lnTo>
                    <a:pt x="282078" y="73521"/>
                  </a:lnTo>
                  <a:lnTo>
                    <a:pt x="235070" y="87128"/>
                  </a:lnTo>
                  <a:lnTo>
                    <a:pt x="188542" y="101822"/>
                  </a:lnTo>
                  <a:lnTo>
                    <a:pt x="142513" y="117589"/>
                  </a:lnTo>
                  <a:lnTo>
                    <a:pt x="96999" y="134412"/>
                  </a:lnTo>
                  <a:lnTo>
                    <a:pt x="52019" y="152277"/>
                  </a:lnTo>
                  <a:lnTo>
                    <a:pt x="7590" y="171168"/>
                  </a:lnTo>
                  <a:lnTo>
                    <a:pt x="0" y="177599"/>
                  </a:lnTo>
                  <a:lnTo>
                    <a:pt x="0" y="184609"/>
                  </a:lnTo>
                  <a:lnTo>
                    <a:pt x="379" y="186336"/>
                  </a:lnTo>
                  <a:lnTo>
                    <a:pt x="815535" y="2044693"/>
                  </a:lnTo>
                  <a:lnTo>
                    <a:pt x="820004" y="2047817"/>
                  </a:lnTo>
                  <a:lnTo>
                    <a:pt x="832215" y="2047817"/>
                  </a:lnTo>
                  <a:lnTo>
                    <a:pt x="837900" y="2042133"/>
                  </a:lnTo>
                  <a:lnTo>
                    <a:pt x="837902" y="2035117"/>
                  </a:lnTo>
                  <a:lnTo>
                    <a:pt x="812502" y="2035112"/>
                  </a:lnTo>
                  <a:lnTo>
                    <a:pt x="812522" y="1974592"/>
                  </a:lnTo>
                  <a:lnTo>
                    <a:pt x="31667" y="194421"/>
                  </a:lnTo>
                  <a:lnTo>
                    <a:pt x="17807" y="194421"/>
                  </a:lnTo>
                  <a:lnTo>
                    <a:pt x="12700" y="182794"/>
                  </a:lnTo>
                  <a:lnTo>
                    <a:pt x="24329" y="177693"/>
                  </a:lnTo>
                  <a:lnTo>
                    <a:pt x="57221" y="177693"/>
                  </a:lnTo>
                  <a:lnTo>
                    <a:pt x="64569" y="174574"/>
                  </a:lnTo>
                  <a:lnTo>
                    <a:pt x="111892" y="155888"/>
                  </a:lnTo>
                  <a:lnTo>
                    <a:pt x="159764" y="138378"/>
                  </a:lnTo>
                  <a:lnTo>
                    <a:pt x="208170" y="122062"/>
                  </a:lnTo>
                  <a:lnTo>
                    <a:pt x="257097" y="106957"/>
                  </a:lnTo>
                  <a:lnTo>
                    <a:pt x="306532" y="93078"/>
                  </a:lnTo>
                  <a:lnTo>
                    <a:pt x="356462" y="80442"/>
                  </a:lnTo>
                  <a:lnTo>
                    <a:pt x="406872" y="69067"/>
                  </a:lnTo>
                  <a:lnTo>
                    <a:pt x="457750" y="58967"/>
                  </a:lnTo>
                  <a:lnTo>
                    <a:pt x="509082" y="50161"/>
                  </a:lnTo>
                  <a:lnTo>
                    <a:pt x="560855" y="42664"/>
                  </a:lnTo>
                  <a:lnTo>
                    <a:pt x="613055" y="36493"/>
                  </a:lnTo>
                  <a:lnTo>
                    <a:pt x="665668" y="31664"/>
                  </a:lnTo>
                  <a:lnTo>
                    <a:pt x="718682" y="28195"/>
                  </a:lnTo>
                  <a:lnTo>
                    <a:pt x="772083" y="26101"/>
                  </a:lnTo>
                  <a:lnTo>
                    <a:pt x="813153" y="25565"/>
                  </a:lnTo>
                  <a:lnTo>
                    <a:pt x="813158" y="12696"/>
                  </a:lnTo>
                  <a:lnTo>
                    <a:pt x="838555" y="12696"/>
                  </a:lnTo>
                  <a:lnTo>
                    <a:pt x="838524" y="5652"/>
                  </a:lnTo>
                  <a:lnTo>
                    <a:pt x="832872" y="0"/>
                  </a:lnTo>
                  <a:close/>
                </a:path>
                <a:path w="838834" h="2047875">
                  <a:moveTo>
                    <a:pt x="812522" y="1974592"/>
                  </a:moveTo>
                  <a:lnTo>
                    <a:pt x="812502" y="2035112"/>
                  </a:lnTo>
                  <a:lnTo>
                    <a:pt x="825214" y="2035112"/>
                  </a:lnTo>
                  <a:lnTo>
                    <a:pt x="836833" y="2030016"/>
                  </a:lnTo>
                  <a:lnTo>
                    <a:pt x="812522" y="1974592"/>
                  </a:lnTo>
                  <a:close/>
                </a:path>
                <a:path w="838834" h="2047875">
                  <a:moveTo>
                    <a:pt x="838555" y="12696"/>
                  </a:moveTo>
                  <a:lnTo>
                    <a:pt x="813158" y="12696"/>
                  </a:lnTo>
                  <a:lnTo>
                    <a:pt x="825858" y="12700"/>
                  </a:lnTo>
                  <a:lnTo>
                    <a:pt x="825858" y="25400"/>
                  </a:lnTo>
                  <a:lnTo>
                    <a:pt x="813153" y="25565"/>
                  </a:lnTo>
                  <a:lnTo>
                    <a:pt x="812522" y="1974592"/>
                  </a:lnTo>
                  <a:lnTo>
                    <a:pt x="836833" y="2030016"/>
                  </a:lnTo>
                  <a:lnTo>
                    <a:pt x="825202" y="2035117"/>
                  </a:lnTo>
                  <a:lnTo>
                    <a:pt x="837902" y="2035117"/>
                  </a:lnTo>
                  <a:lnTo>
                    <a:pt x="838555" y="12696"/>
                  </a:lnTo>
                  <a:close/>
                </a:path>
                <a:path w="838834" h="2047875">
                  <a:moveTo>
                    <a:pt x="24329" y="177693"/>
                  </a:moveTo>
                  <a:lnTo>
                    <a:pt x="12700" y="182794"/>
                  </a:lnTo>
                  <a:lnTo>
                    <a:pt x="17807" y="194421"/>
                  </a:lnTo>
                  <a:lnTo>
                    <a:pt x="29491" y="189462"/>
                  </a:lnTo>
                  <a:lnTo>
                    <a:pt x="24329" y="177693"/>
                  </a:lnTo>
                  <a:close/>
                </a:path>
                <a:path w="838834" h="2047875">
                  <a:moveTo>
                    <a:pt x="29491" y="189462"/>
                  </a:moveTo>
                  <a:lnTo>
                    <a:pt x="17807" y="194421"/>
                  </a:lnTo>
                  <a:lnTo>
                    <a:pt x="31667" y="194421"/>
                  </a:lnTo>
                  <a:lnTo>
                    <a:pt x="29491" y="189462"/>
                  </a:lnTo>
                  <a:close/>
                </a:path>
                <a:path w="838834" h="2047875">
                  <a:moveTo>
                    <a:pt x="57221" y="177693"/>
                  </a:moveTo>
                  <a:lnTo>
                    <a:pt x="24329" y="177693"/>
                  </a:lnTo>
                  <a:lnTo>
                    <a:pt x="29491" y="189462"/>
                  </a:lnTo>
                  <a:lnTo>
                    <a:pt x="57221" y="177693"/>
                  </a:lnTo>
                  <a:close/>
                </a:path>
                <a:path w="838834" h="2047875">
                  <a:moveTo>
                    <a:pt x="813158" y="12696"/>
                  </a:moveTo>
                  <a:lnTo>
                    <a:pt x="813153" y="25565"/>
                  </a:lnTo>
                  <a:lnTo>
                    <a:pt x="825858" y="25400"/>
                  </a:lnTo>
                  <a:lnTo>
                    <a:pt x="825858" y="12700"/>
                  </a:lnTo>
                  <a:lnTo>
                    <a:pt x="813158" y="12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057812" y="1715346"/>
            <a:ext cx="61658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850" spc="-5">
                <a:solidFill>
                  <a:srgbClr val="595959"/>
                </a:solidFill>
                <a:latin typeface="Arial MT"/>
                <a:cs typeface="Arial MT"/>
              </a:rPr>
              <a:t>IG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25852" y="3119967"/>
            <a:ext cx="124460" cy="124460"/>
            <a:chOff x="10425852" y="3119967"/>
            <a:chExt cx="124460" cy="124460"/>
          </a:xfrm>
        </p:grpSpPr>
        <p:sp>
          <p:nvSpPr>
            <p:cNvPr id="27" name="object 27"/>
            <p:cNvSpPr/>
            <p:nvPr/>
          </p:nvSpPr>
          <p:spPr>
            <a:xfrm>
              <a:off x="10438552" y="3132667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425852" y="3119967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0425852" y="3352800"/>
            <a:ext cx="124460" cy="124460"/>
            <a:chOff x="10425852" y="3352800"/>
            <a:chExt cx="124460" cy="124460"/>
          </a:xfrm>
        </p:grpSpPr>
        <p:sp>
          <p:nvSpPr>
            <p:cNvPr id="30" name="object 30"/>
            <p:cNvSpPr/>
            <p:nvPr/>
          </p:nvSpPr>
          <p:spPr>
            <a:xfrm>
              <a:off x="10438552" y="336550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425852" y="335280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0425852" y="3585633"/>
            <a:ext cx="124460" cy="124460"/>
            <a:chOff x="10425852" y="3585633"/>
            <a:chExt cx="124460" cy="124460"/>
          </a:xfrm>
        </p:grpSpPr>
        <p:sp>
          <p:nvSpPr>
            <p:cNvPr id="33" name="object 33"/>
            <p:cNvSpPr/>
            <p:nvPr/>
          </p:nvSpPr>
          <p:spPr>
            <a:xfrm>
              <a:off x="10438552" y="359833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425852" y="358563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10425852" y="3818466"/>
            <a:ext cx="124460" cy="124460"/>
            <a:chOff x="10425852" y="3818466"/>
            <a:chExt cx="124460" cy="124460"/>
          </a:xfrm>
        </p:grpSpPr>
        <p:sp>
          <p:nvSpPr>
            <p:cNvPr id="36" name="object 36"/>
            <p:cNvSpPr/>
            <p:nvPr/>
          </p:nvSpPr>
          <p:spPr>
            <a:xfrm>
              <a:off x="10438552" y="383116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425852" y="381846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425852" y="4051300"/>
            <a:ext cx="124460" cy="124460"/>
            <a:chOff x="10425852" y="4051300"/>
            <a:chExt cx="124460" cy="124460"/>
          </a:xfrm>
        </p:grpSpPr>
        <p:sp>
          <p:nvSpPr>
            <p:cNvPr id="39" name="object 39"/>
            <p:cNvSpPr/>
            <p:nvPr/>
          </p:nvSpPr>
          <p:spPr>
            <a:xfrm>
              <a:off x="10438552" y="406400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25852" y="405130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10425852" y="4284133"/>
            <a:ext cx="124460" cy="124460"/>
            <a:chOff x="10425852" y="4284133"/>
            <a:chExt cx="124460" cy="124460"/>
          </a:xfrm>
        </p:grpSpPr>
        <p:sp>
          <p:nvSpPr>
            <p:cNvPr id="42" name="object 42"/>
            <p:cNvSpPr/>
            <p:nvPr/>
          </p:nvSpPr>
          <p:spPr>
            <a:xfrm>
              <a:off x="10438552" y="429683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425852" y="428413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10425852" y="4516966"/>
            <a:ext cx="124460" cy="124460"/>
            <a:chOff x="10425852" y="4516966"/>
            <a:chExt cx="124460" cy="124460"/>
          </a:xfrm>
        </p:grpSpPr>
        <p:sp>
          <p:nvSpPr>
            <p:cNvPr id="45" name="object 45"/>
            <p:cNvSpPr/>
            <p:nvPr/>
          </p:nvSpPr>
          <p:spPr>
            <a:xfrm>
              <a:off x="10438552" y="452966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25852" y="451696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10425852" y="4749800"/>
            <a:ext cx="124460" cy="124460"/>
            <a:chOff x="10425852" y="4749800"/>
            <a:chExt cx="124460" cy="124460"/>
          </a:xfrm>
        </p:grpSpPr>
        <p:sp>
          <p:nvSpPr>
            <p:cNvPr id="48" name="object 48"/>
            <p:cNvSpPr/>
            <p:nvPr/>
          </p:nvSpPr>
          <p:spPr>
            <a:xfrm>
              <a:off x="10438552" y="476250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425852" y="474980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10425852" y="4982633"/>
            <a:ext cx="124460" cy="124460"/>
            <a:chOff x="10425852" y="4982633"/>
            <a:chExt cx="124460" cy="124460"/>
          </a:xfrm>
        </p:grpSpPr>
        <p:sp>
          <p:nvSpPr>
            <p:cNvPr id="51" name="object 51"/>
            <p:cNvSpPr/>
            <p:nvPr/>
          </p:nvSpPr>
          <p:spPr>
            <a:xfrm>
              <a:off x="10438552" y="499533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5F75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425852" y="498263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10425852" y="5215466"/>
            <a:ext cx="124460" cy="124460"/>
            <a:chOff x="10425852" y="5215466"/>
            <a:chExt cx="124460" cy="124460"/>
          </a:xfrm>
        </p:grpSpPr>
        <p:sp>
          <p:nvSpPr>
            <p:cNvPr id="54" name="object 54"/>
            <p:cNvSpPr/>
            <p:nvPr/>
          </p:nvSpPr>
          <p:spPr>
            <a:xfrm>
              <a:off x="10438552" y="522816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D3B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425852" y="521546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0574866" y="3012863"/>
            <a:ext cx="463550" cy="2353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BPC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CCD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R 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EW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MSC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NEL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PL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PYZ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SVG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TNS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WBL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09" y="417405"/>
            <a:ext cx="368046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o</a:t>
            </a:r>
            <a:r>
              <a:rPr dirty="0" spc="-10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cl</a:t>
            </a:r>
            <a:r>
              <a:rPr dirty="0" spc="-10">
                <a:latin typeface="Times New Roman"/>
                <a:cs typeface="Times New Roman"/>
              </a:rPr>
              <a:t>u</a:t>
            </a:r>
            <a:r>
              <a:rPr dirty="0" spc="-5">
                <a:latin typeface="Times New Roman"/>
                <a:cs typeface="Times New Roman"/>
              </a:rPr>
              <a:t>si</a:t>
            </a:r>
            <a:r>
              <a:rPr dirty="0"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2042160"/>
            <a:ext cx="11998325" cy="45770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2300" marR="518795" indent="-609600">
              <a:lnSpc>
                <a:spcPct val="100899"/>
              </a:lnSpc>
              <a:spcBef>
                <a:spcPts val="90"/>
              </a:spcBef>
              <a:buFont typeface="MS UI Gothic"/>
              <a:buChar char="❑"/>
              <a:tabLst>
                <a:tab pos="621665" algn="l"/>
                <a:tab pos="622300" algn="l"/>
              </a:tabLst>
            </a:pPr>
            <a:r>
              <a:rPr dirty="0" sz="3700" spc="15">
                <a:latin typeface="Times New Roman"/>
                <a:cs typeface="Times New Roman"/>
              </a:rPr>
              <a:t>From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above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analysis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low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level,medium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level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</a:t>
            </a:r>
            <a:r>
              <a:rPr dirty="0" sz="3700" spc="-7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be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improved </a:t>
            </a:r>
            <a:r>
              <a:rPr dirty="0" sz="3700" spc="15">
                <a:latin typeface="Times New Roman"/>
                <a:cs typeface="Times New Roman"/>
              </a:rPr>
              <a:t>by </a:t>
            </a:r>
            <a:r>
              <a:rPr dirty="0" sz="3700" spc="10">
                <a:latin typeface="Times New Roman"/>
                <a:cs typeface="Times New Roman"/>
              </a:rPr>
              <a:t>assigning various </a:t>
            </a:r>
            <a:r>
              <a:rPr dirty="0" sz="3700" spc="5">
                <a:latin typeface="Times New Roman"/>
                <a:cs typeface="Times New Roman"/>
              </a:rPr>
              <a:t>tasks </a:t>
            </a:r>
            <a:r>
              <a:rPr dirty="0" sz="3700" spc="10">
                <a:latin typeface="Times New Roman"/>
                <a:cs typeface="Times New Roman"/>
              </a:rPr>
              <a:t>and </a:t>
            </a:r>
            <a:r>
              <a:rPr dirty="0" sz="3700" spc="5">
                <a:latin typeface="Times New Roman"/>
                <a:cs typeface="Times New Roman"/>
              </a:rPr>
              <a:t>training </a:t>
            </a:r>
            <a:r>
              <a:rPr dirty="0" sz="3700" spc="10">
                <a:latin typeface="Times New Roman"/>
                <a:cs typeface="Times New Roman"/>
              </a:rPr>
              <a:t>in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field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S UI Gothic"/>
              <a:buChar char="❑"/>
            </a:pPr>
            <a:endParaRPr sz="385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899"/>
              </a:lnSpc>
              <a:buFont typeface="MS UI Gothic"/>
              <a:buChar char="❑"/>
              <a:tabLst>
                <a:tab pos="621665" algn="l"/>
                <a:tab pos="622300" algn="l"/>
              </a:tabLst>
            </a:pPr>
            <a:r>
              <a:rPr dirty="0" sz="3700" spc="15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current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high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</a:t>
            </a:r>
            <a:r>
              <a:rPr dirty="0" sz="3700" spc="-7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very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high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level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are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improve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their intensity </a:t>
            </a:r>
            <a:r>
              <a:rPr dirty="0" sz="3700" spc="15">
                <a:latin typeface="Times New Roman"/>
                <a:cs typeface="Times New Roman"/>
              </a:rPr>
              <a:t>by </a:t>
            </a:r>
            <a:r>
              <a:rPr dirty="0" sz="3700" spc="10">
                <a:latin typeface="Times New Roman"/>
                <a:cs typeface="Times New Roman"/>
              </a:rPr>
              <a:t>rewards and appreciations towards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10">
                <a:latin typeface="Times New Roman"/>
                <a:cs typeface="Times New Roman"/>
              </a:rPr>
              <a:t> growth to </a:t>
            </a:r>
            <a:r>
              <a:rPr dirty="0" sz="3700" spc="5">
                <a:latin typeface="Times New Roman"/>
                <a:cs typeface="Times New Roman"/>
              </a:rPr>
              <a:t>increase their participation </a:t>
            </a:r>
            <a:r>
              <a:rPr dirty="0" sz="3700" spc="10">
                <a:latin typeface="Times New Roman"/>
                <a:cs typeface="Times New Roman"/>
              </a:rPr>
              <a:t>and to give more </a:t>
            </a:r>
            <a:r>
              <a:rPr dirty="0" sz="3700" spc="1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potential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towards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their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project</a:t>
            </a:r>
            <a:r>
              <a:rPr dirty="0" baseline="-2314" sz="3600" spc="7">
                <a:latin typeface="Times New Roman"/>
                <a:cs typeface="Times New Roman"/>
              </a:rPr>
              <a:t>.</a:t>
            </a:r>
            <a:endParaRPr baseline="-2314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925132" y="0"/>
            <a:ext cx="6337300" cy="9150350"/>
            <a:chOff x="9925132" y="0"/>
            <a:chExt cx="6337300" cy="9150350"/>
          </a:xfrm>
        </p:grpSpPr>
        <p:sp>
          <p:nvSpPr>
            <p:cNvPr id="4" name="object 4"/>
            <p:cNvSpPr/>
            <p:nvPr/>
          </p:nvSpPr>
          <p:spPr>
            <a:xfrm>
              <a:off x="12503234" y="6433"/>
              <a:ext cx="1624965" cy="9137650"/>
            </a:xfrm>
            <a:custGeom>
              <a:avLst/>
              <a:gdLst/>
              <a:ahLst/>
              <a:cxnLst/>
              <a:rect l="l" t="t" r="r" b="b"/>
              <a:pathLst>
                <a:path w="1624965" h="9137650">
                  <a:moveTo>
                    <a:pt x="0" y="0"/>
                  </a:moveTo>
                  <a:lnTo>
                    <a:pt x="1624469" y="9137565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31482" y="4926527"/>
              <a:ext cx="6324600" cy="4217670"/>
            </a:xfrm>
            <a:custGeom>
              <a:avLst/>
              <a:gdLst/>
              <a:ahLst/>
              <a:cxnLst/>
              <a:rect l="l" t="t" r="r" b="b"/>
              <a:pathLst>
                <a:path w="6324600" h="4217670">
                  <a:moveTo>
                    <a:pt x="6324516" y="0"/>
                  </a:moveTo>
                  <a:lnTo>
                    <a:pt x="0" y="4217467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42799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864" y="0"/>
                  </a:lnTo>
                  <a:lnTo>
                    <a:pt x="0" y="9143994"/>
                  </a:lnTo>
                  <a:lnTo>
                    <a:pt x="4013200" y="9143994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FCAEE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3834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64" y="0"/>
                  </a:moveTo>
                  <a:lnTo>
                    <a:pt x="0" y="0"/>
                  </a:lnTo>
                  <a:lnTo>
                    <a:pt x="1611845" y="9143994"/>
                  </a:lnTo>
                  <a:lnTo>
                    <a:pt x="3452164" y="9143994"/>
                  </a:lnTo>
                  <a:lnTo>
                    <a:pt x="3452164" y="0"/>
                  </a:lnTo>
                  <a:close/>
                </a:path>
              </a:pathLst>
            </a:custGeom>
            <a:solidFill>
              <a:srgbClr val="5FCAEE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912599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450572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26" y="0"/>
                  </a:moveTo>
                  <a:lnTo>
                    <a:pt x="0" y="0"/>
                  </a:lnTo>
                  <a:lnTo>
                    <a:pt x="3293362" y="9143994"/>
                  </a:lnTo>
                  <a:lnTo>
                    <a:pt x="3805426" y="9143994"/>
                  </a:lnTo>
                  <a:lnTo>
                    <a:pt x="3805426" y="0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28799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268" y="0"/>
                  </a:lnTo>
                  <a:lnTo>
                    <a:pt x="0" y="9143994"/>
                  </a:lnTo>
                  <a:lnTo>
                    <a:pt x="1727200" y="9143994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D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81656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0"/>
                  </a:moveTo>
                  <a:lnTo>
                    <a:pt x="0" y="0"/>
                  </a:lnTo>
                  <a:lnTo>
                    <a:pt x="1486039" y="9143994"/>
                  </a:lnTo>
                  <a:lnTo>
                    <a:pt x="1674342" y="9143994"/>
                  </a:lnTo>
                  <a:lnTo>
                    <a:pt x="1674342" y="0"/>
                  </a:lnTo>
                  <a:close/>
                </a:path>
              </a:pathLst>
            </a:custGeom>
            <a:solidFill>
              <a:srgbClr val="226192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30299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90600" y="1035049"/>
            <a:ext cx="5168265" cy="8890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650" b="1">
                <a:latin typeface="Trebuchet MS"/>
                <a:cs typeface="Trebuchet MS"/>
              </a:rPr>
              <a:t>PROJECT</a:t>
            </a:r>
            <a:r>
              <a:rPr dirty="0" sz="5650" spc="-50" b="1">
                <a:latin typeface="Trebuchet MS"/>
                <a:cs typeface="Trebuchet MS"/>
              </a:rPr>
              <a:t> </a:t>
            </a:r>
            <a:r>
              <a:rPr dirty="0" sz="5650" b="1">
                <a:latin typeface="Trebuchet MS"/>
                <a:cs typeface="Trebuchet MS"/>
              </a:rPr>
              <a:t>TITLE</a:t>
            </a:r>
            <a:endParaRPr sz="56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2300" y="8547100"/>
            <a:ext cx="4940300" cy="393700"/>
            <a:chOff x="622300" y="8547100"/>
            <a:chExt cx="4940300" cy="3937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731736" y="2800547"/>
            <a:ext cx="10363835" cy="181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5850" spc="5" b="1">
                <a:solidFill>
                  <a:srgbClr val="0F0F0F"/>
                </a:solidFill>
                <a:latin typeface="Times New Roman"/>
                <a:cs typeface="Times New Roman"/>
              </a:rPr>
              <a:t>Employee </a:t>
            </a:r>
            <a:r>
              <a:rPr dirty="0" sz="5850" b="1">
                <a:solidFill>
                  <a:srgbClr val="0F0F0F"/>
                </a:solidFill>
                <a:latin typeface="Times New Roman"/>
                <a:cs typeface="Times New Roman"/>
              </a:rPr>
              <a:t>Performance Analysis </a:t>
            </a:r>
            <a:r>
              <a:rPr dirty="0" sz="5850" spc="-145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5850" b="1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5850" spc="-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5850" b="1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62350" cy="9150350"/>
            <a:chOff x="0" y="0"/>
            <a:chExt cx="16262350" cy="9150350"/>
          </a:xfrm>
        </p:grpSpPr>
        <p:sp>
          <p:nvSpPr>
            <p:cNvPr id="3" name="object 3"/>
            <p:cNvSpPr/>
            <p:nvPr/>
          </p:nvSpPr>
          <p:spPr>
            <a:xfrm>
              <a:off x="0" y="38105"/>
              <a:ext cx="16256000" cy="9105900"/>
            </a:xfrm>
            <a:custGeom>
              <a:avLst/>
              <a:gdLst/>
              <a:ahLst/>
              <a:cxnLst/>
              <a:rect l="l" t="t" r="r" b="b"/>
              <a:pathLst>
                <a:path w="16256000" h="9105900">
                  <a:moveTo>
                    <a:pt x="0" y="9105894"/>
                  </a:moveTo>
                  <a:lnTo>
                    <a:pt x="16256000" y="9105894"/>
                  </a:lnTo>
                  <a:lnTo>
                    <a:pt x="16256000" y="0"/>
                  </a:lnTo>
                  <a:lnTo>
                    <a:pt x="0" y="0"/>
                  </a:lnTo>
                  <a:lnTo>
                    <a:pt x="0" y="91058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03235" y="6433"/>
              <a:ext cx="1624965" cy="9137650"/>
            </a:xfrm>
            <a:custGeom>
              <a:avLst/>
              <a:gdLst/>
              <a:ahLst/>
              <a:cxnLst/>
              <a:rect l="l" t="t" r="r" b="b"/>
              <a:pathLst>
                <a:path w="1624965" h="9137650">
                  <a:moveTo>
                    <a:pt x="0" y="0"/>
                  </a:moveTo>
                  <a:lnTo>
                    <a:pt x="1624469" y="9137565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31482" y="4926527"/>
              <a:ext cx="6324600" cy="4217670"/>
            </a:xfrm>
            <a:custGeom>
              <a:avLst/>
              <a:gdLst/>
              <a:ahLst/>
              <a:cxnLst/>
              <a:rect l="l" t="t" r="r" b="b"/>
              <a:pathLst>
                <a:path w="6324600" h="4217670">
                  <a:moveTo>
                    <a:pt x="6324516" y="0"/>
                  </a:moveTo>
                  <a:lnTo>
                    <a:pt x="0" y="4217467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864" y="0"/>
                  </a:lnTo>
                  <a:lnTo>
                    <a:pt x="0" y="9143994"/>
                  </a:lnTo>
                  <a:lnTo>
                    <a:pt x="4013200" y="9143994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FCAEE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3835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64" y="0"/>
                  </a:moveTo>
                  <a:lnTo>
                    <a:pt x="0" y="0"/>
                  </a:lnTo>
                  <a:lnTo>
                    <a:pt x="1611845" y="9143994"/>
                  </a:lnTo>
                  <a:lnTo>
                    <a:pt x="3452164" y="9143994"/>
                  </a:lnTo>
                  <a:lnTo>
                    <a:pt x="3452164" y="0"/>
                  </a:lnTo>
                  <a:close/>
                </a:path>
              </a:pathLst>
            </a:custGeom>
            <a:solidFill>
              <a:srgbClr val="5FCAEE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450573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26" y="0"/>
                  </a:moveTo>
                  <a:lnTo>
                    <a:pt x="0" y="0"/>
                  </a:lnTo>
                  <a:lnTo>
                    <a:pt x="3293362" y="9143994"/>
                  </a:lnTo>
                  <a:lnTo>
                    <a:pt x="3805426" y="9143994"/>
                  </a:lnTo>
                  <a:lnTo>
                    <a:pt x="3805426" y="0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268" y="0"/>
                  </a:lnTo>
                  <a:lnTo>
                    <a:pt x="0" y="9143994"/>
                  </a:lnTo>
                  <a:lnTo>
                    <a:pt x="1727200" y="9143994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D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81657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0"/>
                  </a:moveTo>
                  <a:lnTo>
                    <a:pt x="0" y="0"/>
                  </a:lnTo>
                  <a:lnTo>
                    <a:pt x="1486039" y="9143994"/>
                  </a:lnTo>
                  <a:lnTo>
                    <a:pt x="1674342" y="9143994"/>
                  </a:lnTo>
                  <a:lnTo>
                    <a:pt x="1674342" y="0"/>
                  </a:lnTo>
                  <a:close/>
                </a:path>
              </a:pathLst>
            </a:custGeom>
            <a:solidFill>
              <a:srgbClr val="226192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5346700"/>
              <a:ext cx="596900" cy="3797300"/>
            </a:xfrm>
            <a:custGeom>
              <a:avLst/>
              <a:gdLst/>
              <a:ahLst/>
              <a:cxnLst/>
              <a:rect l="l" t="t" r="r" b="b"/>
              <a:pathLst>
                <a:path w="596900" h="3797300">
                  <a:moveTo>
                    <a:pt x="0" y="0"/>
                  </a:moveTo>
                  <a:lnTo>
                    <a:pt x="0" y="3797300"/>
                  </a:lnTo>
                  <a:lnTo>
                    <a:pt x="596900" y="3797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03300" y="8668731"/>
            <a:ext cx="226885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64"/>
              </a:lnSpc>
            </a:pPr>
            <a:r>
              <a:rPr dirty="0" sz="14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450" spc="4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450" b="1">
                <a:solidFill>
                  <a:srgbClr val="2D83C3"/>
                </a:solidFill>
                <a:latin typeface="Trebuchet MS"/>
                <a:cs typeface="Trebuchet MS"/>
              </a:rPr>
              <a:t>Annual </a:t>
            </a:r>
            <a:r>
              <a:rPr dirty="0" sz="14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00" y="596900"/>
            <a:ext cx="15481300" cy="8509000"/>
            <a:chOff x="63500" y="596900"/>
            <a:chExt cx="15481300" cy="8509000"/>
          </a:xfrm>
        </p:grpSpPr>
        <p:sp>
          <p:nvSpPr>
            <p:cNvPr id="16" name="object 16"/>
            <p:cNvSpPr/>
            <p:nvPr/>
          </p:nvSpPr>
          <p:spPr>
            <a:xfrm>
              <a:off x="9817100" y="596900"/>
              <a:ext cx="482600" cy="482600"/>
            </a:xfrm>
            <a:custGeom>
              <a:avLst/>
              <a:gdLst/>
              <a:ahLst/>
              <a:cxnLst/>
              <a:rect l="l" t="t" r="r" b="b"/>
              <a:pathLst>
                <a:path w="482600" h="482600">
                  <a:moveTo>
                    <a:pt x="241300" y="0"/>
                  </a:moveTo>
                  <a:lnTo>
                    <a:pt x="177152" y="8618"/>
                  </a:lnTo>
                  <a:lnTo>
                    <a:pt x="119510" y="32943"/>
                  </a:lnTo>
                  <a:lnTo>
                    <a:pt x="70674" y="70674"/>
                  </a:lnTo>
                  <a:lnTo>
                    <a:pt x="32943" y="119510"/>
                  </a:lnTo>
                  <a:lnTo>
                    <a:pt x="8618" y="177152"/>
                  </a:lnTo>
                  <a:lnTo>
                    <a:pt x="0" y="241300"/>
                  </a:lnTo>
                  <a:lnTo>
                    <a:pt x="8618" y="305446"/>
                  </a:lnTo>
                  <a:lnTo>
                    <a:pt x="32943" y="363087"/>
                  </a:lnTo>
                  <a:lnTo>
                    <a:pt x="70674" y="411924"/>
                  </a:lnTo>
                  <a:lnTo>
                    <a:pt x="119510" y="449654"/>
                  </a:lnTo>
                  <a:lnTo>
                    <a:pt x="177152" y="473980"/>
                  </a:lnTo>
                  <a:lnTo>
                    <a:pt x="241300" y="482600"/>
                  </a:lnTo>
                  <a:lnTo>
                    <a:pt x="305446" y="473980"/>
                  </a:lnTo>
                  <a:lnTo>
                    <a:pt x="363087" y="449654"/>
                  </a:lnTo>
                  <a:lnTo>
                    <a:pt x="411924" y="411924"/>
                  </a:lnTo>
                  <a:lnTo>
                    <a:pt x="449654" y="363087"/>
                  </a:lnTo>
                  <a:lnTo>
                    <a:pt x="473980" y="305446"/>
                  </a:lnTo>
                  <a:lnTo>
                    <a:pt x="482600" y="241300"/>
                  </a:lnTo>
                  <a:lnTo>
                    <a:pt x="473980" y="177152"/>
                  </a:lnTo>
                  <a:lnTo>
                    <a:pt x="449654" y="119510"/>
                  </a:lnTo>
                  <a:lnTo>
                    <a:pt x="411924" y="70674"/>
                  </a:lnTo>
                  <a:lnTo>
                    <a:pt x="363087" y="32943"/>
                  </a:lnTo>
                  <a:lnTo>
                    <a:pt x="305446" y="8618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681200" y="7480300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68007" y="4681"/>
                  </a:lnTo>
                  <a:lnTo>
                    <a:pt x="307111" y="18281"/>
                  </a:lnTo>
                  <a:lnTo>
                    <a:pt x="249783" y="40131"/>
                  </a:lnTo>
                  <a:lnTo>
                    <a:pt x="196710" y="69566"/>
                  </a:lnTo>
                  <a:lnTo>
                    <a:pt x="148526" y="105914"/>
                  </a:lnTo>
                  <a:lnTo>
                    <a:pt x="105930" y="148507"/>
                  </a:lnTo>
                  <a:lnTo>
                    <a:pt x="69583" y="196681"/>
                  </a:lnTo>
                  <a:lnTo>
                    <a:pt x="40144" y="249765"/>
                  </a:lnTo>
                  <a:lnTo>
                    <a:pt x="18288" y="307092"/>
                  </a:lnTo>
                  <a:lnTo>
                    <a:pt x="4686" y="367991"/>
                  </a:lnTo>
                  <a:lnTo>
                    <a:pt x="0" y="431800"/>
                  </a:lnTo>
                  <a:lnTo>
                    <a:pt x="4686" y="495606"/>
                  </a:lnTo>
                  <a:lnTo>
                    <a:pt x="18288" y="556506"/>
                  </a:lnTo>
                  <a:lnTo>
                    <a:pt x="40144" y="613833"/>
                  </a:lnTo>
                  <a:lnTo>
                    <a:pt x="69583" y="666917"/>
                  </a:lnTo>
                  <a:lnTo>
                    <a:pt x="105930" y="715090"/>
                  </a:lnTo>
                  <a:lnTo>
                    <a:pt x="148526" y="757684"/>
                  </a:lnTo>
                  <a:lnTo>
                    <a:pt x="196710" y="794031"/>
                  </a:lnTo>
                  <a:lnTo>
                    <a:pt x="249783" y="823466"/>
                  </a:lnTo>
                  <a:lnTo>
                    <a:pt x="307111" y="845317"/>
                  </a:lnTo>
                  <a:lnTo>
                    <a:pt x="368007" y="858917"/>
                  </a:lnTo>
                  <a:lnTo>
                    <a:pt x="431800" y="863600"/>
                  </a:lnTo>
                  <a:lnTo>
                    <a:pt x="495592" y="858917"/>
                  </a:lnTo>
                  <a:lnTo>
                    <a:pt x="556488" y="845317"/>
                  </a:lnTo>
                  <a:lnTo>
                    <a:pt x="613816" y="823466"/>
                  </a:lnTo>
                  <a:lnTo>
                    <a:pt x="666889" y="794031"/>
                  </a:lnTo>
                  <a:lnTo>
                    <a:pt x="715073" y="757684"/>
                  </a:lnTo>
                  <a:lnTo>
                    <a:pt x="757669" y="715090"/>
                  </a:lnTo>
                  <a:lnTo>
                    <a:pt x="794016" y="666917"/>
                  </a:lnTo>
                  <a:lnTo>
                    <a:pt x="823455" y="613833"/>
                  </a:lnTo>
                  <a:lnTo>
                    <a:pt x="845311" y="556506"/>
                  </a:lnTo>
                  <a:lnTo>
                    <a:pt x="858913" y="495606"/>
                  </a:lnTo>
                  <a:lnTo>
                    <a:pt x="863600" y="431800"/>
                  </a:lnTo>
                  <a:lnTo>
                    <a:pt x="858913" y="367991"/>
                  </a:lnTo>
                  <a:lnTo>
                    <a:pt x="845311" y="307092"/>
                  </a:lnTo>
                  <a:lnTo>
                    <a:pt x="823455" y="249765"/>
                  </a:lnTo>
                  <a:lnTo>
                    <a:pt x="794016" y="196681"/>
                  </a:lnTo>
                  <a:lnTo>
                    <a:pt x="757669" y="148507"/>
                  </a:lnTo>
                  <a:lnTo>
                    <a:pt x="715073" y="105914"/>
                  </a:lnTo>
                  <a:lnTo>
                    <a:pt x="666889" y="69566"/>
                  </a:lnTo>
                  <a:lnTo>
                    <a:pt x="613816" y="40131"/>
                  </a:lnTo>
                  <a:lnTo>
                    <a:pt x="556488" y="18281"/>
                  </a:lnTo>
                  <a:lnTo>
                    <a:pt x="495592" y="4681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400" y="8178800"/>
              <a:ext cx="330200" cy="330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5092697"/>
              <a:ext cx="2311400" cy="4013197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0600" y="506643"/>
            <a:ext cx="312547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1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3454782" y="1956823"/>
            <a:ext cx="5946140" cy="45770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953895">
              <a:lnSpc>
                <a:spcPct val="100899"/>
              </a:lnSpc>
              <a:spcBef>
                <a:spcPts val="90"/>
              </a:spcBef>
            </a:pP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1.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7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3700" spc="-9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2.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Project Overview 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3.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7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</a:pP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4.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3700" spc="-9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5.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Dataset Description 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6.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Modelling Approach 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7.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dirty="0" sz="3700" spc="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8.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4" name="object 4"/>
            <p:cNvSpPr/>
            <p:nvPr/>
          </p:nvSpPr>
          <p:spPr>
            <a:xfrm>
              <a:off x="12471400" y="7861300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342" y="442804"/>
            <a:ext cx="7644130" cy="889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53154" algn="l"/>
              </a:tabLst>
            </a:pPr>
            <a:r>
              <a:rPr dirty="0" sz="5650" spc="-5"/>
              <a:t>P</a:t>
            </a:r>
            <a:r>
              <a:rPr dirty="0" sz="5650" spc="5"/>
              <a:t>RO</a:t>
            </a:r>
            <a:r>
              <a:rPr dirty="0" sz="5650" spc="-5"/>
              <a:t>BL</a:t>
            </a:r>
            <a:r>
              <a:rPr dirty="0" sz="5650"/>
              <a:t>E</a:t>
            </a:r>
            <a:r>
              <a:rPr dirty="0" sz="5650" spc="10"/>
              <a:t>M</a:t>
            </a:r>
            <a:r>
              <a:rPr dirty="0" sz="5650"/>
              <a:t>	</a:t>
            </a:r>
            <a:r>
              <a:rPr dirty="0" sz="5650" spc="5"/>
              <a:t>STATEMEN</a:t>
            </a:r>
            <a:r>
              <a:rPr dirty="0" sz="5650" spc="10"/>
              <a:t>T</a:t>
            </a:r>
            <a:endParaRPr sz="5650"/>
          </a:p>
        </p:txBody>
      </p:sp>
      <p:sp>
        <p:nvSpPr>
          <p:cNvPr id="8" name="object 8"/>
          <p:cNvSpPr txBox="1"/>
          <p:nvPr/>
        </p:nvSpPr>
        <p:spPr>
          <a:xfrm>
            <a:off x="1308100" y="2611883"/>
            <a:ext cx="9309100" cy="3439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93700" marR="5080" indent="-381000">
              <a:lnSpc>
                <a:spcPct val="100899"/>
              </a:lnSpc>
              <a:spcBef>
                <a:spcPts val="90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Analysing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performance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</a:t>
            </a:r>
            <a:r>
              <a:rPr dirty="0" sz="3700" spc="-7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track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working </a:t>
            </a:r>
            <a:r>
              <a:rPr dirty="0" sz="3700" spc="5">
                <a:latin typeface="Times New Roman"/>
                <a:cs typeface="Times New Roman"/>
              </a:rPr>
              <a:t>skills </a:t>
            </a:r>
            <a:r>
              <a:rPr dirty="0" sz="3700" spc="10">
                <a:latin typeface="Times New Roman"/>
                <a:cs typeface="Times New Roman"/>
              </a:rPr>
              <a:t>and to motivate the </a:t>
            </a:r>
            <a:r>
              <a:rPr dirty="0" sz="3700" spc="15">
                <a:latin typeface="Times New Roman"/>
                <a:cs typeface="Times New Roman"/>
              </a:rPr>
              <a:t>low </a:t>
            </a:r>
            <a:r>
              <a:rPr dirty="0" sz="3700" spc="10">
                <a:latin typeface="Times New Roman"/>
                <a:cs typeface="Times New Roman"/>
              </a:rPr>
              <a:t>level </a:t>
            </a:r>
            <a:r>
              <a:rPr dirty="0" sz="3700" spc="1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employees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by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various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tasks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393700" marR="340360" indent="-381000">
              <a:lnSpc>
                <a:spcPct val="100899"/>
              </a:lnSpc>
              <a:buChar char="•"/>
              <a:tabLst>
                <a:tab pos="393065" algn="l"/>
                <a:tab pos="393700" algn="l"/>
              </a:tabLst>
            </a:pPr>
            <a:r>
              <a:rPr dirty="0" sz="3700" spc="15">
                <a:latin typeface="Times New Roman"/>
                <a:cs typeface="Times New Roman"/>
              </a:rPr>
              <a:t>To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track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performance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give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rewards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improve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current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performance</a:t>
            </a:r>
            <a:r>
              <a:rPr dirty="0" baseline="-2314" sz="3600" spc="15">
                <a:latin typeface="Times New Roman"/>
                <a:cs typeface="Times New Roman"/>
              </a:rPr>
              <a:t>.</a:t>
            </a:r>
            <a:endParaRPr baseline="-2314" sz="3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/>
            <p:cNvSpPr/>
            <p:nvPr/>
          </p:nvSpPr>
          <p:spPr>
            <a:xfrm>
              <a:off x="12471400" y="7861300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35049"/>
            <a:ext cx="4720590" cy="17526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ctr" marR="1648460">
              <a:lnSpc>
                <a:spcPct val="100000"/>
              </a:lnSpc>
              <a:spcBef>
                <a:spcPts val="114"/>
              </a:spcBef>
            </a:pPr>
            <a:r>
              <a:rPr dirty="0" sz="5650"/>
              <a:t>PROJECT</a:t>
            </a:r>
            <a:endParaRPr sz="5650"/>
          </a:p>
          <a:p>
            <a:pPr algn="ctr" marL="1202055">
              <a:lnSpc>
                <a:spcPct val="100000"/>
              </a:lnSpc>
              <a:spcBef>
                <a:spcPts val="20"/>
              </a:spcBef>
            </a:pPr>
            <a:r>
              <a:rPr dirty="0" sz="5650" spc="5"/>
              <a:t>OVERVIEW</a:t>
            </a:r>
            <a:endParaRPr sz="56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30772" y="3155526"/>
            <a:ext cx="10137140" cy="448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indent="-203200">
              <a:lnSpc>
                <a:spcPts val="3829"/>
              </a:lnSpc>
              <a:spcBef>
                <a:spcPts val="100"/>
              </a:spcBef>
              <a:buChar char="•"/>
              <a:tabLst>
                <a:tab pos="21590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4480"/>
              </a:lnSpc>
              <a:spcBef>
                <a:spcPts val="105"/>
              </a:spcBef>
              <a:buFont typeface="Arial MT"/>
              <a:buChar char="▪"/>
              <a:tabLst>
                <a:tab pos="469265" algn="l"/>
                <a:tab pos="469900" algn="l"/>
              </a:tabLst>
            </a:pPr>
            <a:r>
              <a:rPr dirty="0" sz="3700" spc="10">
                <a:latin typeface="Times New Roman"/>
                <a:cs typeface="Times New Roman"/>
              </a:rPr>
              <a:t>In</a:t>
            </a:r>
            <a:r>
              <a:rPr dirty="0" sz="3700" spc="5">
                <a:latin typeface="Times New Roman"/>
                <a:cs typeface="Times New Roman"/>
              </a:rPr>
              <a:t> this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project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we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known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about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how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they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by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various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graph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pivot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table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▪"/>
            </a:pPr>
            <a:endParaRPr sz="3750">
              <a:latin typeface="Times New Roman"/>
              <a:cs typeface="Times New Roman"/>
            </a:endParaRPr>
          </a:p>
          <a:p>
            <a:pPr marL="469900" marR="377825" indent="-457200">
              <a:lnSpc>
                <a:spcPct val="100899"/>
              </a:lnSpc>
              <a:buFont typeface="Arial MT"/>
              <a:buChar char="▪"/>
              <a:tabLst>
                <a:tab pos="469265" algn="l"/>
                <a:tab pos="469900" algn="l"/>
              </a:tabLst>
            </a:pPr>
            <a:r>
              <a:rPr dirty="0" sz="3700" spc="10">
                <a:latin typeface="Times New Roman"/>
                <a:cs typeface="Times New Roman"/>
              </a:rPr>
              <a:t>Employee performance </a:t>
            </a:r>
            <a:r>
              <a:rPr dirty="0" sz="3700" spc="5">
                <a:latin typeface="Times New Roman"/>
                <a:cs typeface="Times New Roman"/>
              </a:rPr>
              <a:t>analysis is </a:t>
            </a:r>
            <a:r>
              <a:rPr dirty="0" sz="3700" spc="10">
                <a:latin typeface="Times New Roman"/>
                <a:cs typeface="Times New Roman"/>
              </a:rPr>
              <a:t>important to </a:t>
            </a:r>
            <a:r>
              <a:rPr dirty="0" sz="3700" spc="15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identify </a:t>
            </a:r>
            <a:r>
              <a:rPr dirty="0" sz="3700" spc="10">
                <a:latin typeface="Times New Roman"/>
                <a:cs typeface="Times New Roman"/>
              </a:rPr>
              <a:t>the performance level toward the project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 improve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10">
                <a:latin typeface="Times New Roman"/>
                <a:cs typeface="Times New Roman"/>
              </a:rPr>
              <a:t>level </a:t>
            </a:r>
            <a:r>
              <a:rPr dirty="0" sz="3700" spc="15">
                <a:latin typeface="Times New Roman"/>
                <a:cs typeface="Times New Roman"/>
              </a:rPr>
              <a:t>by </a:t>
            </a:r>
            <a:r>
              <a:rPr dirty="0" sz="3700" spc="10">
                <a:latin typeface="Times New Roman"/>
                <a:cs typeface="Times New Roman"/>
              </a:rPr>
              <a:t>assigning </a:t>
            </a:r>
            <a:r>
              <a:rPr dirty="0" sz="3700" spc="15">
                <a:latin typeface="Times New Roman"/>
                <a:cs typeface="Times New Roman"/>
              </a:rPr>
              <a:t>new </a:t>
            </a:r>
            <a:r>
              <a:rPr dirty="0" sz="3700" spc="10">
                <a:latin typeface="Times New Roman"/>
                <a:cs typeface="Times New Roman"/>
              </a:rPr>
              <a:t>taks to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emerge</a:t>
            </a:r>
            <a:r>
              <a:rPr dirty="0" sz="3700" spc="-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themselves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1342" y="461431"/>
            <a:ext cx="6709409" cy="675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50" spc="5"/>
              <a:t>WHO</a:t>
            </a:r>
            <a:r>
              <a:rPr dirty="0" sz="4250" spc="-20"/>
              <a:t> </a:t>
            </a:r>
            <a:r>
              <a:rPr dirty="0" sz="4250" spc="5"/>
              <a:t>ARE</a:t>
            </a:r>
            <a:r>
              <a:rPr dirty="0" sz="4250" spc="-15"/>
              <a:t> </a:t>
            </a:r>
            <a:r>
              <a:rPr dirty="0" sz="4250" spc="5"/>
              <a:t>THE</a:t>
            </a:r>
            <a:r>
              <a:rPr dirty="0" sz="4250" spc="-20"/>
              <a:t> </a:t>
            </a:r>
            <a:r>
              <a:rPr dirty="0" sz="4250" spc="5"/>
              <a:t>END</a:t>
            </a:r>
            <a:r>
              <a:rPr dirty="0" sz="4250" spc="-15"/>
              <a:t> </a:t>
            </a:r>
            <a:r>
              <a:rPr dirty="0" sz="4250"/>
              <a:t>USERS?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800100" y="2042160"/>
            <a:ext cx="3036570" cy="2870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0"/>
              </a:spcBef>
              <a:buFont typeface="Arial MT"/>
              <a:buChar char="▪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Employees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▪"/>
            </a:pPr>
            <a:endParaRPr sz="39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▪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Or</a:t>
            </a:r>
            <a:r>
              <a:rPr dirty="0" sz="3700" spc="15">
                <a:latin typeface="Times New Roman"/>
                <a:cs typeface="Times New Roman"/>
              </a:rPr>
              <a:t>g</a:t>
            </a:r>
            <a:r>
              <a:rPr dirty="0" sz="3700" spc="5">
                <a:latin typeface="Times New Roman"/>
                <a:cs typeface="Times New Roman"/>
              </a:rPr>
              <a:t>a</a:t>
            </a:r>
            <a:r>
              <a:rPr dirty="0" sz="3700" spc="15">
                <a:latin typeface="Times New Roman"/>
                <a:cs typeface="Times New Roman"/>
              </a:rPr>
              <a:t>n</a:t>
            </a:r>
            <a:r>
              <a:rPr dirty="0" sz="3700">
                <a:latin typeface="Times New Roman"/>
                <a:cs typeface="Times New Roman"/>
              </a:rPr>
              <a:t>i</a:t>
            </a:r>
            <a:r>
              <a:rPr dirty="0" sz="3700">
                <a:latin typeface="Times New Roman"/>
                <a:cs typeface="Times New Roman"/>
              </a:rPr>
              <a:t>s</a:t>
            </a:r>
            <a:r>
              <a:rPr dirty="0" sz="3700" spc="5">
                <a:latin typeface="Times New Roman"/>
                <a:cs typeface="Times New Roman"/>
              </a:rPr>
              <a:t>ati</a:t>
            </a:r>
            <a:r>
              <a:rPr dirty="0" sz="3700" spc="15">
                <a:latin typeface="Times New Roman"/>
                <a:cs typeface="Times New Roman"/>
              </a:rPr>
              <a:t>ons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▪"/>
            </a:pPr>
            <a:endParaRPr sz="39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Font typeface="Arial MT"/>
              <a:buChar char="▪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Employers</a:t>
            </a:r>
            <a:endParaRPr sz="37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6800" y="2001518"/>
            <a:ext cx="5384800" cy="32139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21" y="1930400"/>
            <a:ext cx="3594098" cy="433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1342" y="451272"/>
            <a:ext cx="12713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OUR</a:t>
            </a:r>
            <a:r>
              <a:rPr dirty="0" sz="4800" spc="-25"/>
              <a:t> </a:t>
            </a:r>
            <a:r>
              <a:rPr dirty="0" sz="4800" spc="-10"/>
              <a:t>SOLUTION</a:t>
            </a:r>
            <a:r>
              <a:rPr dirty="0" sz="4800" spc="-20"/>
              <a:t> </a:t>
            </a:r>
            <a:r>
              <a:rPr dirty="0" sz="4800" spc="-5"/>
              <a:t>AND</a:t>
            </a:r>
            <a:r>
              <a:rPr dirty="0" sz="4800" spc="-25"/>
              <a:t> </a:t>
            </a:r>
            <a:r>
              <a:rPr dirty="0" sz="4800" spc="-5"/>
              <a:t>ITS</a:t>
            </a:r>
            <a:r>
              <a:rPr dirty="0" sz="4800" spc="-20"/>
              <a:t> </a:t>
            </a:r>
            <a:r>
              <a:rPr dirty="0" sz="4800" spc="-10"/>
              <a:t>VALUE</a:t>
            </a:r>
            <a:r>
              <a:rPr dirty="0" sz="4800" spc="-15"/>
              <a:t> </a:t>
            </a:r>
            <a:r>
              <a:rPr dirty="0" sz="4800" spc="-5"/>
              <a:t>PROPOSITION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4457700" y="267377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4900" y="2638213"/>
            <a:ext cx="484505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Filtering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–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remove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missing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  <a:tabLst>
                <a:tab pos="1443990" algn="l"/>
              </a:tabLst>
            </a:pPr>
            <a:r>
              <a:rPr dirty="0" sz="3200" spc="-5">
                <a:latin typeface="Times New Roman"/>
                <a:cs typeface="Times New Roman"/>
              </a:rPr>
              <a:t>Charts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visualization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repots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Pivot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tabe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–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summary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700" y="364913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7700" y="462449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7700" y="559985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4900" y="5564293"/>
            <a:ext cx="67564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Conditional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formatting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–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identify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missing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6875" algn="l"/>
              </a:tabLst>
            </a:pPr>
            <a:r>
              <a:rPr dirty="0" sz="3200" spc="-5">
                <a:latin typeface="Times New Roman"/>
                <a:cs typeface="Times New Roman"/>
              </a:rPr>
              <a:t>Formula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performance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7700" y="657521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09" y="409785"/>
            <a:ext cx="7436484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Dataset</a:t>
            </a:r>
            <a:r>
              <a:rPr dirty="0" spc="-105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782233"/>
            <a:ext cx="14035405" cy="6121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33345" algn="l"/>
              </a:tabLst>
            </a:pP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set	</a:t>
            </a:r>
            <a:r>
              <a:rPr dirty="0" sz="2650" spc="5">
                <a:latin typeface="Times New Roman"/>
                <a:cs typeface="Times New Roman"/>
              </a:rPr>
              <a:t>-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are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taken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Kaggle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z="265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features</a:t>
            </a:r>
            <a:endParaRPr sz="2650">
              <a:latin typeface="Times New Roman"/>
              <a:cs typeface="Times New Roman"/>
            </a:endParaRPr>
          </a:p>
          <a:p>
            <a:pPr marL="12700" marR="4476115">
              <a:lnSpc>
                <a:spcPts val="6400"/>
              </a:lnSpc>
              <a:spcBef>
                <a:spcPts val="750"/>
              </a:spcBef>
            </a:pP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Unique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identifier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each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organization.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dirty="0" sz="265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first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name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employee.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Title:</a:t>
            </a:r>
            <a:r>
              <a:rPr dirty="0" sz="265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job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title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or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position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within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organization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65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650">
                <a:latin typeface="Times New Roman"/>
                <a:cs typeface="Times New Roman"/>
              </a:rPr>
              <a:t>.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Business</a:t>
            </a:r>
            <a:r>
              <a:rPr dirty="0" sz="265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specific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business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unit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or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department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which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belongs.</a:t>
            </a: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ts val="6400"/>
              </a:lnSpc>
              <a:spcBef>
                <a:spcPts val="550"/>
              </a:spcBef>
            </a:pP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Status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current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employment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status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(e.g.,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Active,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On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Leave,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Terminated).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dirty="0" sz="2650" spc="5">
                <a:latin typeface="Times New Roman"/>
                <a:cs typeface="Times New Roman"/>
              </a:rPr>
              <a:t>: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type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employment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has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(e.g.,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Full-time,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Part-time,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Contract).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8668731"/>
            <a:ext cx="226885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64"/>
              </a:lnSpc>
            </a:pPr>
            <a:r>
              <a:rPr dirty="0" sz="14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450" spc="4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450" b="1">
                <a:solidFill>
                  <a:srgbClr val="2D83C3"/>
                </a:solidFill>
                <a:latin typeface="Trebuchet MS"/>
                <a:cs typeface="Trebuchet MS"/>
              </a:rPr>
              <a:t>Annual </a:t>
            </a:r>
            <a:r>
              <a:rPr dirty="0" sz="14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4508497"/>
            <a:ext cx="3289300" cy="4559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342" y="442804"/>
            <a:ext cx="10033635" cy="889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90670" algn="l"/>
              </a:tabLst>
            </a:pPr>
            <a:r>
              <a:rPr dirty="0" sz="5650" spc="5"/>
              <a:t>THE "WOW"	IN</a:t>
            </a:r>
            <a:r>
              <a:rPr dirty="0" sz="5650" spc="-25"/>
              <a:t> </a:t>
            </a:r>
            <a:r>
              <a:rPr dirty="0" sz="5650" spc="5"/>
              <a:t>OUR</a:t>
            </a:r>
            <a:r>
              <a:rPr dirty="0" sz="5650" spc="-25"/>
              <a:t> </a:t>
            </a:r>
            <a:r>
              <a:rPr dirty="0" sz="5650"/>
              <a:t>SOLUTION</a:t>
            </a:r>
            <a:endParaRPr sz="5650"/>
          </a:p>
        </p:txBody>
      </p:sp>
      <p:sp>
        <p:nvSpPr>
          <p:cNvPr id="9" name="object 9"/>
          <p:cNvSpPr txBox="1"/>
          <p:nvPr/>
        </p:nvSpPr>
        <p:spPr>
          <a:xfrm>
            <a:off x="15048991" y="8617931"/>
            <a:ext cx="271780" cy="2419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450" spc="5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972" y="3138756"/>
            <a:ext cx="11041380" cy="1163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•</a:t>
            </a:r>
            <a:r>
              <a:rPr dirty="0" baseline="-4504" sz="5550" spc="-5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5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IFS(Z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30</a:t>
            </a:r>
            <a:r>
              <a:rPr dirty="0" sz="3700" spc="5">
                <a:solidFill>
                  <a:srgbClr val="0D0D0D"/>
                </a:solidFill>
                <a:latin typeface="Times New Roman"/>
                <a:cs typeface="Times New Roman"/>
              </a:rPr>
              <a:t>&gt;=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5,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"VER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Y 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HIGH",Z30&gt;=4"HIGH",Z30&gt;=3"MED","TRUE","LOW"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2024-11-14T14:11:11Z</dcterms:created>
  <dcterms:modified xsi:type="dcterms:W3CDTF">2024-11-14T14:11:11Z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WPP 演示</vt:lpwstr>
  </property>
  <property fmtid="{D5CDD505-2E9C-101B-9397-08002B2CF9AE}" pid="4" name="LastSaved">
    <vt:filetime>2024-11-14T00:00:00Z</vt:filetime>
  </property>
</Properties>
</file>