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emf" ContentType="image/e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15" d="100"/>
          <a:sy n="115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096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7329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2740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8314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4868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57548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15401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99581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72116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038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9485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1320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79749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820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3572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29788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110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235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59702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9001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8451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9072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062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8877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4087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3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image" Target="../media/12.e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e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:kishorekumar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31221188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(D8BA06605457F08BD054FAAFE59CE401)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(A &amp; F)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Mar Gregorios College of arts and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82002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矩形"/>
          <p:cNvSpPr>
            <a:spLocks/>
          </p:cNvSpPr>
          <p:nvPr/>
        </p:nvSpPr>
        <p:spPr>
          <a:xfrm rot="0">
            <a:off x="3352801" y="1752599"/>
            <a:ext cx="5105400" cy="2308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we used a technique called pivot table which helped to analyse the data.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20186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1" name="对象"/>
          <p:cNvGraphicFramePr>
            <a:graphicFrameLocks noChangeAspect="1"/>
          </p:cNvGraphicFramePr>
          <p:nvPr/>
        </p:nvGraphicFramePr>
        <p:xfrm>
          <a:off x="3070225" y="1905000"/>
          <a:ext cx="604996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" imgW="0" imgH="0" progId="package">
                  <p:embed/>
                </p:oleObj>
              </mc:Choice>
              <mc:Fallback>
                <p:oleObj name="package" r:id="" imgW="0" imgH="0" progId="package">
                  <p:embed/>
                  <p:pic>
                    <p:nvPicPr>
                      <p:cNvPr id="18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3070225" y="1905000"/>
                        <a:ext cx="6049963" cy="3581400"/>
                      </a:xfrm>
                      <a:prstGeom prst="rect"/>
                      <a:noFill/>
                      <a:ln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3412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2895601" y="1600200"/>
            <a:ext cx="5638800" cy="2308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With this analyse we terminate the employees and given incentive for the one performed well.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2691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92943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7710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066800" y="2978870"/>
            <a:ext cx="5489542" cy="1720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analysis I stated an issue with employee work and effectiveness.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4985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1752601" y="3352800"/>
            <a:ext cx="5410200" cy="2806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overview of this project is to solve the problem without any cause to the management with the help of Excel.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0874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2514601" y="2895600"/>
            <a:ext cx="43434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owners , shareholders and members of the organisation.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50712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5525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4876800" y="2209800"/>
            <a:ext cx="3429000" cy="3891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 : drafting data relating to employee performance.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Proposition : full time employee.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9396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53" name="对象"/>
          <p:cNvGraphicFramePr>
            <a:graphicFrameLocks noChangeAspect="1"/>
          </p:cNvGraphicFramePr>
          <p:nvPr/>
        </p:nvGraphicFramePr>
        <p:xfrm>
          <a:off x="2057400" y="2590799"/>
          <a:ext cx="5969000" cy="232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" imgW="0" imgH="0" progId="package">
                  <p:embed/>
                </p:oleObj>
              </mc:Choice>
              <mc:Fallback>
                <p:oleObj name="package" r:id="" imgW="0" imgH="0" progId="package">
                  <p:embed/>
                  <p:pic>
                    <p:nvPicPr>
                      <p:cNvPr id="15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" cstate="print"/>
                      <a:stretch>
                        <a:fillRect/>
                      </a:stretch>
                    </p:blipFill>
                    <p:spPr>
                      <a:xfrm rot="0">
                        <a:off x="2057400" y="2590799"/>
                        <a:ext cx="5969000" cy="2328862"/>
                      </a:xfrm>
                      <a:prstGeom prst="rect"/>
                      <a:noFill/>
                      <a:ln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75903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3886200" y="2819400"/>
            <a:ext cx="4800600" cy="2308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Fte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analysis and excel help us to solve the issue without any exacerbate.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8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211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16</cp:revision>
  <dcterms:created xsi:type="dcterms:W3CDTF">2024-03-29T15:07:22Z</dcterms:created>
  <dcterms:modified xsi:type="dcterms:W3CDTF">2024-09-02T10:27:51Z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