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Default Extension="emf" ContentType="image/emf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9/2/2024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014320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621472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45171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040414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5106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919147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425882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39852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44021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555054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989910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768128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680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997814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430028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745626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220849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163318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306165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598508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287404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396736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351376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883610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43002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083788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9/2/2024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8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1.png"/><Relationship Id="rId2" Type="http://schemas.openxmlformats.org/officeDocument/2006/relationships/image" Target="../media/12.emf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9.em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:kishorekumar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.R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 31221188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(8B804C85AC4820F9B34470DABD5EBA81)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B.COM (A &amp; F)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 Mar Gregorios College of arts and science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6934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9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0" name="矩形"/>
          <p:cNvSpPr>
            <a:spLocks/>
          </p:cNvSpPr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1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2" name="矩形"/>
          <p:cNvSpPr>
            <a:spLocks/>
          </p:cNvSpPr>
          <p:nvPr/>
        </p:nvSpPr>
        <p:spPr>
          <a:xfrm rot="0">
            <a:off x="3352801" y="1752599"/>
            <a:ext cx="5105400" cy="23083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 this we used a technique called pivot table which helped to analyse the data.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071278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0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81" name="对象"/>
          <p:cNvGraphicFramePr>
            <a:graphicFrameLocks noChangeAspect="1"/>
          </p:cNvGraphicFramePr>
          <p:nvPr/>
        </p:nvGraphicFramePr>
        <p:xfrm>
          <a:off x="3070225" y="1905000"/>
          <a:ext cx="6049963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" imgW="0" imgH="0" progId="package">
                  <p:embed/>
                </p:oleObj>
              </mc:Choice>
              <mc:Fallback>
                <p:oleObj name="package" r:id="" imgW="0" imgH="0" progId="package">
                  <p:embed/>
                  <p:pic>
                    <p:nvPicPr>
                      <p:cNvPr id="181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/>
                      <a:stretch>
                        <a:fillRect/>
                      </a:stretch>
                    </p:blipFill>
                    <p:spPr>
                      <a:xfrm rot="0">
                        <a:off x="3070225" y="1905000"/>
                        <a:ext cx="6049963" cy="3581400"/>
                      </a:xfrm>
                      <a:prstGeom prst="rect"/>
                      <a:noFill/>
                      <a:ln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4054379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85" name="矩形"/>
          <p:cNvSpPr>
            <a:spLocks/>
          </p:cNvSpPr>
          <p:nvPr/>
        </p:nvSpPr>
        <p:spPr>
          <a:xfrm rot="0">
            <a:off x="2895601" y="1600200"/>
            <a:ext cx="5638800" cy="23083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With this analyse we terminate the employees and given incentive for the one performed well.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899306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071966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4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43290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5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8" name="矩形"/>
          <p:cNvSpPr>
            <a:spLocks/>
          </p:cNvSpPr>
          <p:nvPr/>
        </p:nvSpPr>
        <p:spPr>
          <a:xfrm rot="0">
            <a:off x="1066800" y="2978870"/>
            <a:ext cx="5489542" cy="17202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 this analysis I stated an issue with employee work and effectiveness.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416161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1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2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3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9" name="矩形"/>
          <p:cNvSpPr>
            <a:spLocks/>
          </p:cNvSpPr>
          <p:nvPr/>
        </p:nvSpPr>
        <p:spPr>
          <a:xfrm rot="0">
            <a:off x="990600" y="2133600"/>
            <a:ext cx="792480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30" name="矩形"/>
          <p:cNvSpPr>
            <a:spLocks/>
          </p:cNvSpPr>
          <p:nvPr/>
        </p:nvSpPr>
        <p:spPr>
          <a:xfrm rot="0">
            <a:off x="1752601" y="3352800"/>
            <a:ext cx="5410200" cy="28060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overview of this project is to solve the problem without any cause to the management with the help of Excel.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750249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9" name="矩形"/>
          <p:cNvSpPr>
            <a:spLocks/>
          </p:cNvSpPr>
          <p:nvPr/>
        </p:nvSpPr>
        <p:spPr>
          <a:xfrm rot="0">
            <a:off x="2514601" y="2895600"/>
            <a:ext cx="4343400" cy="226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owners , shareholders and members of the organisation.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136917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5525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6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753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4876800" y="2209800"/>
            <a:ext cx="3429000" cy="397031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Solution : drafting data relating to employee performance.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Proposition : full time employee.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734440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53" name="对象"/>
          <p:cNvGraphicFramePr>
            <a:graphicFrameLocks noChangeAspect="1"/>
          </p:cNvGraphicFramePr>
          <p:nvPr/>
        </p:nvGraphicFramePr>
        <p:xfrm>
          <a:off x="2057400" y="2590799"/>
          <a:ext cx="5969000" cy="232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" imgW="0" imgH="0" progId="package">
                  <p:embed/>
                </p:oleObj>
              </mc:Choice>
              <mc:Fallback>
                <p:oleObj name="package" r:id="" imgW="0" imgH="0" progId="package">
                  <p:embed/>
                  <p:pic>
                    <p:nvPicPr>
                      <p:cNvPr id="153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1" cstate="print"/>
                      <a:stretch>
                        <a:fillRect/>
                      </a:stretch>
                    </p:blipFill>
                    <p:spPr>
                      <a:xfrm rot="0">
                        <a:off x="2057400" y="2590799"/>
                        <a:ext cx="5969000" cy="2328862"/>
                      </a:xfrm>
                      <a:prstGeom prst="rect"/>
                      <a:noFill/>
                      <a:ln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0683288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1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3" name="矩形"/>
          <p:cNvSpPr>
            <a:spLocks/>
          </p:cNvSpPr>
          <p:nvPr/>
        </p:nvSpPr>
        <p:spPr>
          <a:xfrm rot="0">
            <a:off x="2743200" y="2354703"/>
            <a:ext cx="8534019" cy="95410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4" name="矩形"/>
          <p:cNvSpPr>
            <a:spLocks/>
          </p:cNvSpPr>
          <p:nvPr/>
        </p:nvSpPr>
        <p:spPr>
          <a:xfrm rot="0">
            <a:off x="3886200" y="2819400"/>
            <a:ext cx="4800600" cy="23083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Fte</a:t>
            </a: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analysis and excel help us to solve the issue without any exacerbate.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429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208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16</cp:revision>
  <dcterms:created xsi:type="dcterms:W3CDTF">2024-03-29T15:07:22Z</dcterms:created>
  <dcterms:modified xsi:type="dcterms:W3CDTF">2024-09-02T10:10:37Z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