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a:t>
            </a:r>
            <a:r>
              <a:rPr lang="en-US" sz="2400" dirty="0"/>
              <a:t>KISHORE G</a:t>
            </a:r>
            <a:endParaRPr lang="en-IN" sz="2400" dirty="0"/>
          </a:p>
          <a:p>
            <a:r>
              <a:rPr lang="en-US" sz="2400" dirty="0"/>
              <a:t>REGISTER NO:312210</a:t>
            </a:r>
            <a:r>
              <a:rPr lang="en-IN" sz="2400" dirty="0"/>
              <a:t>5</a:t>
            </a:r>
            <a:r>
              <a:rPr lang="en-US" sz="2400" dirty="0"/>
              <a:t>21</a:t>
            </a:r>
          </a:p>
          <a:p>
            <a:r>
              <a:rPr lang="en-US" sz="2400" dirty="0"/>
              <a:t>DEPARTMENT:B.COM(A&amp;F)</a:t>
            </a:r>
          </a:p>
          <a:p>
            <a:r>
              <a:rPr lang="en-US" sz="2400" dirty="0"/>
              <a:t>COLLEGE:SRM ARTS AND SCIENCE COLLEGE</a:t>
            </a:r>
          </a:p>
          <a:p>
            <a:r>
              <a:rPr lang="en-US" sz="2400" dirty="0"/>
              <a:t>           </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B77EFFA-4C7A-4C7A-172B-87E928148E21}"/>
              </a:ext>
            </a:extLst>
          </p:cNvPr>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BD5A4-A510-9882-EA04-89A1E08DE50D}"/>
              </a:ext>
            </a:extLst>
          </p:cNvPr>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21C0C8F-7312-86F5-E247-1276A24681AF}"/>
              </a:ext>
            </a:extLst>
          </p:cNvPr>
          <p:cNvGraphicFramePr>
            <a:graphicFrameLocks/>
          </p:cNvGraphicFramePr>
          <p:nvPr>
            <p:extLst>
              <p:ext uri="{D42A27DB-BD31-4B8C-83A1-F6EECF244321}">
                <p14:modId xmlns:p14="http://schemas.microsoft.com/office/powerpoint/2010/main" val="787677240"/>
              </p:ext>
            </p:extLst>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A5C4C-EF42-62CB-AF3A-7E0F3883C19A}"/>
              </a:ext>
            </a:extLst>
          </p:cNvPr>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A13CDF-57EC-74A6-62D1-4A9F910C5BD6}"/>
              </a:ext>
            </a:extLst>
          </p:cNvPr>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FE82BC-A1B4-95A5-4BD6-4861273C75F8}"/>
              </a:ext>
            </a:extLst>
          </p:cNvPr>
          <p:cNvSpPr txBox="1"/>
          <p:nvPr/>
        </p:nvSpPr>
        <p:spPr>
          <a:xfrm>
            <a:off x="1143000" y="2078772"/>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id="{5226B10E-20E7-7661-FBFC-FE94C372DCB4}"/>
              </a:ext>
            </a:extLst>
          </p:cNvPr>
          <p:cNvSpPr>
            <a:spLocks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294</TotalTime>
  <Words>1177</Words>
  <Application>Microsoft Office PowerPoint</Application>
  <PresentationFormat>Widescreen</PresentationFormat>
  <Paragraphs>102</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karunilamkishore1234@gmail.com</cp:lastModifiedBy>
  <cp:revision>17</cp:revision>
  <dcterms:created xsi:type="dcterms:W3CDTF">2024-03-29T15:07:22Z</dcterms:created>
  <dcterms:modified xsi:type="dcterms:W3CDTF">2024-09-11T04:49:19Z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