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presProps.xml" ContentType="application/vnd.openxmlformats-officedocument.presentationml.presProps+xml"/>
  <Override PartName="/ppt/slides/slide1.xml" ContentType="application/vnd.openxmlformats-officedocument.presentationml.slide+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EE45CDE6-C725-4558-9EBE-6CA1E2380B7A}" type="slidenum">
              <a:t>&lt;#&gt;</a:t>
            </a:fld>
          </a:p>
        </p:txBody>
      </p:sp>
      <p:sp>
        <p:nvSpPr>
          <p:cNvPr id="4" name="PlaceHolder 3"/>
          <p:cNvSpPr>
            <a:spLocks noGrp="1"/>
          </p:cNvSpPr>
          <p:nvPr>
            <p:ph type="dt" idx="3"/>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2"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3"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B7AB9327-5867-474B-95F2-6A81729E74D6}"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8"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3FF7147B-E3CD-47CB-BD01-6BF74724C016}" type="slidenum">
              <a:t>&lt;#&gt;</a:t>
            </a:fld>
          </a:p>
        </p:txBody>
      </p:sp>
      <p:sp>
        <p:nvSpPr>
          <p:cNvPr id="9" name="PlaceHolder 8"/>
          <p:cNvSpPr>
            <a:spLocks noGrp="1"/>
          </p:cNvSpPr>
          <p:nvPr>
            <p:ph type="dt" idx="3"/>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40"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1"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2"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3"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4"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5"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6D625AF9-0A2C-48B9-859C-6262224D4456}" type="slidenum">
              <a:t>&lt;#&gt;</a:t>
            </a:fld>
          </a:p>
        </p:txBody>
      </p:sp>
      <p:sp>
        <p:nvSpPr>
          <p:cNvPr id="11" name="PlaceHolder 10"/>
          <p:cNvSpPr>
            <a:spLocks noGrp="1"/>
          </p:cNvSpPr>
          <p:nvPr>
            <p:ph type="dt" idx="3"/>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dt" idx="4"/>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4"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dt" idx="4"/>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6"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dt" idx="4"/>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dt" idx="4"/>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dt" idx="4"/>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576000" y="729720"/>
            <a:ext cx="11028960" cy="274320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dt" idx="4"/>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dt" idx="4"/>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C873B6A4-8F35-4B79-AD80-E26F607D6D2C}"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9"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dt" idx="4"/>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3"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dt" idx="4"/>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75"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6"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dt" idx="4"/>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7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1"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dt" idx="4"/>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83"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4"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5"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6"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7"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8"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 name="PlaceHolder 8"/>
          <p:cNvSpPr>
            <a:spLocks noGrp="1"/>
          </p:cNvSpPr>
          <p:nvPr>
            <p:ph type="dt" idx="4"/>
          </p:nvPr>
        </p:nvSpPr>
        <p:spPr/>
        <p:txBody>
          <a:bodyPr/>
          <a:p>
            <a:r>
              <a:rPr lang="en-IN"/>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C8FE2D3F-B489-437B-8C65-2D13C337265E}" type="slidenum">
              <a:t>&lt;#&gt;</a:t>
            </a:fld>
          </a:p>
        </p:txBody>
      </p:sp>
      <p:sp>
        <p:nvSpPr>
          <p:cNvPr id="4" name="PlaceHolder 3"/>
          <p:cNvSpPr>
            <a:spLocks noGrp="1"/>
          </p:cNvSpPr>
          <p:nvPr>
            <p:ph type="dt" idx="7"/>
          </p:nvPr>
        </p:nvSpPr>
        <p:spPr/>
        <p:txBody>
          <a:bodyPr/>
          <a:p>
            <a:r>
              <a:rPr lang="en-IN"/>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9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14508D45-A131-458D-BE4B-CBE3661E7086}" type="slidenum">
              <a:t>&lt;#&gt;</a:t>
            </a:fld>
          </a:p>
        </p:txBody>
      </p:sp>
      <p:sp>
        <p:nvSpPr>
          <p:cNvPr id="6" name="PlaceHolder 5"/>
          <p:cNvSpPr>
            <a:spLocks noGrp="1"/>
          </p:cNvSpPr>
          <p:nvPr>
            <p:ph type="dt" idx="7"/>
          </p:nvPr>
        </p:nvSpPr>
        <p:spPr/>
        <p:txBody>
          <a:bodyPr/>
          <a:p>
            <a:r>
              <a:rPr lang="en-IN"/>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0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784FDB76-47B9-4A97-B21D-9FE1FECCD7F7}" type="slidenum">
              <a:t>&lt;#&gt;</a:t>
            </a:fld>
          </a:p>
        </p:txBody>
      </p:sp>
      <p:sp>
        <p:nvSpPr>
          <p:cNvPr id="6" name="PlaceHolder 5"/>
          <p:cNvSpPr>
            <a:spLocks noGrp="1"/>
          </p:cNvSpPr>
          <p:nvPr>
            <p:ph type="dt" idx="7"/>
          </p:nvPr>
        </p:nvSpPr>
        <p:spPr/>
        <p:txBody>
          <a:bodyPr/>
          <a:p>
            <a:r>
              <a:rPr lang="en-IN"/>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0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0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090CC7E9-7814-4A28-95D4-175DB30E8D27}" type="slidenum">
              <a:t>&lt;#&gt;</a:t>
            </a:fld>
          </a:p>
        </p:txBody>
      </p:sp>
      <p:sp>
        <p:nvSpPr>
          <p:cNvPr id="7" name="PlaceHolder 6"/>
          <p:cNvSpPr>
            <a:spLocks noGrp="1"/>
          </p:cNvSpPr>
          <p:nvPr>
            <p:ph type="dt" idx="7"/>
          </p:nvPr>
        </p:nvSpPr>
        <p:spPr/>
        <p:txBody>
          <a:bodyPr/>
          <a:p>
            <a:r>
              <a:rPr lang="en-IN"/>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F5CDA594-D840-4477-9304-9D099043B69F}" type="slidenum">
              <a:t>&lt;#&gt;</a:t>
            </a:fld>
          </a:p>
        </p:txBody>
      </p:sp>
      <p:sp>
        <p:nvSpPr>
          <p:cNvPr id="5" name="PlaceHolder 4"/>
          <p:cNvSpPr>
            <a:spLocks noGrp="1"/>
          </p:cNvSpPr>
          <p:nvPr>
            <p:ph type="dt" idx="7"/>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DBA2A0E8-B956-4B56-B6EF-CD08EE723ACE}"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6" name="PlaceHolder 1"/>
          <p:cNvSpPr>
            <a:spLocks noGrp="1"/>
          </p:cNvSpPr>
          <p:nvPr>
            <p:ph type="subTitle"/>
          </p:nvPr>
        </p:nvSpPr>
        <p:spPr>
          <a:xfrm>
            <a:off x="576000" y="729720"/>
            <a:ext cx="11028960" cy="274320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1F2BDE8A-56D0-4F30-917F-9F84C43E67F7}" type="slidenum">
              <a:t>&lt;#&gt;</a:t>
            </a:fld>
          </a:p>
        </p:txBody>
      </p:sp>
      <p:sp>
        <p:nvSpPr>
          <p:cNvPr id="5" name="PlaceHolder 4"/>
          <p:cNvSpPr>
            <a:spLocks noGrp="1"/>
          </p:cNvSpPr>
          <p:nvPr>
            <p:ph type="dt" idx="7"/>
          </p:nvPr>
        </p:nvSpPr>
        <p:spPr/>
        <p:txBody>
          <a:bodyPr/>
          <a:p>
            <a:r>
              <a:rPr lang="en-IN"/>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0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0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BEB46267-2B0E-47FF-BF5B-E2E6345887CD}" type="slidenum">
              <a:t>&lt;#&gt;</a:t>
            </a:fld>
          </a:p>
        </p:txBody>
      </p:sp>
      <p:sp>
        <p:nvSpPr>
          <p:cNvPr id="8" name="PlaceHolder 7"/>
          <p:cNvSpPr>
            <a:spLocks noGrp="1"/>
          </p:cNvSpPr>
          <p:nvPr>
            <p:ph type="dt" idx="7"/>
          </p:nvPr>
        </p:nvSpPr>
        <p:spPr/>
        <p:txBody>
          <a:bodyPr/>
          <a:p>
            <a:r>
              <a:rPr lang="en-IN"/>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1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B55A6F07-E6B2-4DC7-ADC0-8D6887F4768B}" type="slidenum">
              <a:t>&lt;#&gt;</a:t>
            </a:fld>
          </a:p>
        </p:txBody>
      </p:sp>
      <p:sp>
        <p:nvSpPr>
          <p:cNvPr id="8" name="PlaceHolder 7"/>
          <p:cNvSpPr>
            <a:spLocks noGrp="1"/>
          </p:cNvSpPr>
          <p:nvPr>
            <p:ph type="dt" idx="7"/>
          </p:nvPr>
        </p:nvSpPr>
        <p:spPr/>
        <p:txBody>
          <a:bodyPr/>
          <a:p>
            <a:r>
              <a:rPr lang="en-IN"/>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1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37DC0C3A-66EE-4EEB-A6C3-E87C709605B8}" type="slidenum">
              <a:t>&lt;#&gt;</a:t>
            </a:fld>
          </a:p>
        </p:txBody>
      </p:sp>
      <p:sp>
        <p:nvSpPr>
          <p:cNvPr id="8" name="PlaceHolder 7"/>
          <p:cNvSpPr>
            <a:spLocks noGrp="1"/>
          </p:cNvSpPr>
          <p:nvPr>
            <p:ph type="dt" idx="7"/>
          </p:nvPr>
        </p:nvSpPr>
        <p:spPr/>
        <p:txBody>
          <a:bodyPr/>
          <a:p>
            <a:r>
              <a:rPr lang="en-IN"/>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2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5AB492A1-6562-4737-B7D0-493A0D4E2192}" type="slidenum">
              <a:t>&lt;#&gt;</a:t>
            </a:fld>
          </a:p>
        </p:txBody>
      </p:sp>
      <p:sp>
        <p:nvSpPr>
          <p:cNvPr id="7" name="PlaceHolder 6"/>
          <p:cNvSpPr>
            <a:spLocks noGrp="1"/>
          </p:cNvSpPr>
          <p:nvPr>
            <p:ph type="dt" idx="7"/>
          </p:nvPr>
        </p:nvSpPr>
        <p:spPr/>
        <p:txBody>
          <a:bodyPr/>
          <a:p>
            <a:r>
              <a:rPr lang="en-IN"/>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3107AA98-458B-4769-ADC2-758F7A09CB16}" type="slidenum">
              <a:t>&lt;#&gt;</a:t>
            </a:fld>
          </a:p>
        </p:txBody>
      </p:sp>
      <p:sp>
        <p:nvSpPr>
          <p:cNvPr id="9" name="PlaceHolder 8"/>
          <p:cNvSpPr>
            <a:spLocks noGrp="1"/>
          </p:cNvSpPr>
          <p:nvPr>
            <p:ph type="dt" idx="7"/>
          </p:nvPr>
        </p:nvSpPr>
        <p:spPr/>
        <p:txBody>
          <a:bodyPr/>
          <a:p>
            <a:r>
              <a:rPr lang="en-IN"/>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2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3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3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3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3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64F597AD-9904-44FE-92EE-A255751968CE}" type="slidenum">
              <a:t>&lt;#&gt;</a:t>
            </a:fld>
          </a:p>
        </p:txBody>
      </p:sp>
      <p:sp>
        <p:nvSpPr>
          <p:cNvPr id="11" name="PlaceHolder 10"/>
          <p:cNvSpPr>
            <a:spLocks noGrp="1"/>
          </p:cNvSpPr>
          <p:nvPr>
            <p:ph type="dt" idx="7"/>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B8C686D4-A8DD-4F5E-BCF5-100D91A3D020}"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01886B42-563E-403D-919A-6573B09E90A1}"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576000" y="729720"/>
            <a:ext cx="11028960" cy="274320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0C3108B5-594E-4A59-9FAE-71517BCCD504}"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E2EF2583-E21B-4A99-B16B-9E9AB0F2CFB8}"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6"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EC53AD42-A879-4642-8F99-031F9671E4FE}"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0"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04F11B20-B506-4651-A736-E948C3C13588}" type="slidenum">
              <a:t>&lt;#&gt;</a:t>
            </a:fld>
          </a:p>
        </p:txBody>
      </p:sp>
      <p:sp>
        <p:nvSpPr>
          <p:cNvPr id="8" name="PlaceHolder 7"/>
          <p:cNvSpPr>
            <a:spLocks noGrp="1"/>
          </p:cNvSpPr>
          <p:nvPr>
            <p:ph type="dt" idx="3"/>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Rectangle 8"/>
          <p:cNvSpPr/>
          <p:nvPr/>
        </p:nvSpPr>
        <p:spPr>
          <a:xfrm>
            <a:off x="446400" y="457200"/>
            <a:ext cx="3702600" cy="943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95040" bIns="95040" anchor="t">
            <a:noAutofit/>
          </a:bodyPr>
          <a:p>
            <a:pPr>
              <a:lnSpc>
                <a:spcPct val="100000"/>
              </a:lnSpc>
            </a:pPr>
            <a:endParaRPr b="0" lang="en-IN" sz="1800" spc="-1" strike="noStrike">
              <a:solidFill>
                <a:srgbClr val="000000"/>
              </a:solidFill>
              <a:latin typeface="Arial"/>
              <a:ea typeface="DejaVu Sans"/>
            </a:endParaRPr>
          </a:p>
        </p:txBody>
      </p:sp>
      <p:sp>
        <p:nvSpPr>
          <p:cNvPr id="1" name="Rectangle 9"/>
          <p:cNvSpPr/>
          <p:nvPr/>
        </p:nvSpPr>
        <p:spPr>
          <a:xfrm>
            <a:off x="8042040" y="453600"/>
            <a:ext cx="3702600" cy="9792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98640" bIns="98640" anchor="t">
            <a:noAutofit/>
          </a:bodyPr>
          <a:p>
            <a:pPr>
              <a:lnSpc>
                <a:spcPct val="100000"/>
              </a:lnSpc>
            </a:pPr>
            <a:endParaRPr b="0" lang="en-IN" sz="1800" spc="-1" strike="noStrike">
              <a:solidFill>
                <a:srgbClr val="000000"/>
              </a:solidFill>
              <a:latin typeface="Arial"/>
              <a:ea typeface="DejaVu Sans"/>
            </a:endParaRPr>
          </a:p>
        </p:txBody>
      </p:sp>
      <p:sp>
        <p:nvSpPr>
          <p:cNvPr id="2" name="Rectangle 10"/>
          <p:cNvSpPr/>
          <p:nvPr/>
        </p:nvSpPr>
        <p:spPr>
          <a:xfrm>
            <a:off x="4241880" y="457200"/>
            <a:ext cx="3702600" cy="907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91440" bIns="91440" anchor="t">
            <a:noAutofit/>
          </a:bodyPr>
          <a:p>
            <a:pPr>
              <a:lnSpc>
                <a:spcPct val="100000"/>
              </a:lnSpc>
            </a:pPr>
            <a:endParaRPr b="0" lang="en-IN" sz="1800" spc="-1" strike="noStrike">
              <a:solidFill>
                <a:srgbClr val="000000"/>
              </a:solidFill>
              <a:latin typeface="Arial"/>
              <a:ea typeface="DejaVu Sans"/>
            </a:endParaRPr>
          </a:p>
        </p:txBody>
      </p:sp>
      <p:pic>
        <p:nvPicPr>
          <p:cNvPr id="3" name="Picture 7" descr="Logo&#10;&#10;Description automatically generated"/>
          <p:cNvPicPr/>
          <p:nvPr/>
        </p:nvPicPr>
        <p:blipFill>
          <a:blip r:embed="rId2"/>
          <a:stretch/>
        </p:blipFill>
        <p:spPr>
          <a:xfrm>
            <a:off x="10485000" y="6437880"/>
            <a:ext cx="1125000" cy="364320"/>
          </a:xfrm>
          <a:prstGeom prst="rect">
            <a:avLst/>
          </a:prstGeom>
          <a:ln w="0">
            <a:noFill/>
          </a:ln>
        </p:spPr>
      </p:pic>
      <p:sp>
        <p:nvSpPr>
          <p:cNvPr id="4" name="Rectangle 6"/>
          <p:cNvSpPr/>
          <p:nvPr/>
        </p:nvSpPr>
        <p:spPr>
          <a:xfrm>
            <a:off x="446400" y="3085920"/>
            <a:ext cx="11298240" cy="333756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5" name="PlaceHolder 1"/>
          <p:cNvSpPr>
            <a:spLocks noGrp="1"/>
          </p:cNvSpPr>
          <p:nvPr>
            <p:ph type="title"/>
          </p:nvPr>
        </p:nvSpPr>
        <p:spPr>
          <a:xfrm>
            <a:off x="576000" y="729720"/>
            <a:ext cx="11028960" cy="5914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6" name="PlaceHolder 2"/>
          <p:cNvSpPr>
            <a:spLocks noGrp="1"/>
          </p:cNvSpPr>
          <p:nvPr>
            <p:ph type="ftr" idx="1"/>
          </p:nvPr>
        </p:nvSpPr>
        <p:spPr>
          <a:xfrm>
            <a:off x="581040" y="6423840"/>
            <a:ext cx="6916320" cy="36432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7" name="PlaceHolder 3"/>
          <p:cNvSpPr>
            <a:spLocks noGrp="1"/>
          </p:cNvSpPr>
          <p:nvPr>
            <p:ph type="sldNum" idx="2"/>
          </p:nvPr>
        </p:nvSpPr>
        <p:spPr>
          <a:xfrm>
            <a:off x="10558440" y="6423840"/>
            <a:ext cx="1051920" cy="36432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900" spc="-1" strike="noStrike">
                <a:solidFill>
                  <a:srgbClr val="404040"/>
                </a:solidFill>
                <a:latin typeface="Franklin Gothic Book"/>
              </a:defRPr>
            </a:lvl1pPr>
          </a:lstStyle>
          <a:p>
            <a:pPr indent="0" algn="r">
              <a:lnSpc>
                <a:spcPct val="100000"/>
              </a:lnSpc>
              <a:buNone/>
              <a:tabLst>
                <a:tab algn="l" pos="0"/>
              </a:tabLst>
            </a:pPr>
            <a:fld id="{0E163539-65AD-448D-B749-976CE84D785A}" type="slidenum">
              <a:rPr b="0" lang="en-US" sz="900" spc="-1" strike="noStrike">
                <a:solidFill>
                  <a:srgbClr val="404040"/>
                </a:solidFill>
                <a:latin typeface="Franklin Gothic Book"/>
              </a:rPr>
              <a:t>&lt;number&gt;</a:t>
            </a:fld>
            <a:endParaRPr b="0" lang="en-IN" sz="900" spc="-1" strike="noStrike">
              <a:solidFill>
                <a:srgbClr val="000000"/>
              </a:solidFill>
              <a:latin typeface="Times New Roman"/>
            </a:endParaRPr>
          </a:p>
        </p:txBody>
      </p:sp>
      <p:sp>
        <p:nvSpPr>
          <p:cNvPr id="8" name="PlaceHolder 4"/>
          <p:cNvSpPr>
            <a:spLocks noGrp="1"/>
          </p:cNvSpPr>
          <p:nvPr>
            <p:ph type="dt" idx="3"/>
          </p:nvPr>
        </p:nvSpPr>
        <p:spPr>
          <a:xfrm>
            <a:off x="7606080" y="6423840"/>
            <a:ext cx="2844000" cy="364320"/>
          </a:xfrm>
          <a:prstGeom prst="rect">
            <a:avLst/>
          </a:prstGeom>
          <a:noFill/>
          <a:ln w="0">
            <a:noFill/>
          </a:ln>
        </p:spPr>
        <p:txBody>
          <a:bodyPr lIns="90000" rIns="90000" tIns="45000" bIns="4500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9"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Rectangle 8"/>
          <p:cNvSpPr/>
          <p:nvPr/>
        </p:nvSpPr>
        <p:spPr>
          <a:xfrm>
            <a:off x="446400" y="457200"/>
            <a:ext cx="3702600" cy="943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95040" bIns="95040" anchor="t">
            <a:noAutofit/>
          </a:bodyPr>
          <a:p>
            <a:pPr>
              <a:lnSpc>
                <a:spcPct val="100000"/>
              </a:lnSpc>
            </a:pPr>
            <a:endParaRPr b="0" lang="en-IN" sz="1800" spc="-1" strike="noStrike">
              <a:solidFill>
                <a:srgbClr val="000000"/>
              </a:solidFill>
              <a:latin typeface="Arial"/>
              <a:ea typeface="DejaVu Sans"/>
            </a:endParaRPr>
          </a:p>
        </p:txBody>
      </p:sp>
      <p:sp>
        <p:nvSpPr>
          <p:cNvPr id="47" name="Rectangle 9"/>
          <p:cNvSpPr/>
          <p:nvPr/>
        </p:nvSpPr>
        <p:spPr>
          <a:xfrm>
            <a:off x="8042040" y="453600"/>
            <a:ext cx="3702600" cy="9792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98640" bIns="98640" anchor="t">
            <a:noAutofit/>
          </a:bodyPr>
          <a:p>
            <a:pPr>
              <a:lnSpc>
                <a:spcPct val="100000"/>
              </a:lnSpc>
            </a:pPr>
            <a:endParaRPr b="0" lang="en-IN" sz="1800" spc="-1" strike="noStrike">
              <a:solidFill>
                <a:srgbClr val="000000"/>
              </a:solidFill>
              <a:latin typeface="Arial"/>
              <a:ea typeface="DejaVu Sans"/>
            </a:endParaRPr>
          </a:p>
        </p:txBody>
      </p:sp>
      <p:sp>
        <p:nvSpPr>
          <p:cNvPr id="48" name="Rectangle 10"/>
          <p:cNvSpPr/>
          <p:nvPr/>
        </p:nvSpPr>
        <p:spPr>
          <a:xfrm>
            <a:off x="4241880" y="457200"/>
            <a:ext cx="3702600" cy="907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91440" bIns="91440" anchor="t">
            <a:noAutofit/>
          </a:bodyPr>
          <a:p>
            <a:pPr>
              <a:lnSpc>
                <a:spcPct val="100000"/>
              </a:lnSpc>
            </a:pPr>
            <a:endParaRPr b="0" lang="en-IN" sz="1800" spc="-1" strike="noStrike">
              <a:solidFill>
                <a:srgbClr val="000000"/>
              </a:solidFill>
              <a:latin typeface="Arial"/>
              <a:ea typeface="DejaVu Sans"/>
            </a:endParaRPr>
          </a:p>
        </p:txBody>
      </p:sp>
      <p:pic>
        <p:nvPicPr>
          <p:cNvPr id="49" name="Picture 7" descr="Logo&#10;&#10;Description automatically generated"/>
          <p:cNvPicPr/>
          <p:nvPr/>
        </p:nvPicPr>
        <p:blipFill>
          <a:blip r:embed="rId2"/>
          <a:stretch/>
        </p:blipFill>
        <p:spPr>
          <a:xfrm>
            <a:off x="10485000" y="6437880"/>
            <a:ext cx="1125000" cy="364320"/>
          </a:xfrm>
          <a:prstGeom prst="rect">
            <a:avLst/>
          </a:prstGeom>
          <a:ln w="0">
            <a:noFill/>
          </a:ln>
        </p:spPr>
      </p:pic>
      <p:sp>
        <p:nvSpPr>
          <p:cNvPr id="50" name="PlaceHolder 1"/>
          <p:cNvSpPr>
            <a:spLocks noGrp="1"/>
          </p:cNvSpPr>
          <p:nvPr>
            <p:ph type="dt" idx="4"/>
          </p:nvPr>
        </p:nvSpPr>
        <p:spPr>
          <a:xfrm>
            <a:off x="7606080" y="6423840"/>
            <a:ext cx="2844000" cy="364320"/>
          </a:xfrm>
          <a:prstGeom prst="rect">
            <a:avLst/>
          </a:prstGeom>
          <a:noFill/>
          <a:ln w="0">
            <a:noFill/>
          </a:ln>
        </p:spPr>
        <p:txBody>
          <a:bodyPr lIns="90000" rIns="90000" tIns="45000" bIns="4500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51" name="PlaceHolder 2"/>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52" name="PlaceHolder 3"/>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9" name="Rectangle 8"/>
          <p:cNvSpPr/>
          <p:nvPr/>
        </p:nvSpPr>
        <p:spPr>
          <a:xfrm>
            <a:off x="446400" y="457200"/>
            <a:ext cx="3702600" cy="943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95040" bIns="95040" anchor="t">
            <a:noAutofit/>
          </a:bodyPr>
          <a:p>
            <a:pPr>
              <a:lnSpc>
                <a:spcPct val="100000"/>
              </a:lnSpc>
            </a:pPr>
            <a:endParaRPr b="0" lang="en-IN" sz="1800" spc="-1" strike="noStrike">
              <a:solidFill>
                <a:srgbClr val="000000"/>
              </a:solidFill>
              <a:latin typeface="Arial"/>
              <a:ea typeface="DejaVu Sans"/>
            </a:endParaRPr>
          </a:p>
        </p:txBody>
      </p:sp>
      <p:sp>
        <p:nvSpPr>
          <p:cNvPr id="90" name="Rectangle 9"/>
          <p:cNvSpPr/>
          <p:nvPr/>
        </p:nvSpPr>
        <p:spPr>
          <a:xfrm>
            <a:off x="8042040" y="453600"/>
            <a:ext cx="3702600" cy="9792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98640" bIns="98640" anchor="t">
            <a:noAutofit/>
          </a:bodyPr>
          <a:p>
            <a:pPr>
              <a:lnSpc>
                <a:spcPct val="100000"/>
              </a:lnSpc>
            </a:pPr>
            <a:endParaRPr b="0" lang="en-IN" sz="1800" spc="-1" strike="noStrike">
              <a:solidFill>
                <a:srgbClr val="000000"/>
              </a:solidFill>
              <a:latin typeface="Arial"/>
              <a:ea typeface="DejaVu Sans"/>
            </a:endParaRPr>
          </a:p>
        </p:txBody>
      </p:sp>
      <p:sp>
        <p:nvSpPr>
          <p:cNvPr id="91" name="Rectangle 10"/>
          <p:cNvSpPr/>
          <p:nvPr/>
        </p:nvSpPr>
        <p:spPr>
          <a:xfrm>
            <a:off x="4241880" y="457200"/>
            <a:ext cx="3702600" cy="907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91440" bIns="91440" anchor="t">
            <a:noAutofit/>
          </a:bodyPr>
          <a:p>
            <a:pPr>
              <a:lnSpc>
                <a:spcPct val="100000"/>
              </a:lnSpc>
            </a:pPr>
            <a:endParaRPr b="0" lang="en-IN" sz="1800" spc="-1" strike="noStrike">
              <a:solidFill>
                <a:srgbClr val="000000"/>
              </a:solidFill>
              <a:latin typeface="Arial"/>
              <a:ea typeface="DejaVu Sans"/>
            </a:endParaRPr>
          </a:p>
        </p:txBody>
      </p:sp>
      <p:pic>
        <p:nvPicPr>
          <p:cNvPr id="92" name="Picture 7" descr="Logo&#10;&#10;Description automatically generated"/>
          <p:cNvPicPr/>
          <p:nvPr/>
        </p:nvPicPr>
        <p:blipFill>
          <a:blip r:embed="rId2"/>
          <a:stretch/>
        </p:blipFill>
        <p:spPr>
          <a:xfrm>
            <a:off x="10485000" y="6437880"/>
            <a:ext cx="1125000" cy="364320"/>
          </a:xfrm>
          <a:prstGeom prst="rect">
            <a:avLst/>
          </a:prstGeom>
          <a:ln w="0">
            <a:noFill/>
          </a:ln>
        </p:spPr>
      </p:pic>
      <p:sp>
        <p:nvSpPr>
          <p:cNvPr id="93" name="PlaceHolder 1"/>
          <p:cNvSpPr>
            <a:spLocks noGrp="1"/>
          </p:cNvSpPr>
          <p:nvPr>
            <p:ph type="title"/>
          </p:nvPr>
        </p:nvSpPr>
        <p:spPr>
          <a:xfrm>
            <a:off x="576000" y="729720"/>
            <a:ext cx="11028960" cy="5914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94" name="PlaceHolder 2"/>
          <p:cNvSpPr>
            <a:spLocks noGrp="1"/>
          </p:cNvSpPr>
          <p:nvPr>
            <p:ph type="ftr" idx="5"/>
          </p:nvPr>
        </p:nvSpPr>
        <p:spPr>
          <a:xfrm>
            <a:off x="581040" y="6423840"/>
            <a:ext cx="6916320" cy="36432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95" name="PlaceHolder 3"/>
          <p:cNvSpPr>
            <a:spLocks noGrp="1"/>
          </p:cNvSpPr>
          <p:nvPr>
            <p:ph type="sldNum" idx="6"/>
          </p:nvPr>
        </p:nvSpPr>
        <p:spPr>
          <a:xfrm>
            <a:off x="10558440" y="6423840"/>
            <a:ext cx="1051920" cy="36432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900" spc="-1" strike="noStrike">
                <a:solidFill>
                  <a:srgbClr val="404040"/>
                </a:solidFill>
                <a:latin typeface="Franklin Gothic Book"/>
              </a:defRPr>
            </a:lvl1pPr>
          </a:lstStyle>
          <a:p>
            <a:pPr indent="0" algn="r">
              <a:lnSpc>
                <a:spcPct val="100000"/>
              </a:lnSpc>
              <a:buNone/>
              <a:tabLst>
                <a:tab algn="l" pos="0"/>
              </a:tabLst>
            </a:pPr>
            <a:fld id="{B52151A9-30A2-4656-A739-D53FD1100919}" type="slidenum">
              <a:rPr b="0" lang="en-US" sz="900" spc="-1" strike="noStrike">
                <a:solidFill>
                  <a:srgbClr val="404040"/>
                </a:solidFill>
                <a:latin typeface="Franklin Gothic Book"/>
              </a:rPr>
              <a:t>&lt;number&gt;</a:t>
            </a:fld>
            <a:endParaRPr b="0" lang="en-IN" sz="900" spc="-1" strike="noStrike">
              <a:solidFill>
                <a:srgbClr val="000000"/>
              </a:solidFill>
              <a:latin typeface="Times New Roman"/>
            </a:endParaRPr>
          </a:p>
        </p:txBody>
      </p:sp>
      <p:sp>
        <p:nvSpPr>
          <p:cNvPr id="96" name="PlaceHolder 4"/>
          <p:cNvSpPr>
            <a:spLocks noGrp="1"/>
          </p:cNvSpPr>
          <p:nvPr>
            <p:ph type="dt" idx="7"/>
          </p:nvPr>
        </p:nvSpPr>
        <p:spPr>
          <a:xfrm>
            <a:off x="7606080" y="6423840"/>
            <a:ext cx="2844000" cy="364320"/>
          </a:xfrm>
          <a:prstGeom prst="rect">
            <a:avLst/>
          </a:prstGeom>
          <a:noFill/>
          <a:ln w="0">
            <a:noFill/>
          </a:ln>
        </p:spPr>
        <p:txBody>
          <a:bodyPr lIns="90000" rIns="90000" tIns="45000" bIns="4500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97"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hyperlink" Target="https://www.nist.gov/cyberframework" TargetMode="External"/><Relationship Id="rId2" Type="http://schemas.openxmlformats.org/officeDocument/2006/relationships/hyperlink" Target="https://www.cisa.gov/shields-up" TargetMode="External"/><Relationship Id="rId3" Type="http://schemas.openxmlformats.org/officeDocument/2006/relationships/hyperlink" Target="https://www.kaspersky.com/resource-center/definitions/keylogger" TargetMode="External"/><Relationship Id="rId4"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1359000" y="1821600"/>
            <a:ext cx="9143280" cy="977040"/>
          </a:xfrm>
          <a:prstGeom prst="rect">
            <a:avLst/>
          </a:prstGeom>
          <a:noFill/>
          <a:ln w="0">
            <a:noFill/>
          </a:ln>
        </p:spPr>
        <p:txBody>
          <a:bodyPr lIns="0" rIns="0" tIns="0" bIns="0" anchor="b">
            <a:noAutofit/>
          </a:bodyPr>
          <a:p>
            <a:pPr indent="0" algn="ctr">
              <a:lnSpc>
                <a:spcPct val="100000"/>
              </a:lnSpc>
              <a:buNone/>
              <a:tabLst>
                <a:tab algn="l" pos="0"/>
              </a:tabLst>
            </a:pPr>
            <a:r>
              <a:rPr b="1" lang="en-US" sz="3600" spc="-1" strike="noStrike" cap="all">
                <a:solidFill>
                  <a:schemeClr val="accent1"/>
                </a:solidFill>
                <a:latin typeface="Arial"/>
              </a:rPr>
              <a:t>PROJECT TITLE</a:t>
            </a:r>
            <a:endParaRPr b="0" lang="en-IN" sz="3600" spc="-1" strike="noStrike">
              <a:solidFill>
                <a:srgbClr val="000000"/>
              </a:solidFill>
              <a:latin typeface="Arial"/>
            </a:endParaRPr>
          </a:p>
        </p:txBody>
      </p:sp>
      <p:sp>
        <p:nvSpPr>
          <p:cNvPr id="135" name="TextBox 2"/>
          <p:cNvSpPr/>
          <p:nvPr/>
        </p:nvSpPr>
        <p:spPr>
          <a:xfrm>
            <a:off x="-329760" y="1034280"/>
            <a:ext cx="12726000" cy="5770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3200" spc="-1" strike="noStrike">
                <a:solidFill>
                  <a:schemeClr val="accent1">
                    <a:lumMod val="75000"/>
                  </a:schemeClr>
                </a:solidFill>
                <a:latin typeface="Arial"/>
                <a:ea typeface="DejaVu Sans"/>
              </a:rPr>
              <a:t>CAPSTONE PROJECT</a:t>
            </a:r>
            <a:endParaRPr b="0" lang="en-IN" sz="3200" spc="-1" strike="noStrike">
              <a:solidFill>
                <a:srgbClr val="000000"/>
              </a:solidFill>
              <a:latin typeface="Arial"/>
            </a:endParaRPr>
          </a:p>
        </p:txBody>
      </p:sp>
      <p:sp>
        <p:nvSpPr>
          <p:cNvPr id="136" name="TextBox 3"/>
          <p:cNvSpPr/>
          <p:nvPr/>
        </p:nvSpPr>
        <p:spPr>
          <a:xfrm>
            <a:off x="3117600" y="4586400"/>
            <a:ext cx="7979400" cy="13093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000" spc="-1" strike="noStrike">
                <a:solidFill>
                  <a:schemeClr val="accent1">
                    <a:lumMod val="75000"/>
                  </a:schemeClr>
                </a:solidFill>
                <a:latin typeface="Arial"/>
                <a:ea typeface="DejaVu Sans"/>
              </a:rPr>
              <a:t>Presented By:</a:t>
            </a:r>
            <a:endParaRPr b="0" lang="en-IN" sz="2000" spc="-1" strike="noStrike">
              <a:solidFill>
                <a:srgbClr val="000000"/>
              </a:solidFill>
              <a:latin typeface="Arial"/>
            </a:endParaRPr>
          </a:p>
          <a:p>
            <a:pPr marL="457200" indent="-457200">
              <a:lnSpc>
                <a:spcPct val="100000"/>
              </a:lnSpc>
              <a:buClr>
                <a:srgbClr val="1482ac"/>
              </a:buClr>
              <a:buFont typeface="StarSymbol"/>
              <a:buAutoNum type="arabicPeriod"/>
            </a:pPr>
            <a:r>
              <a:rPr b="1" lang="en-US" sz="2000" spc="-1" strike="noStrike">
                <a:solidFill>
                  <a:schemeClr val="accent1">
                    <a:lumMod val="75000"/>
                  </a:schemeClr>
                </a:solidFill>
                <a:latin typeface="Arial"/>
                <a:ea typeface="DejaVu Sans"/>
              </a:rPr>
              <a:t>Student Name – Kishore S</a:t>
            </a:r>
            <a:endParaRPr b="0" lang="en-IN" sz="2000" spc="-1" strike="noStrike">
              <a:solidFill>
                <a:srgbClr val="000000"/>
              </a:solidFill>
              <a:latin typeface="Arial"/>
            </a:endParaRPr>
          </a:p>
          <a:p>
            <a:pPr marL="457200" indent="-457200">
              <a:lnSpc>
                <a:spcPct val="100000"/>
              </a:lnSpc>
              <a:buClr>
                <a:srgbClr val="1482ac"/>
              </a:buClr>
              <a:buFont typeface="StarSymbol"/>
              <a:buAutoNum type="arabicPeriod"/>
            </a:pPr>
            <a:r>
              <a:rPr b="1" lang="en-US" sz="2000" spc="-1" strike="noStrike">
                <a:solidFill>
                  <a:schemeClr val="accent1">
                    <a:lumMod val="75000"/>
                  </a:schemeClr>
                </a:solidFill>
                <a:latin typeface="Arial"/>
                <a:ea typeface="DejaVu Sans"/>
              </a:rPr>
              <a:t>College Name-A.V.C College of Engineering</a:t>
            </a:r>
            <a:endParaRPr b="0" lang="en-IN" sz="2000" spc="-1" strike="noStrike">
              <a:solidFill>
                <a:srgbClr val="000000"/>
              </a:solidFill>
              <a:latin typeface="Arial"/>
            </a:endParaRPr>
          </a:p>
          <a:p>
            <a:pPr marL="457200" indent="-457200">
              <a:lnSpc>
                <a:spcPct val="100000"/>
              </a:lnSpc>
              <a:buClr>
                <a:srgbClr val="1482ac"/>
              </a:buClr>
              <a:buFont typeface="StarSymbol"/>
              <a:buAutoNum type="arabicPeriod"/>
            </a:pPr>
            <a:r>
              <a:rPr b="1" lang="en-US" sz="2000" spc="-1" strike="noStrike">
                <a:solidFill>
                  <a:schemeClr val="accent1">
                    <a:lumMod val="75000"/>
                  </a:schemeClr>
                </a:solidFill>
                <a:latin typeface="Arial"/>
                <a:ea typeface="DejaVu Sans"/>
              </a:rPr>
              <a:t>Department- CSE</a:t>
            </a:r>
            <a:endParaRPr b="0" lang="en-IN"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PlaceHolder 1"/>
          <p:cNvSpPr>
            <a:spLocks noGrp="1"/>
          </p:cNvSpPr>
          <p:nvPr>
            <p:ph type="title"/>
          </p:nvPr>
        </p:nvSpPr>
        <p:spPr>
          <a:xfrm>
            <a:off x="1463040" y="2766240"/>
            <a:ext cx="9298080" cy="1324800"/>
          </a:xfrm>
          <a:prstGeom prst="rect">
            <a:avLst/>
          </a:prstGeom>
          <a:noFill/>
          <a:ln w="0">
            <a:noFill/>
          </a:ln>
        </p:spPr>
        <p:txBody>
          <a:bodyPr lIns="0" rIns="0" tIns="0" bIns="0" anchor="b">
            <a:noAutofit/>
          </a:bodyPr>
          <a:p>
            <a:pPr indent="0" algn="ctr">
              <a:lnSpc>
                <a:spcPct val="100000"/>
              </a:lnSpc>
              <a:buNone/>
              <a:tabLst>
                <a:tab algn="l" pos="0"/>
              </a:tabLst>
            </a:pPr>
            <a:r>
              <a:rPr b="1" lang="en-US" sz="2800" spc="-1" strike="noStrike" cap="all">
                <a:solidFill>
                  <a:srgbClr val="002060"/>
                </a:solidFill>
                <a:latin typeface="Arial"/>
              </a:rPr>
              <a:t>THANK YOU</a:t>
            </a: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849600" y="558360"/>
            <a:ext cx="10514880" cy="1324800"/>
          </a:xfrm>
          <a:prstGeom prst="rect">
            <a:avLst/>
          </a:prstGeom>
          <a:noFill/>
          <a:ln w="0">
            <a:noFill/>
          </a:ln>
        </p:spPr>
        <p:txBody>
          <a:bodyPr lIns="90000" rIns="90000" tIns="45000" bIns="45000" anchor="b">
            <a:noAutofit/>
          </a:bodyPr>
          <a:p>
            <a:pPr indent="0">
              <a:lnSpc>
                <a:spcPct val="100000"/>
              </a:lnSpc>
              <a:buNone/>
              <a:tabLst>
                <a:tab algn="l" pos="0"/>
              </a:tabLst>
            </a:pPr>
            <a:r>
              <a:rPr b="1" lang="en-US" sz="2800" spc="-1" strike="noStrike" cap="all">
                <a:solidFill>
                  <a:srgbClr val="002060"/>
                </a:solidFill>
                <a:latin typeface="Arial"/>
              </a:rPr>
              <a:t>OUTLINE</a:t>
            </a:r>
            <a:endParaRPr b="0" lang="en-IN" sz="2800" spc="-1" strike="noStrike">
              <a:solidFill>
                <a:srgbClr val="000000"/>
              </a:solidFill>
              <a:latin typeface="Arial"/>
            </a:endParaRPr>
          </a:p>
        </p:txBody>
      </p:sp>
      <p:sp>
        <p:nvSpPr>
          <p:cNvPr id="138" name="PlaceHolder 2"/>
          <p:cNvSpPr>
            <a:spLocks noGrp="1"/>
          </p:cNvSpPr>
          <p:nvPr>
            <p:ph/>
          </p:nvPr>
        </p:nvSpPr>
        <p:spPr>
          <a:xfrm>
            <a:off x="838080" y="1618920"/>
            <a:ext cx="11018160" cy="5238360"/>
          </a:xfrm>
          <a:prstGeom prst="rect">
            <a:avLst/>
          </a:prstGeom>
          <a:noFill/>
          <a:ln w="0">
            <a:noFill/>
          </a:ln>
        </p:spPr>
        <p:txBody>
          <a:bodyPr lIns="90000" rIns="90000" tIns="45000" bIns="45000" anchor="t">
            <a:noAutofit/>
          </a:bodyPr>
          <a:p>
            <a:pPr indent="0">
              <a:lnSpc>
                <a:spcPct val="110000"/>
              </a:lnSpc>
              <a:spcBef>
                <a:spcPts val="400"/>
              </a:spcBef>
              <a:spcAft>
                <a:spcPts val="601"/>
              </a:spcAft>
              <a:buNone/>
              <a:tabLst>
                <a:tab algn="l" pos="0"/>
              </a:tabLst>
            </a:pPr>
            <a:r>
              <a:rPr b="1" lang="en-US" sz="2000" spc="-1" strike="noStrike">
                <a:solidFill>
                  <a:srgbClr val="404040"/>
                </a:solidFill>
                <a:latin typeface="Arial"/>
                <a:ea typeface="Franklin Gothic Book"/>
              </a:rPr>
              <a:t>  </a:t>
            </a:r>
            <a:endParaRPr b="0" lang="en-IN" sz="2000" spc="-1" strike="noStrike">
              <a:solidFill>
                <a:srgbClr val="000000"/>
              </a:solidFill>
              <a:latin typeface="Arial"/>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Problem Statement </a:t>
            </a:r>
            <a:r>
              <a:rPr b="0" lang="en-US" sz="2000" spc="-1" strike="noStrike">
                <a:solidFill>
                  <a:srgbClr val="404040"/>
                </a:solidFill>
                <a:latin typeface="Arial"/>
                <a:ea typeface="Franklin Gothic Book"/>
              </a:rPr>
              <a:t>(Should not include solution)</a:t>
            </a:r>
            <a:endParaRPr b="0" lang="en-IN" sz="2000" spc="-1" strike="noStrike">
              <a:solidFill>
                <a:srgbClr val="000000"/>
              </a:solidFill>
              <a:latin typeface="Arial"/>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Proposed System/Solution</a:t>
            </a:r>
            <a:endParaRPr b="0" lang="en-IN" sz="2000" spc="-1" strike="noStrike">
              <a:solidFill>
                <a:srgbClr val="000000"/>
              </a:solidFill>
              <a:latin typeface="Arial"/>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System Development Approach </a:t>
            </a:r>
            <a:r>
              <a:rPr b="0" lang="en-US" sz="2000" spc="-1" strike="noStrike">
                <a:solidFill>
                  <a:srgbClr val="404040"/>
                </a:solidFill>
                <a:latin typeface="Arial"/>
                <a:ea typeface="Franklin Gothic Book"/>
              </a:rPr>
              <a:t>(Technology Used) </a:t>
            </a:r>
            <a:endParaRPr b="0" lang="en-IN" sz="2000" spc="-1" strike="noStrike">
              <a:solidFill>
                <a:srgbClr val="000000"/>
              </a:solidFill>
              <a:latin typeface="Arial"/>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Algorithm &amp; Deployment  </a:t>
            </a:r>
            <a:endParaRPr b="0" lang="en-IN" sz="2000" spc="-1" strike="noStrike">
              <a:solidFill>
                <a:srgbClr val="000000"/>
              </a:solidFill>
              <a:latin typeface="Arial"/>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Result (Output Image)</a:t>
            </a:r>
            <a:endParaRPr b="0" lang="en-IN" sz="2000" spc="-1" strike="noStrike">
              <a:solidFill>
                <a:srgbClr val="000000"/>
              </a:solidFill>
              <a:latin typeface="Arial"/>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Conclusion</a:t>
            </a:r>
            <a:endParaRPr b="0" lang="en-IN" sz="2000" spc="-1" strike="noStrike">
              <a:solidFill>
                <a:srgbClr val="000000"/>
              </a:solidFill>
              <a:latin typeface="Arial"/>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References</a:t>
            </a:r>
            <a:endParaRPr b="0" lang="en-IN" sz="2000" spc="-1" strike="noStrike">
              <a:solidFill>
                <a:srgbClr val="000000"/>
              </a:solidFill>
              <a:latin typeface="Arial"/>
            </a:endParaRPr>
          </a:p>
          <a:p>
            <a:pPr indent="0">
              <a:lnSpc>
                <a:spcPct val="110000"/>
              </a:lnSpc>
              <a:spcBef>
                <a:spcPts val="340"/>
              </a:spcBef>
              <a:spcAft>
                <a:spcPts val="601"/>
              </a:spcAft>
              <a:buNone/>
              <a:tabLst>
                <a:tab algn="l" pos="0"/>
              </a:tabLst>
            </a:pPr>
            <a:endParaRPr b="0" lang="en-IN" sz="17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581040" y="702000"/>
            <a:ext cx="11028960" cy="529560"/>
          </a:xfrm>
          <a:prstGeom prst="rect">
            <a:avLst/>
          </a:prstGeom>
          <a:noFill/>
          <a:ln w="0">
            <a:noFill/>
          </a:ln>
        </p:spPr>
        <p:txBody>
          <a:bodyPr lIns="90000" rIns="90000" tIns="45000" bIns="45000" anchor="b">
            <a:normAutofit fontScale="65000"/>
          </a:bodyPr>
          <a:p>
            <a:pPr indent="0">
              <a:lnSpc>
                <a:spcPct val="100000"/>
              </a:lnSpc>
              <a:buNone/>
              <a:tabLst>
                <a:tab algn="l" pos="0"/>
              </a:tabLst>
            </a:pPr>
            <a:r>
              <a:rPr b="1" lang="en-US" sz="4400" spc="-1" strike="noStrike" cap="all">
                <a:solidFill>
                  <a:schemeClr val="accent1"/>
                </a:solidFill>
                <a:latin typeface="Arial"/>
              </a:rPr>
              <a:t>Problem Statement</a:t>
            </a:r>
            <a:endParaRPr b="0" lang="en-IN" sz="4400" spc="-1" strike="noStrike">
              <a:solidFill>
                <a:srgbClr val="000000"/>
              </a:solidFill>
              <a:latin typeface="Arial"/>
            </a:endParaRPr>
          </a:p>
        </p:txBody>
      </p:sp>
      <p:sp>
        <p:nvSpPr>
          <p:cNvPr id="140" name="PlaceHolder 2"/>
          <p:cNvSpPr>
            <a:spLocks noGrp="1"/>
          </p:cNvSpPr>
          <p:nvPr>
            <p:ph/>
          </p:nvPr>
        </p:nvSpPr>
        <p:spPr>
          <a:xfrm>
            <a:off x="452520" y="1237680"/>
            <a:ext cx="11028960" cy="4672440"/>
          </a:xfrm>
          <a:prstGeom prst="rect">
            <a:avLst/>
          </a:prstGeom>
          <a:noFill/>
          <a:ln w="0">
            <a:noFill/>
          </a:ln>
        </p:spPr>
        <p:txBody>
          <a:bodyPr lIns="90000" rIns="90000" tIns="45000" bIns="45000" anchor="ctr">
            <a:normAutofit fontScale="95000"/>
          </a:bodyPr>
          <a:p>
            <a:pPr marL="306000" indent="0">
              <a:lnSpc>
                <a:spcPct val="110000"/>
              </a:lnSpc>
              <a:spcBef>
                <a:spcPts val="479"/>
              </a:spcBef>
              <a:spcAft>
                <a:spcPts val="601"/>
              </a:spcAft>
              <a:buNone/>
              <a:tabLst>
                <a:tab algn="l" pos="0"/>
              </a:tabLst>
            </a:pPr>
            <a:endParaRPr b="0" lang="en-IN" sz="2400" spc="-1" strike="noStrike">
              <a:solidFill>
                <a:srgbClr val="000000"/>
              </a:solidFill>
              <a:latin typeface="Arial"/>
            </a:endParaRPr>
          </a:p>
          <a:p>
            <a:pPr marL="306000" indent="-306000">
              <a:lnSpc>
                <a:spcPct val="110000"/>
              </a:lnSpc>
              <a:spcBef>
                <a:spcPts val="479"/>
              </a:spcBef>
              <a:spcAft>
                <a:spcPts val="601"/>
              </a:spcAft>
              <a:buClr>
                <a:srgbClr val="1cade4"/>
              </a:buClr>
              <a:buSzPct val="92000"/>
              <a:buFont typeface="Wingdings 2" charset="2"/>
              <a:buChar char=""/>
              <a:tabLst>
                <a:tab algn="l" pos="0"/>
              </a:tabLst>
            </a:pPr>
            <a:r>
              <a:rPr b="1" lang="en-US" sz="2400" spc="-1" strike="noStrike">
                <a:solidFill>
                  <a:schemeClr val="accent1">
                    <a:lumMod val="50000"/>
                  </a:schemeClr>
                </a:solidFill>
                <a:latin typeface="Franklin Gothic Book"/>
              </a:rPr>
              <a:t> </a:t>
            </a:r>
            <a:r>
              <a:rPr b="1" lang="en-US" sz="2400" spc="-1" strike="noStrike">
                <a:solidFill>
                  <a:schemeClr val="accent1">
                    <a:lumMod val="50000"/>
                  </a:schemeClr>
                </a:solidFill>
                <a:latin typeface="Franklin Gothic Book"/>
              </a:rPr>
              <a:t>Project problem statement for keylogger Problem Statement</a:t>
            </a:r>
            <a:r>
              <a:rPr b="0" lang="en-US" sz="2400" spc="-1" strike="noStrike">
                <a:solidFill>
                  <a:schemeClr val="accent1">
                    <a:lumMod val="50000"/>
                  </a:schemeClr>
                </a:solidFill>
                <a:latin typeface="Franklin Gothic Book"/>
              </a:rPr>
              <a:t>:</a:t>
            </a:r>
            <a:endParaRPr b="0" lang="en-IN" sz="2400" spc="-1" strike="noStrike">
              <a:solidFill>
                <a:srgbClr val="000000"/>
              </a:solidFill>
              <a:latin typeface="Arial"/>
            </a:endParaRPr>
          </a:p>
          <a:p>
            <a:pPr marL="306000" indent="-306000">
              <a:lnSpc>
                <a:spcPct val="110000"/>
              </a:lnSpc>
              <a:spcBef>
                <a:spcPts val="479"/>
              </a:spcBef>
              <a:spcAft>
                <a:spcPts val="601"/>
              </a:spcAft>
              <a:buClr>
                <a:srgbClr val="1cade4"/>
              </a:buClr>
              <a:buSzPct val="92000"/>
              <a:buFont typeface="Wingdings 2" charset="2"/>
              <a:buChar char=""/>
              <a:tabLst>
                <a:tab algn="l" pos="0"/>
              </a:tabLst>
            </a:pPr>
            <a:r>
              <a:rPr b="0" lang="en-US" sz="2400" spc="-1" strike="noStrike">
                <a:solidFill>
                  <a:schemeClr val="accent1">
                    <a:lumMod val="50000"/>
                  </a:schemeClr>
                </a:solidFill>
                <a:latin typeface="Franklin Gothic Book"/>
              </a:rPr>
              <a:t> </a:t>
            </a:r>
            <a:r>
              <a:rPr b="0" lang="en-US" sz="2400" spc="-1" strike="noStrike">
                <a:solidFill>
                  <a:schemeClr val="accent1">
                    <a:lumMod val="50000"/>
                  </a:schemeClr>
                </a:solidFill>
                <a:latin typeface="Franklin Gothic Book"/>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they can capture sensitive information such as passwords, credit card details, and other personal data, leading to identity theft, financial loss, and privacy breaches.</a:t>
            </a:r>
            <a:br>
              <a:rPr sz="2400"/>
            </a:br>
            <a:r>
              <a:rPr b="0" lang="en-IN" sz="2400" spc="-1" strike="noStrike">
                <a:solidFill>
                  <a:schemeClr val="accent1">
                    <a:lumMod val="50000"/>
                  </a:schemeClr>
                </a:solidFill>
                <a:latin typeface="Franklin Gothic Book"/>
              </a:rPr>
              <a:t> </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581040" y="702000"/>
            <a:ext cx="11028960" cy="529560"/>
          </a:xfrm>
          <a:prstGeom prst="rect">
            <a:avLst/>
          </a:prstGeom>
          <a:noFill/>
          <a:ln w="0">
            <a:noFill/>
          </a:ln>
        </p:spPr>
        <p:txBody>
          <a:bodyPr lIns="90000" rIns="90000" tIns="45000" bIns="45000" anchor="b">
            <a:normAutofit fontScale="65000"/>
          </a:bodyPr>
          <a:p>
            <a:pPr indent="0">
              <a:lnSpc>
                <a:spcPct val="100000"/>
              </a:lnSpc>
              <a:buNone/>
              <a:tabLst>
                <a:tab algn="l" pos="0"/>
              </a:tabLst>
            </a:pPr>
            <a:r>
              <a:rPr b="1" lang="en-US" sz="4400" spc="-1" strike="noStrike" cap="all">
                <a:solidFill>
                  <a:schemeClr val="accent1"/>
                </a:solidFill>
                <a:latin typeface="Arial"/>
              </a:rPr>
              <a:t>Proposed Solution</a:t>
            </a:r>
            <a:endParaRPr b="0" lang="en-IN" sz="4400" spc="-1" strike="noStrike">
              <a:solidFill>
                <a:srgbClr val="000000"/>
              </a:solidFill>
              <a:latin typeface="Arial"/>
            </a:endParaRPr>
          </a:p>
        </p:txBody>
      </p:sp>
      <p:sp>
        <p:nvSpPr>
          <p:cNvPr id="142" name="PlaceHolder 2"/>
          <p:cNvSpPr>
            <a:spLocks noGrp="1"/>
          </p:cNvSpPr>
          <p:nvPr>
            <p:ph/>
          </p:nvPr>
        </p:nvSpPr>
        <p:spPr>
          <a:xfrm>
            <a:off x="441720" y="1796040"/>
            <a:ext cx="11612880" cy="4854600"/>
          </a:xfrm>
          <a:prstGeom prst="rect">
            <a:avLst/>
          </a:prstGeom>
          <a:noFill/>
          <a:ln w="0">
            <a:noFill/>
          </a:ln>
        </p:spPr>
        <p:txBody>
          <a:bodyPr lIns="90000" rIns="90000" tIns="45000" bIns="45000" anchor="ctr">
            <a:noAutofit/>
          </a:bodyPr>
          <a:p>
            <a:pPr marL="306000" indent="-306000">
              <a:lnSpc>
                <a:spcPct val="110000"/>
              </a:lnSpc>
              <a:spcBef>
                <a:spcPts val="241"/>
              </a:spcBef>
              <a:spcAft>
                <a:spcPts val="601"/>
              </a:spcAft>
              <a:buClr>
                <a:srgbClr val="1cade4"/>
              </a:buClr>
              <a:buSzPct val="92000"/>
              <a:buFont typeface="Wingdings 2" charset="2"/>
              <a:buChar char=""/>
            </a:pPr>
            <a:r>
              <a:rPr b="0" lang="en-US" sz="1200" spc="-1" strike="noStrike">
                <a:solidFill>
                  <a:srgbClr val="404040"/>
                </a:solidFill>
                <a:latin typeface="Franklin Gothic Book"/>
              </a:rPr>
              <a:t>Keyloggers are malicious software that can be a serious threat. Here are some proposed solutions to protect yourself from keyloggers:</a:t>
            </a:r>
            <a:endParaRPr b="0" lang="en-IN" sz="1200" spc="-1" strike="noStrike">
              <a:solidFill>
                <a:srgbClr val="000000"/>
              </a:solidFill>
              <a:latin typeface="Arial"/>
            </a:endParaRPr>
          </a:p>
          <a:p>
            <a:pPr marL="306000" indent="-306000">
              <a:lnSpc>
                <a:spcPct val="110000"/>
              </a:lnSpc>
              <a:spcBef>
                <a:spcPts val="241"/>
              </a:spcBef>
              <a:spcAft>
                <a:spcPts val="601"/>
              </a:spcAft>
              <a:buClr>
                <a:srgbClr val="1cade4"/>
              </a:buClr>
              <a:buSzPct val="92000"/>
              <a:buFont typeface="Wingdings 2" charset="2"/>
              <a:buChar char=""/>
            </a:pPr>
            <a:r>
              <a:rPr b="1" lang="en-US" sz="1200" spc="-1" strike="noStrike">
                <a:solidFill>
                  <a:srgbClr val="404040"/>
                </a:solidFill>
                <a:latin typeface="Franklin Gothic Book"/>
              </a:rPr>
              <a:t>Prevention:</a:t>
            </a:r>
            <a:endParaRPr b="0" lang="en-IN" sz="1200" spc="-1" strike="noStrike">
              <a:solidFill>
                <a:srgbClr val="000000"/>
              </a:solidFill>
              <a:latin typeface="Arial"/>
            </a:endParaRPr>
          </a:p>
          <a:p>
            <a:pPr marL="306000" indent="-306000">
              <a:lnSpc>
                <a:spcPct val="110000"/>
              </a:lnSpc>
              <a:spcBef>
                <a:spcPts val="241"/>
              </a:spcBef>
              <a:spcAft>
                <a:spcPts val="601"/>
              </a:spcAft>
              <a:buClr>
                <a:srgbClr val="1cade4"/>
              </a:buClr>
              <a:buSzPct val="92000"/>
              <a:buFont typeface="Wingdings 2" charset="2"/>
              <a:buChar char=""/>
            </a:pPr>
            <a:r>
              <a:rPr b="1" lang="en-US" sz="1200" spc="-1" strike="noStrike">
                <a:solidFill>
                  <a:srgbClr val="404040"/>
                </a:solidFill>
                <a:latin typeface="Franklin Gothic Book"/>
              </a:rPr>
              <a:t>Anti-virus and Anti-malware software:</a:t>
            </a:r>
            <a:r>
              <a:rPr b="0" lang="en-US" sz="1200" spc="-1" strike="noStrike">
                <a:solidFill>
                  <a:srgbClr val="404040"/>
                </a:solidFill>
                <a:latin typeface="Franklin Gothic Book"/>
              </a:rPr>
              <a:t> Install and keep up-to-date reputable antivirus and anti-malware software that can detect and remove keyloggers.</a:t>
            </a:r>
            <a:endParaRPr b="0" lang="en-IN" sz="1200" spc="-1" strike="noStrike">
              <a:solidFill>
                <a:srgbClr val="000000"/>
              </a:solidFill>
              <a:latin typeface="Arial"/>
            </a:endParaRPr>
          </a:p>
          <a:p>
            <a:pPr marL="306000" indent="-306000">
              <a:lnSpc>
                <a:spcPct val="110000"/>
              </a:lnSpc>
              <a:spcBef>
                <a:spcPts val="241"/>
              </a:spcBef>
              <a:spcAft>
                <a:spcPts val="601"/>
              </a:spcAft>
              <a:buClr>
                <a:srgbClr val="1cade4"/>
              </a:buClr>
              <a:buSzPct val="92000"/>
              <a:buFont typeface="Wingdings 2" charset="2"/>
              <a:buChar char=""/>
            </a:pPr>
            <a:r>
              <a:rPr b="1" lang="en-US" sz="1200" spc="-1" strike="noStrike">
                <a:solidFill>
                  <a:srgbClr val="404040"/>
                </a:solidFill>
                <a:latin typeface="Franklin Gothic Book"/>
              </a:rPr>
              <a:t>Be cautious with downloads and attachments:</a:t>
            </a:r>
            <a:r>
              <a:rPr b="0" lang="en-US" sz="1200" spc="-1" strike="noStrike">
                <a:solidFill>
                  <a:srgbClr val="404040"/>
                </a:solidFill>
                <a:latin typeface="Franklin Gothic Book"/>
              </a:rPr>
              <a:t> Only download files and open attachments from trusted sources. Be wary of clicking on links in emails, even if they appear to be from someone you know..</a:t>
            </a:r>
            <a:endParaRPr b="0" lang="en-IN" sz="1200" spc="-1" strike="noStrike">
              <a:solidFill>
                <a:srgbClr val="000000"/>
              </a:solidFill>
              <a:latin typeface="Arial"/>
            </a:endParaRPr>
          </a:p>
          <a:p>
            <a:pPr marL="306000" indent="-306000">
              <a:lnSpc>
                <a:spcPct val="110000"/>
              </a:lnSpc>
              <a:spcBef>
                <a:spcPts val="241"/>
              </a:spcBef>
              <a:spcAft>
                <a:spcPts val="601"/>
              </a:spcAft>
              <a:buClr>
                <a:srgbClr val="1cade4"/>
              </a:buClr>
              <a:buSzPct val="92000"/>
              <a:buFont typeface="Wingdings 2" charset="2"/>
              <a:buChar char=""/>
            </a:pPr>
            <a:r>
              <a:rPr b="1" lang="en-US" sz="1200" spc="-1" strike="noStrike">
                <a:solidFill>
                  <a:srgbClr val="404040"/>
                </a:solidFill>
                <a:latin typeface="Franklin Gothic Book"/>
              </a:rPr>
              <a:t>Detection:</a:t>
            </a:r>
            <a:endParaRPr b="0" lang="en-IN" sz="1200" spc="-1" strike="noStrike">
              <a:solidFill>
                <a:srgbClr val="000000"/>
              </a:solidFill>
              <a:latin typeface="Arial"/>
            </a:endParaRPr>
          </a:p>
          <a:p>
            <a:pPr marL="306000" indent="-306000">
              <a:lnSpc>
                <a:spcPct val="110000"/>
              </a:lnSpc>
              <a:spcBef>
                <a:spcPts val="241"/>
              </a:spcBef>
              <a:spcAft>
                <a:spcPts val="601"/>
              </a:spcAft>
              <a:buClr>
                <a:srgbClr val="1cade4"/>
              </a:buClr>
              <a:buSzPct val="92000"/>
              <a:buFont typeface="Wingdings 2" charset="2"/>
              <a:buChar char=""/>
            </a:pPr>
            <a:r>
              <a:rPr b="1" lang="en-US" sz="1200" spc="-1" strike="noStrike">
                <a:solidFill>
                  <a:srgbClr val="404040"/>
                </a:solidFill>
                <a:latin typeface="Franklin Gothic Book"/>
              </a:rPr>
              <a:t>System behavior changes:</a:t>
            </a:r>
            <a:r>
              <a:rPr b="0" lang="en-US" sz="1200" spc="-1" strike="noStrike">
                <a:solidFill>
                  <a:srgbClr val="404040"/>
                </a:solidFill>
                <a:latin typeface="Franklin Gothic Book"/>
              </a:rPr>
              <a:t> Unusual slowdowns, new programs running in the background, or unexplained browser activity can be signs of a keylogger infection.</a:t>
            </a:r>
            <a:endParaRPr b="0" lang="en-IN" sz="1200" spc="-1" strike="noStrike">
              <a:solidFill>
                <a:srgbClr val="000000"/>
              </a:solidFill>
              <a:latin typeface="Arial"/>
            </a:endParaRPr>
          </a:p>
          <a:p>
            <a:pPr marL="306000" indent="-306000">
              <a:lnSpc>
                <a:spcPct val="110000"/>
              </a:lnSpc>
              <a:spcBef>
                <a:spcPts val="241"/>
              </a:spcBef>
              <a:spcAft>
                <a:spcPts val="601"/>
              </a:spcAft>
              <a:buClr>
                <a:srgbClr val="1cade4"/>
              </a:buClr>
              <a:buSzPct val="92000"/>
              <a:buFont typeface="Wingdings 2" charset="2"/>
              <a:buChar char=""/>
            </a:pPr>
            <a:r>
              <a:rPr b="1" lang="en-US" sz="1200" spc="-1" strike="noStrike">
                <a:solidFill>
                  <a:srgbClr val="404040"/>
                </a:solidFill>
                <a:latin typeface="Franklin Gothic Book"/>
              </a:rPr>
              <a:t>Anti-keylogging software:</a:t>
            </a:r>
            <a:r>
              <a:rPr b="0" lang="en-US" sz="1200" spc="-1" strike="noStrike">
                <a:solidFill>
                  <a:srgbClr val="404040"/>
                </a:solidFill>
                <a:latin typeface="Franklin Gothic Book"/>
              </a:rPr>
              <a:t> There are specific anti-keylogging programs that can detect and block keyloggers.</a:t>
            </a:r>
            <a:endParaRPr b="0" lang="en-IN" sz="1200" spc="-1" strike="noStrike">
              <a:solidFill>
                <a:srgbClr val="000000"/>
              </a:solidFill>
              <a:latin typeface="Arial"/>
            </a:endParaRPr>
          </a:p>
          <a:p>
            <a:pPr marL="306000" indent="-306000">
              <a:lnSpc>
                <a:spcPct val="110000"/>
              </a:lnSpc>
              <a:spcBef>
                <a:spcPts val="241"/>
              </a:spcBef>
              <a:spcAft>
                <a:spcPts val="601"/>
              </a:spcAft>
              <a:buClr>
                <a:srgbClr val="1cade4"/>
              </a:buClr>
              <a:buSzPct val="92000"/>
              <a:buFont typeface="Wingdings 2" charset="2"/>
              <a:buChar char=""/>
            </a:pPr>
            <a:r>
              <a:rPr b="1" lang="en-US" sz="1200" spc="-1" strike="noStrike">
                <a:solidFill>
                  <a:srgbClr val="404040"/>
                </a:solidFill>
                <a:latin typeface="Franklin Gothic Book"/>
              </a:rPr>
              <a:t>Regular security scans:</a:t>
            </a:r>
            <a:r>
              <a:rPr b="0" lang="en-US" sz="1200" spc="-1" strike="noStrike">
                <a:solidFill>
                  <a:srgbClr val="404040"/>
                </a:solidFill>
                <a:latin typeface="Franklin Gothic Book"/>
              </a:rPr>
              <a:t> Regularly scan your system with your antivirus and anti-malware software to detect any potential threats.</a:t>
            </a:r>
            <a:endParaRPr b="0" lang="en-IN" sz="1200" spc="-1" strike="noStrike">
              <a:solidFill>
                <a:srgbClr val="000000"/>
              </a:solidFill>
              <a:latin typeface="Arial"/>
            </a:endParaRPr>
          </a:p>
          <a:p>
            <a:pPr marL="306000" indent="-306000">
              <a:lnSpc>
                <a:spcPct val="110000"/>
              </a:lnSpc>
              <a:spcBef>
                <a:spcPts val="241"/>
              </a:spcBef>
              <a:spcAft>
                <a:spcPts val="601"/>
              </a:spcAft>
              <a:buClr>
                <a:srgbClr val="1cade4"/>
              </a:buClr>
              <a:buSzPct val="92000"/>
              <a:buFont typeface="Wingdings 2" charset="2"/>
              <a:buChar char=""/>
            </a:pPr>
            <a:r>
              <a:rPr b="1" lang="en-US" sz="1200" spc="-1" strike="noStrike">
                <a:solidFill>
                  <a:srgbClr val="404040"/>
                </a:solidFill>
                <a:latin typeface="Franklin Gothic Book"/>
              </a:rPr>
              <a:t>Recovery:</a:t>
            </a:r>
            <a:endParaRPr b="0" lang="en-IN" sz="1200" spc="-1" strike="noStrike">
              <a:solidFill>
                <a:srgbClr val="000000"/>
              </a:solidFill>
              <a:latin typeface="Arial"/>
            </a:endParaRPr>
          </a:p>
          <a:p>
            <a:pPr marL="306000" indent="-306000">
              <a:lnSpc>
                <a:spcPct val="110000"/>
              </a:lnSpc>
              <a:spcBef>
                <a:spcPts val="241"/>
              </a:spcBef>
              <a:spcAft>
                <a:spcPts val="601"/>
              </a:spcAft>
              <a:buClr>
                <a:srgbClr val="1cade4"/>
              </a:buClr>
              <a:buSzPct val="92000"/>
              <a:buFont typeface="Wingdings 2" charset="2"/>
              <a:buChar char=""/>
            </a:pPr>
            <a:r>
              <a:rPr b="1" lang="en-US" sz="1200" spc="-1" strike="noStrike">
                <a:solidFill>
                  <a:srgbClr val="404040"/>
                </a:solidFill>
                <a:latin typeface="Franklin Gothic Book"/>
              </a:rPr>
              <a:t>Boot into Safe Mode:</a:t>
            </a:r>
            <a:r>
              <a:rPr b="0" lang="en-US" sz="1200" spc="-1" strike="noStrike">
                <a:solidFill>
                  <a:srgbClr val="404040"/>
                </a:solidFill>
                <a:latin typeface="Franklin Gothic Book"/>
              </a:rPr>
              <a:t> If you suspect a keylogger infection, boot your computer into Safe Mode. This will only load the essential programs needed to run your system, making it easier to identify and remove the keylogger.</a:t>
            </a:r>
            <a:endParaRPr b="0" lang="en-IN" sz="1200" spc="-1" strike="noStrike">
              <a:solidFill>
                <a:srgbClr val="000000"/>
              </a:solidFill>
              <a:latin typeface="Arial"/>
            </a:endParaRPr>
          </a:p>
          <a:p>
            <a:pPr marL="306000" indent="-306000">
              <a:lnSpc>
                <a:spcPct val="110000"/>
              </a:lnSpc>
              <a:spcBef>
                <a:spcPts val="241"/>
              </a:spcBef>
              <a:spcAft>
                <a:spcPts val="601"/>
              </a:spcAft>
              <a:buClr>
                <a:srgbClr val="1cade4"/>
              </a:buClr>
              <a:buSzPct val="92000"/>
              <a:buFont typeface="Wingdings 2" charset="2"/>
              <a:buChar char=""/>
            </a:pPr>
            <a:r>
              <a:rPr b="1" lang="en-US" sz="1200" spc="-1" strike="noStrike">
                <a:solidFill>
                  <a:srgbClr val="404040"/>
                </a:solidFill>
                <a:latin typeface="Franklin Gothic Book"/>
              </a:rPr>
              <a:t>Security software scan:</a:t>
            </a:r>
            <a:r>
              <a:rPr b="0" lang="en-US" sz="1200" spc="-1" strike="noStrike">
                <a:solidFill>
                  <a:srgbClr val="404040"/>
                </a:solidFill>
                <a:latin typeface="Franklin Gothic Book"/>
              </a:rPr>
              <a:t> Run a full scan with your antivirus and anti-malware software in Safe Mode.</a:t>
            </a:r>
            <a:endParaRPr b="0" lang="en-IN" sz="1200" spc="-1" strike="noStrike">
              <a:solidFill>
                <a:srgbClr val="000000"/>
              </a:solidFill>
              <a:latin typeface="Arial"/>
            </a:endParaRPr>
          </a:p>
          <a:p>
            <a:pPr marL="306000" indent="-306000">
              <a:lnSpc>
                <a:spcPct val="110000"/>
              </a:lnSpc>
              <a:spcBef>
                <a:spcPts val="241"/>
              </a:spcBef>
              <a:spcAft>
                <a:spcPts val="601"/>
              </a:spcAft>
              <a:buClr>
                <a:srgbClr val="1cade4"/>
              </a:buClr>
              <a:buSzPct val="92000"/>
              <a:buFont typeface="Wingdings 2" charset="2"/>
              <a:buChar char=""/>
            </a:pPr>
            <a:r>
              <a:rPr b="1" lang="en-US" sz="1200" spc="-1" strike="noStrike">
                <a:solidFill>
                  <a:srgbClr val="404040"/>
                </a:solidFill>
                <a:latin typeface="Franklin Gothic Book"/>
              </a:rPr>
              <a:t>Change passwords:</a:t>
            </a:r>
            <a:r>
              <a:rPr b="0" lang="en-US" sz="1200" spc="-1" strike="noStrike">
                <a:solidFill>
                  <a:srgbClr val="404040"/>
                </a:solidFill>
                <a:latin typeface="Franklin Gothic Book"/>
              </a:rPr>
              <a:t> Once you've removed the keylogger, change all your passwords for online accounts, especially financial accounts and email.</a:t>
            </a:r>
            <a:endParaRPr b="0" lang="en-IN" sz="1200" spc="-1" strike="noStrike">
              <a:solidFill>
                <a:srgbClr val="000000"/>
              </a:solidFill>
              <a:latin typeface="Arial"/>
            </a:endParaRPr>
          </a:p>
          <a:p>
            <a:pPr marL="306000" indent="-306000">
              <a:lnSpc>
                <a:spcPct val="110000"/>
              </a:lnSpc>
              <a:spcBef>
                <a:spcPts val="241"/>
              </a:spcBef>
              <a:spcAft>
                <a:spcPts val="601"/>
              </a:spcAft>
              <a:buClr>
                <a:srgbClr val="1cade4"/>
              </a:buClr>
              <a:buSzPct val="92000"/>
              <a:buFont typeface="Wingdings 2" charset="2"/>
              <a:buChar char=""/>
            </a:pPr>
            <a:r>
              <a:rPr b="1" lang="en-US" sz="1200" spc="-1" strike="noStrike">
                <a:solidFill>
                  <a:srgbClr val="404040"/>
                </a:solidFill>
                <a:latin typeface="Franklin Gothic Book"/>
              </a:rPr>
              <a:t>Additional Tips:</a:t>
            </a:r>
            <a:endParaRPr b="0" lang="en-IN" sz="1200" spc="-1" strike="noStrike">
              <a:solidFill>
                <a:srgbClr val="000000"/>
              </a:solidFill>
              <a:latin typeface="Arial"/>
            </a:endParaRPr>
          </a:p>
          <a:p>
            <a:pPr marL="306000" indent="-306000">
              <a:lnSpc>
                <a:spcPct val="110000"/>
              </a:lnSpc>
              <a:spcBef>
                <a:spcPts val="241"/>
              </a:spcBef>
              <a:spcAft>
                <a:spcPts val="601"/>
              </a:spcAft>
              <a:buClr>
                <a:srgbClr val="1cade4"/>
              </a:buClr>
              <a:buSzPct val="92000"/>
              <a:buFont typeface="Wingdings 2" charset="2"/>
              <a:buChar char=""/>
            </a:pPr>
            <a:r>
              <a:rPr b="1" lang="en-US" sz="1200" spc="-1" strike="noStrike">
                <a:solidFill>
                  <a:srgbClr val="404040"/>
                </a:solidFill>
                <a:latin typeface="Franklin Gothic Book"/>
              </a:rPr>
              <a:t>Be mindful of public computers:</a:t>
            </a:r>
            <a:r>
              <a:rPr b="0" lang="en-US" sz="1200" spc="-1" strike="noStrike">
                <a:solidFill>
                  <a:srgbClr val="404040"/>
                </a:solidFill>
                <a:latin typeface="Franklin Gothic Book"/>
              </a:rPr>
              <a:t> Avoid entering sensitive information on public computers, as they may be infected with keyloggers.</a:t>
            </a:r>
            <a:endParaRPr b="0" lang="en-IN" sz="1200" spc="-1" strike="noStrike">
              <a:solidFill>
                <a:srgbClr val="000000"/>
              </a:solidFill>
              <a:latin typeface="Arial"/>
            </a:endParaRPr>
          </a:p>
          <a:p>
            <a:pPr marL="306000" indent="-306000">
              <a:lnSpc>
                <a:spcPct val="110000"/>
              </a:lnSpc>
              <a:spcBef>
                <a:spcPts val="241"/>
              </a:spcBef>
              <a:spcAft>
                <a:spcPts val="601"/>
              </a:spcAft>
              <a:buClr>
                <a:srgbClr val="1cade4"/>
              </a:buClr>
              <a:buSzPct val="92000"/>
              <a:buFont typeface="Wingdings 2" charset="2"/>
              <a:buChar char=""/>
            </a:pPr>
            <a:r>
              <a:rPr b="1" lang="en-US" sz="1200" spc="-1" strike="noStrike">
                <a:solidFill>
                  <a:srgbClr val="404040"/>
                </a:solidFill>
                <a:latin typeface="Franklin Gothic Book"/>
              </a:rPr>
              <a:t>Keep your software updated:</a:t>
            </a:r>
            <a:r>
              <a:rPr b="0" lang="en-US" sz="1200" spc="-1" strike="noStrike">
                <a:solidFill>
                  <a:srgbClr val="404040"/>
                </a:solidFill>
                <a:latin typeface="Franklin Gothic Book"/>
              </a:rPr>
              <a:t> Always update your operating system, applications, and web browser to the latest versions to patch security vulnerabilities that keyloggers might exploit.</a:t>
            </a:r>
            <a:endParaRPr b="0" lang="en-IN" sz="1200" spc="-1" strike="noStrike">
              <a:solidFill>
                <a:srgbClr val="000000"/>
              </a:solidFill>
              <a:latin typeface="Arial"/>
            </a:endParaRPr>
          </a:p>
          <a:p>
            <a:pPr indent="0">
              <a:lnSpc>
                <a:spcPct val="110000"/>
              </a:lnSpc>
              <a:spcBef>
                <a:spcPts val="340"/>
              </a:spcBef>
              <a:spcAft>
                <a:spcPts val="601"/>
              </a:spcAft>
              <a:buNone/>
              <a:tabLst>
                <a:tab algn="l" pos="0"/>
              </a:tabLst>
            </a:pPr>
            <a:endParaRPr b="0" lang="en-IN" sz="17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581040" y="662400"/>
            <a:ext cx="11028960" cy="529560"/>
          </a:xfrm>
          <a:prstGeom prst="rect">
            <a:avLst/>
          </a:prstGeom>
          <a:noFill/>
          <a:ln w="0">
            <a:noFill/>
          </a:ln>
        </p:spPr>
        <p:txBody>
          <a:bodyPr lIns="90000" rIns="90000" tIns="45000" bIns="45000" anchor="b">
            <a:normAutofit fontScale="65000"/>
          </a:bodyPr>
          <a:p>
            <a:pPr indent="0">
              <a:lnSpc>
                <a:spcPct val="100000"/>
              </a:lnSpc>
              <a:buNone/>
              <a:tabLst>
                <a:tab algn="l" pos="0"/>
              </a:tabLst>
            </a:pPr>
            <a:r>
              <a:rPr b="1" lang="en-US" sz="4400" spc="-1" strike="noStrike" cap="all">
                <a:solidFill>
                  <a:schemeClr val="accent1"/>
                </a:solidFill>
                <a:latin typeface="Arial"/>
                <a:ea typeface="Franklin Gothic Demi"/>
              </a:rPr>
              <a:t>System  Approach</a:t>
            </a:r>
            <a:endParaRPr b="0" lang="en-IN" sz="4400" spc="-1" strike="noStrike">
              <a:solidFill>
                <a:srgbClr val="000000"/>
              </a:solidFill>
              <a:latin typeface="Arial"/>
            </a:endParaRPr>
          </a:p>
        </p:txBody>
      </p:sp>
      <p:sp>
        <p:nvSpPr>
          <p:cNvPr id="144" name="PlaceHolder 2"/>
          <p:cNvSpPr>
            <a:spLocks noGrp="1"/>
          </p:cNvSpPr>
          <p:nvPr>
            <p:ph/>
          </p:nvPr>
        </p:nvSpPr>
        <p:spPr>
          <a:xfrm>
            <a:off x="581040" y="1302120"/>
            <a:ext cx="11028960" cy="4672440"/>
          </a:xfrm>
          <a:prstGeom prst="rect">
            <a:avLst/>
          </a:prstGeom>
          <a:noFill/>
          <a:ln w="0">
            <a:noFill/>
          </a:ln>
        </p:spPr>
        <p:txBody>
          <a:bodyPr lIns="90000" rIns="90000" tIns="45000" bIns="45000" anchor="ctr">
            <a:noAutofit/>
          </a:bodyPr>
          <a:p>
            <a:pPr indent="0">
              <a:lnSpc>
                <a:spcPct val="110000"/>
              </a:lnSpc>
              <a:spcBef>
                <a:spcPts val="360"/>
              </a:spcBef>
              <a:spcAft>
                <a:spcPts val="601"/>
              </a:spcAft>
              <a:buNone/>
              <a:tabLst>
                <a:tab algn="l" pos="0"/>
              </a:tabLst>
            </a:pPr>
            <a:r>
              <a:rPr b="1" lang="en-IN" sz="1800" spc="-1" strike="noStrike">
                <a:solidFill>
                  <a:srgbClr val="0f0f0f"/>
                </a:solidFill>
                <a:latin typeface="Franklin Gothic Book"/>
                <a:ea typeface="Franklin Gothic Book"/>
              </a:rPr>
              <a:t>The "System Approach" section outlines the overall strategy and methodology for developing and implementing the rental bike prediction system. Here's a suggested structure for this section:</a:t>
            </a:r>
            <a:endParaRPr b="0" lang="en-IN" sz="1800" spc="-1" strike="noStrike">
              <a:solidFill>
                <a:srgbClr val="000000"/>
              </a:solidFill>
              <a:latin typeface="Arial"/>
            </a:endParaRPr>
          </a:p>
          <a:p>
            <a:pPr marL="305280" indent="-305280">
              <a:lnSpc>
                <a:spcPct val="110000"/>
              </a:lnSpc>
              <a:spcBef>
                <a:spcPts val="360"/>
              </a:spcBef>
              <a:spcAft>
                <a:spcPts val="601"/>
              </a:spcAft>
              <a:buClr>
                <a:srgbClr val="1cade4"/>
              </a:buClr>
              <a:buSzPct val="92000"/>
              <a:buFont typeface="Wingdings 2" charset="2"/>
              <a:buChar char=""/>
              <a:tabLst>
                <a:tab algn="l" pos="0"/>
              </a:tabLst>
            </a:pPr>
            <a:r>
              <a:rPr b="1" lang="en-IN" sz="1800" spc="-1" strike="noStrike">
                <a:solidFill>
                  <a:srgbClr val="0f0f0f"/>
                </a:solidFill>
                <a:latin typeface="Franklin Gothic Book"/>
                <a:ea typeface="Franklin Gothic Book"/>
              </a:rPr>
              <a:t>System requirements:</a:t>
            </a:r>
            <a:r>
              <a:rPr b="1" lang="en-US" sz="1800" spc="-1" strike="noStrike">
                <a:solidFill>
                  <a:srgbClr val="404040"/>
                </a:solidFill>
                <a:latin typeface="Franklin Gothic Book"/>
                <a:ea typeface="Franklin Gothic Book"/>
              </a:rPr>
              <a:t>100 МВ free disk space. Pentium II processor or higher. 512 MB RAM.</a:t>
            </a:r>
            <a:endParaRPr b="0" lang="en-IN" sz="1800" spc="-1" strike="noStrike">
              <a:solidFill>
                <a:srgbClr val="000000"/>
              </a:solidFill>
              <a:latin typeface="Arial"/>
            </a:endParaRPr>
          </a:p>
          <a:p>
            <a:pPr marL="305280" indent="-305280">
              <a:lnSpc>
                <a:spcPct val="110000"/>
              </a:lnSpc>
              <a:spcBef>
                <a:spcPts val="360"/>
              </a:spcBef>
              <a:spcAft>
                <a:spcPts val="601"/>
              </a:spcAft>
              <a:buClr>
                <a:srgbClr val="1cade4"/>
              </a:buClr>
              <a:buSzPct val="92000"/>
              <a:buFont typeface="Wingdings 2" charset="2"/>
              <a:buChar char=""/>
              <a:tabLst>
                <a:tab algn="l" pos="0"/>
              </a:tabLst>
            </a:pPr>
            <a:r>
              <a:rPr b="1" lang="en-IN" sz="1800" spc="-1" strike="noStrike">
                <a:solidFill>
                  <a:srgbClr val="0f0f0f"/>
                </a:solidFill>
                <a:latin typeface="Franklin Gothic Book"/>
                <a:ea typeface="Franklin Gothic Book"/>
              </a:rPr>
              <a:t>Library required to build the model:</a:t>
            </a:r>
            <a:endParaRPr b="0" lang="en-IN" sz="1800" spc="-1" strike="noStrike">
              <a:solidFill>
                <a:srgbClr val="000000"/>
              </a:solidFill>
              <a:latin typeface="Arial"/>
            </a:endParaRPr>
          </a:p>
          <a:p>
            <a:pPr marL="305280" indent="-305280">
              <a:lnSpc>
                <a:spcPct val="110000"/>
              </a:lnSpc>
              <a:spcBef>
                <a:spcPts val="360"/>
              </a:spcBef>
              <a:spcAft>
                <a:spcPts val="601"/>
              </a:spcAft>
              <a:buClr>
                <a:srgbClr val="1cade4"/>
              </a:buClr>
              <a:buSzPct val="92000"/>
              <a:buFont typeface="Wingdings 2" charset="2"/>
              <a:buChar char=""/>
              <a:tabLst>
                <a:tab algn="l" pos="0"/>
              </a:tabLst>
            </a:pPr>
            <a:r>
              <a:rPr b="1" lang="en-IN" sz="1800" spc="-1" strike="noStrike">
                <a:solidFill>
                  <a:srgbClr val="0f0f0f"/>
                </a:solidFill>
                <a:latin typeface="Franklin Gothic Book"/>
                <a:ea typeface="Franklin Gothic Book"/>
              </a:rPr>
              <a:t> </a:t>
            </a:r>
            <a:r>
              <a:rPr b="1" lang="en-US" sz="1800" spc="-1" strike="noStrike">
                <a:solidFill>
                  <a:srgbClr val="404040"/>
                </a:solidFill>
                <a:latin typeface="Franklin Gothic Book"/>
                <a:ea typeface="Franklin Gothic Book"/>
              </a:rPr>
              <a:t> </a:t>
            </a:r>
            <a:r>
              <a:rPr b="1" lang="en-US" sz="1800" spc="-1" strike="noStrike">
                <a:solidFill>
                  <a:srgbClr val="000000"/>
                </a:solidFill>
                <a:latin typeface="Franklin Gothic Book"/>
                <a:ea typeface="Franklin Gothic Book"/>
              </a:rPr>
              <a:t>pynput</a:t>
            </a:r>
            <a:endParaRPr b="0" lang="en-IN" sz="1800" spc="-1" strike="noStrike">
              <a:solidFill>
                <a:srgbClr val="000000"/>
              </a:solidFill>
              <a:latin typeface="Arial"/>
            </a:endParaRPr>
          </a:p>
          <a:p>
            <a:pPr marL="305280" indent="-305280">
              <a:lnSpc>
                <a:spcPct val="110000"/>
              </a:lnSpc>
              <a:spcBef>
                <a:spcPts val="360"/>
              </a:spcBef>
              <a:spcAft>
                <a:spcPts val="601"/>
              </a:spcAft>
              <a:buClr>
                <a:srgbClr val="1cade4"/>
              </a:buClr>
              <a:buSzPct val="92000"/>
              <a:buFont typeface="Wingdings 2" charset="2"/>
              <a:buChar char=""/>
              <a:tabLst>
                <a:tab algn="l" pos="0"/>
              </a:tabLst>
            </a:pPr>
            <a:r>
              <a:rPr b="1" lang="en-US" sz="1800" spc="-1" strike="noStrike">
                <a:solidFill>
                  <a:srgbClr val="404040"/>
                </a:solidFill>
                <a:latin typeface="Franklin Gothic Book"/>
                <a:ea typeface="Franklin Gothic Book"/>
              </a:rPr>
              <a:t>  </a:t>
            </a:r>
            <a:r>
              <a:rPr b="1" lang="en-US" sz="1800" spc="-1" strike="noStrike">
                <a:solidFill>
                  <a:srgbClr val="000000"/>
                </a:solidFill>
                <a:latin typeface="Franklin Gothic Book"/>
                <a:ea typeface="Franklin Gothic Book"/>
              </a:rPr>
              <a:t>mSpy</a:t>
            </a:r>
            <a:r>
              <a:rPr b="0" lang="en-US" sz="1800" spc="-1" strike="noStrike">
                <a:solidFill>
                  <a:srgbClr val="000000"/>
                </a:solidFill>
                <a:latin typeface="Franklin Gothic Book"/>
                <a:ea typeface="Franklin Gothic Book"/>
              </a:rPr>
              <a:t> </a:t>
            </a:r>
            <a:endParaRPr b="0" lang="en-IN" sz="1800" spc="-1" strike="noStrike">
              <a:solidFill>
                <a:srgbClr val="000000"/>
              </a:solidFill>
              <a:latin typeface="Arial"/>
            </a:endParaRPr>
          </a:p>
          <a:p>
            <a:pPr marL="305280" indent="-305280">
              <a:lnSpc>
                <a:spcPct val="110000"/>
              </a:lnSpc>
              <a:spcBef>
                <a:spcPts val="360"/>
              </a:spcBef>
              <a:spcAft>
                <a:spcPts val="601"/>
              </a:spcAft>
              <a:buClr>
                <a:srgbClr val="1cade4"/>
              </a:buClr>
              <a:buSzPct val="92000"/>
              <a:buFont typeface="Wingdings 2" charset="2"/>
              <a:buChar char=""/>
              <a:tabLst>
                <a:tab algn="l" pos="0"/>
              </a:tabLst>
            </a:pPr>
            <a:r>
              <a:rPr b="1" lang="en-US" sz="1800" spc="-1" strike="noStrike">
                <a:solidFill>
                  <a:srgbClr val="000000"/>
                </a:solidFill>
                <a:latin typeface="Franklin Gothic Book"/>
                <a:ea typeface="Franklin Gothic Book"/>
              </a:rPr>
              <a:t> </a:t>
            </a:r>
            <a:r>
              <a:rPr b="1" lang="en-US" sz="1800" spc="-1" strike="noStrike">
                <a:solidFill>
                  <a:srgbClr val="000000"/>
                </a:solidFill>
                <a:latin typeface="Franklin Gothic Book"/>
                <a:ea typeface="Franklin Gothic Book"/>
              </a:rPr>
              <a:t>Tkinter</a:t>
            </a:r>
            <a:endParaRPr b="0" lang="en-IN" sz="1800" spc="-1" strike="noStrike">
              <a:solidFill>
                <a:srgbClr val="000000"/>
              </a:solidFill>
              <a:latin typeface="Arial"/>
            </a:endParaRPr>
          </a:p>
          <a:p>
            <a:pPr marL="305280" indent="-305280">
              <a:lnSpc>
                <a:spcPct val="110000"/>
              </a:lnSpc>
              <a:spcBef>
                <a:spcPts val="360"/>
              </a:spcBef>
              <a:spcAft>
                <a:spcPts val="601"/>
              </a:spcAft>
              <a:buClr>
                <a:srgbClr val="1cade4"/>
              </a:buClr>
              <a:buSzPct val="92000"/>
              <a:buFont typeface="Wingdings 2" charset="2"/>
              <a:buChar char=""/>
              <a:tabLst>
                <a:tab algn="l" pos="0"/>
              </a:tabLst>
            </a:pPr>
            <a:r>
              <a:rPr b="1" lang="en-US" sz="1800" spc="-1" strike="noStrike">
                <a:solidFill>
                  <a:srgbClr val="000000"/>
                </a:solidFill>
                <a:latin typeface="Franklin Gothic Book"/>
                <a:ea typeface="Franklin Gothic Book"/>
              </a:rPr>
              <a:t> </a:t>
            </a:r>
            <a:r>
              <a:rPr b="1" lang="en-US" sz="1800" spc="-1" strike="noStrike">
                <a:solidFill>
                  <a:srgbClr val="000000"/>
                </a:solidFill>
                <a:latin typeface="Franklin Gothic Book"/>
                <a:ea typeface="Franklin Gothic Book"/>
              </a:rPr>
              <a:t>jsonlib</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581040" y="702000"/>
            <a:ext cx="11028960" cy="529560"/>
          </a:xfrm>
          <a:prstGeom prst="rect">
            <a:avLst/>
          </a:prstGeom>
          <a:noFill/>
          <a:ln w="0">
            <a:noFill/>
          </a:ln>
        </p:spPr>
        <p:txBody>
          <a:bodyPr lIns="90000" rIns="90000" tIns="45000" bIns="45000" anchor="b">
            <a:normAutofit fontScale="65000"/>
          </a:bodyPr>
          <a:p>
            <a:pPr indent="0">
              <a:lnSpc>
                <a:spcPct val="100000"/>
              </a:lnSpc>
              <a:buNone/>
              <a:tabLst>
                <a:tab algn="l" pos="0"/>
              </a:tabLst>
            </a:pPr>
            <a:r>
              <a:rPr b="1" lang="en-US" sz="4400" spc="-1" strike="noStrike" cap="all">
                <a:solidFill>
                  <a:schemeClr val="accent1"/>
                </a:solidFill>
                <a:latin typeface="Arial"/>
                <a:ea typeface="Franklin Gothic Demi"/>
              </a:rPr>
              <a:t>Algorithm &amp; Deployment</a:t>
            </a:r>
            <a:endParaRPr b="0" lang="en-IN" sz="4400" spc="-1" strike="noStrike">
              <a:solidFill>
                <a:srgbClr val="000000"/>
              </a:solidFill>
              <a:latin typeface="Arial"/>
            </a:endParaRPr>
          </a:p>
        </p:txBody>
      </p:sp>
      <p:sp>
        <p:nvSpPr>
          <p:cNvPr id="146" name="PlaceHolder 2"/>
          <p:cNvSpPr>
            <a:spLocks noGrp="1"/>
          </p:cNvSpPr>
          <p:nvPr>
            <p:ph/>
          </p:nvPr>
        </p:nvSpPr>
        <p:spPr>
          <a:xfrm>
            <a:off x="581040" y="2013840"/>
            <a:ext cx="11028960" cy="5365800"/>
          </a:xfrm>
          <a:prstGeom prst="rect">
            <a:avLst/>
          </a:prstGeom>
          <a:noFill/>
          <a:ln w="0">
            <a:noFill/>
          </a:ln>
        </p:spPr>
        <p:txBody>
          <a:bodyPr lIns="90000" rIns="90000" tIns="45000" bIns="45000" anchor="ctr">
            <a:normAutofit fontScale="75000"/>
          </a:bodyPr>
          <a:p>
            <a:pPr marL="306000" indent="0">
              <a:lnSpc>
                <a:spcPct val="110000"/>
              </a:lnSpc>
              <a:spcBef>
                <a:spcPts val="400"/>
              </a:spcBef>
              <a:spcAft>
                <a:spcPts val="601"/>
              </a:spcAft>
              <a:buNone/>
              <a:tabLst>
                <a:tab algn="l" pos="0"/>
              </a:tabLst>
            </a:pPr>
            <a:r>
              <a:rPr b="1" lang="en-US" sz="1700" spc="-1" strike="noStrike">
                <a:solidFill>
                  <a:srgbClr val="404040"/>
                </a:solidFill>
                <a:latin typeface="Franklin Gothic Book"/>
              </a:rPr>
              <a:t> </a:t>
            </a:r>
            <a:r>
              <a:rPr b="1" lang="en-US" sz="2000" spc="-1" strike="noStrike">
                <a:solidFill>
                  <a:srgbClr val="404040"/>
                </a:solidFill>
                <a:latin typeface="Franklin Gothic Book"/>
              </a:rPr>
              <a:t>Step 1: Install the Required Library</a:t>
            </a:r>
            <a:endParaRPr b="0" lang="en-IN" sz="2000" spc="-1" strike="noStrike">
              <a:solidFill>
                <a:srgbClr val="000000"/>
              </a:solidFill>
              <a:latin typeface="Arial"/>
            </a:endParaRPr>
          </a:p>
          <a:p>
            <a:pPr marL="306000" indent="-306000">
              <a:lnSpc>
                <a:spcPct val="110000"/>
              </a:lnSpc>
              <a:spcBef>
                <a:spcPts val="340"/>
              </a:spcBef>
              <a:spcAft>
                <a:spcPts val="601"/>
              </a:spcAft>
              <a:buClr>
                <a:srgbClr val="1cade4"/>
              </a:buClr>
              <a:buSzPct val="92000"/>
              <a:buFont typeface="Wingdings 2" charset="2"/>
              <a:buChar char=""/>
              <a:tabLst>
                <a:tab algn="l" pos="0"/>
              </a:tabLst>
            </a:pPr>
            <a:r>
              <a:rPr b="0" lang="en-US" sz="1700" spc="-1" strike="noStrike">
                <a:solidFill>
                  <a:srgbClr val="404040"/>
                </a:solidFill>
                <a:latin typeface="Franklin Gothic Book"/>
              </a:rPr>
              <a:t>Ensure that you have the keyboard library installed in your Python environment. Open your command prompt or terminal and execute the following command</a:t>
            </a:r>
            <a:endParaRPr b="0" lang="en-IN" sz="1700" spc="-1" strike="noStrike">
              <a:solidFill>
                <a:srgbClr val="000000"/>
              </a:solidFill>
              <a:latin typeface="Arial"/>
            </a:endParaRPr>
          </a:p>
          <a:p>
            <a:pPr marL="306000" indent="0">
              <a:lnSpc>
                <a:spcPct val="110000"/>
              </a:lnSpc>
              <a:spcBef>
                <a:spcPts val="420"/>
              </a:spcBef>
              <a:spcAft>
                <a:spcPts val="601"/>
              </a:spcAft>
              <a:buNone/>
              <a:tabLst>
                <a:tab algn="l" pos="0"/>
              </a:tabLst>
            </a:pPr>
            <a:r>
              <a:rPr b="1" lang="en-US" sz="2100" spc="-1" strike="noStrike">
                <a:solidFill>
                  <a:srgbClr val="404040"/>
                </a:solidFill>
                <a:latin typeface="Franklin Gothic Book"/>
              </a:rPr>
              <a:t>Step 2: Importing the Necessary Libraries</a:t>
            </a:r>
            <a:endParaRPr b="0" lang="en-IN" sz="2100" spc="-1" strike="noStrike">
              <a:solidFill>
                <a:srgbClr val="000000"/>
              </a:solidFill>
              <a:latin typeface="Arial"/>
            </a:endParaRPr>
          </a:p>
          <a:p>
            <a:pPr marL="306000" indent="-306000">
              <a:lnSpc>
                <a:spcPct val="110000"/>
              </a:lnSpc>
              <a:spcBef>
                <a:spcPts val="340"/>
              </a:spcBef>
              <a:spcAft>
                <a:spcPts val="601"/>
              </a:spcAft>
              <a:buClr>
                <a:srgbClr val="1cade4"/>
              </a:buClr>
              <a:buSzPct val="92000"/>
              <a:buFont typeface="Wingdings 2" charset="2"/>
              <a:buChar char=""/>
              <a:tabLst>
                <a:tab algn="l" pos="0"/>
              </a:tabLst>
            </a:pPr>
            <a:r>
              <a:rPr b="0" lang="en-US" sz="1700" spc="-1" strike="noStrike">
                <a:solidFill>
                  <a:srgbClr val="404040"/>
                </a:solidFill>
                <a:latin typeface="Franklin Gothic Book"/>
              </a:rPr>
              <a:t>Begin by importing the keyboard library at the beginning of your Python script. This library will enable us to work with keyboard inputs. Insert the following line of code</a:t>
            </a:r>
            <a:endParaRPr b="0" lang="en-IN" sz="1700" spc="-1" strike="noStrike">
              <a:solidFill>
                <a:srgbClr val="000000"/>
              </a:solidFill>
              <a:latin typeface="Arial"/>
            </a:endParaRPr>
          </a:p>
          <a:p>
            <a:pPr marL="306000" indent="0">
              <a:lnSpc>
                <a:spcPct val="110000"/>
              </a:lnSpc>
              <a:spcBef>
                <a:spcPts val="420"/>
              </a:spcBef>
              <a:spcAft>
                <a:spcPts val="601"/>
              </a:spcAft>
              <a:buNone/>
              <a:tabLst>
                <a:tab algn="l" pos="0"/>
              </a:tabLst>
            </a:pPr>
            <a:r>
              <a:rPr b="1" lang="en-US" sz="2100" spc="-1" strike="noStrike">
                <a:solidFill>
                  <a:srgbClr val="404040"/>
                </a:solidFill>
                <a:latin typeface="Franklin Gothic Book"/>
              </a:rPr>
              <a:t>Step 3: Define the Log File</a:t>
            </a:r>
            <a:endParaRPr b="0" lang="en-IN" sz="2100" spc="-1" strike="noStrike">
              <a:solidFill>
                <a:srgbClr val="000000"/>
              </a:solidFill>
              <a:latin typeface="Arial"/>
            </a:endParaRPr>
          </a:p>
          <a:p>
            <a:pPr marL="306000" indent="-306000">
              <a:lnSpc>
                <a:spcPct val="110000"/>
              </a:lnSpc>
              <a:spcBef>
                <a:spcPts val="340"/>
              </a:spcBef>
              <a:spcAft>
                <a:spcPts val="601"/>
              </a:spcAft>
              <a:buClr>
                <a:srgbClr val="1cade4"/>
              </a:buClr>
              <a:buSzPct val="92000"/>
              <a:buFont typeface="Wingdings 2" charset="2"/>
              <a:buChar char=""/>
              <a:tabLst>
                <a:tab algn="l" pos="0"/>
              </a:tabLst>
            </a:pPr>
            <a:r>
              <a:rPr b="0" lang="en-US" sz="1700" spc="-1" strike="noStrike">
                <a:solidFill>
                  <a:srgbClr val="404040"/>
                </a:solidFill>
                <a:latin typeface="Franklin Gothic Book"/>
              </a:rPr>
              <a:t>Specify the name and location of the log file where the keystrokes will be saved. In this example, we’ll use ‘keystrokes.txt’ as the file name. Feel free to modify it as desired. Add the following line of code</a:t>
            </a:r>
            <a:endParaRPr b="0" lang="en-IN" sz="1700" spc="-1" strike="noStrike">
              <a:solidFill>
                <a:srgbClr val="000000"/>
              </a:solidFill>
              <a:latin typeface="Arial"/>
            </a:endParaRPr>
          </a:p>
          <a:p>
            <a:pPr marL="306000" indent="0">
              <a:lnSpc>
                <a:spcPct val="110000"/>
              </a:lnSpc>
              <a:spcBef>
                <a:spcPts val="420"/>
              </a:spcBef>
              <a:spcAft>
                <a:spcPts val="601"/>
              </a:spcAft>
              <a:buNone/>
              <a:tabLst>
                <a:tab algn="l" pos="0"/>
              </a:tabLst>
            </a:pPr>
            <a:r>
              <a:rPr b="1" lang="en-US" sz="2100" spc="-1" strike="noStrike">
                <a:solidFill>
                  <a:srgbClr val="404040"/>
                </a:solidFill>
                <a:latin typeface="Franklin Gothic Book"/>
              </a:rPr>
              <a:t>Step 4: Create the Key Press Event Function</a:t>
            </a:r>
            <a:endParaRPr b="0" lang="en-IN" sz="2100" spc="-1" strike="noStrike">
              <a:solidFill>
                <a:srgbClr val="000000"/>
              </a:solidFill>
              <a:latin typeface="Arial"/>
            </a:endParaRPr>
          </a:p>
          <a:p>
            <a:pPr marL="306000" indent="-306000">
              <a:lnSpc>
                <a:spcPct val="110000"/>
              </a:lnSpc>
              <a:spcBef>
                <a:spcPts val="340"/>
              </a:spcBef>
              <a:spcAft>
                <a:spcPts val="601"/>
              </a:spcAft>
              <a:buClr>
                <a:srgbClr val="1cade4"/>
              </a:buClr>
              <a:buSzPct val="92000"/>
              <a:buFont typeface="Wingdings 2" charset="2"/>
              <a:buChar char=""/>
              <a:tabLst>
                <a:tab algn="l" pos="0"/>
              </a:tabLst>
            </a:pPr>
            <a:r>
              <a:rPr b="0" lang="en-US" sz="1700" spc="-1" strike="noStrike">
                <a:solidFill>
                  <a:srgbClr val="404040"/>
                </a:solidFill>
                <a:latin typeface="Franklin Gothic Book"/>
              </a:rPr>
              <a:t>Define a function that will handle the key press events. This function will be called whenever a key is pressed.</a:t>
            </a:r>
            <a:endParaRPr b="0" lang="en-IN" sz="1700" spc="-1" strike="noStrike">
              <a:solidFill>
                <a:srgbClr val="000000"/>
              </a:solidFill>
              <a:latin typeface="Arial"/>
            </a:endParaRPr>
          </a:p>
          <a:p>
            <a:pPr marL="306000" indent="0">
              <a:lnSpc>
                <a:spcPct val="110000"/>
              </a:lnSpc>
              <a:spcBef>
                <a:spcPts val="420"/>
              </a:spcBef>
              <a:spcAft>
                <a:spcPts val="601"/>
              </a:spcAft>
              <a:buNone/>
              <a:tabLst>
                <a:tab algn="l" pos="0"/>
              </a:tabLst>
            </a:pPr>
            <a:r>
              <a:rPr b="1" lang="en-US" sz="2100" spc="-1" strike="noStrike">
                <a:solidFill>
                  <a:srgbClr val="404040"/>
                </a:solidFill>
                <a:latin typeface="Franklin Gothic Book"/>
              </a:rPr>
              <a:t>Step 5: Register the Key Press Event</a:t>
            </a:r>
            <a:endParaRPr b="0" lang="en-IN" sz="2100" spc="-1" strike="noStrike">
              <a:solidFill>
                <a:srgbClr val="000000"/>
              </a:solidFill>
              <a:latin typeface="Arial"/>
            </a:endParaRPr>
          </a:p>
          <a:p>
            <a:pPr marL="306000" indent="-306000">
              <a:lnSpc>
                <a:spcPct val="110000"/>
              </a:lnSpc>
              <a:spcBef>
                <a:spcPts val="340"/>
              </a:spcBef>
              <a:spcAft>
                <a:spcPts val="601"/>
              </a:spcAft>
              <a:buClr>
                <a:srgbClr val="1cade4"/>
              </a:buClr>
              <a:buSzPct val="92000"/>
              <a:buFont typeface="Wingdings 2" charset="2"/>
              <a:buChar char=""/>
              <a:tabLst>
                <a:tab algn="l" pos="0"/>
              </a:tabLst>
            </a:pPr>
            <a:r>
              <a:rPr b="0" lang="en-US" sz="1700" spc="-1" strike="noStrike">
                <a:solidFill>
                  <a:srgbClr val="404040"/>
                </a:solidFill>
                <a:latin typeface="Franklin Gothic Book"/>
              </a:rPr>
              <a:t>Register the ‘on_key_press’ function to be called whenever a key is pressed. This will enable our code to capture the keystrokes. Add the following line:</a:t>
            </a:r>
            <a:endParaRPr b="0" lang="en-IN" sz="1700" spc="-1" strike="noStrike">
              <a:solidFill>
                <a:srgbClr val="000000"/>
              </a:solidFill>
              <a:latin typeface="Arial"/>
            </a:endParaRPr>
          </a:p>
          <a:p>
            <a:pPr marL="306000" indent="-306000">
              <a:lnSpc>
                <a:spcPct val="110000"/>
              </a:lnSpc>
              <a:spcBef>
                <a:spcPts val="340"/>
              </a:spcBef>
              <a:spcAft>
                <a:spcPts val="601"/>
              </a:spcAft>
              <a:buClr>
                <a:srgbClr val="1cade4"/>
              </a:buClr>
              <a:buSzPct val="92000"/>
              <a:buFont typeface="Wingdings 2" charset="2"/>
              <a:buChar char=""/>
              <a:tabLst>
                <a:tab algn="l" pos="0"/>
              </a:tabLst>
            </a:pPr>
            <a:r>
              <a:rPr b="0" lang="en-US" sz="1700" spc="-1" strike="noStrike">
                <a:solidFill>
                  <a:srgbClr val="404040"/>
                </a:solidFill>
                <a:latin typeface="Franklin Gothic Book"/>
              </a:rPr>
              <a:t>keyboard.on_press(on_key_press)</a:t>
            </a:r>
            <a:endParaRPr b="0" lang="en-IN" sz="1700" spc="-1" strike="noStrike">
              <a:solidFill>
                <a:srgbClr val="000000"/>
              </a:solidFill>
              <a:latin typeface="Arial"/>
            </a:endParaRPr>
          </a:p>
          <a:p>
            <a:pPr marL="306000" indent="0">
              <a:lnSpc>
                <a:spcPct val="110000"/>
              </a:lnSpc>
              <a:spcBef>
                <a:spcPts val="380"/>
              </a:spcBef>
              <a:spcAft>
                <a:spcPts val="601"/>
              </a:spcAft>
              <a:buNone/>
              <a:tabLst>
                <a:tab algn="l" pos="0"/>
              </a:tabLst>
            </a:pPr>
            <a:r>
              <a:rPr b="1" lang="en-US" sz="1900" spc="-1" strike="noStrike">
                <a:solidFill>
                  <a:srgbClr val="404040"/>
                </a:solidFill>
                <a:latin typeface="Franklin Gothic Book"/>
              </a:rPr>
              <a:t>Step 6: Run the Code</a:t>
            </a:r>
            <a:endParaRPr b="0" lang="en-IN" sz="1900" spc="-1" strike="noStrike">
              <a:solidFill>
                <a:srgbClr val="000000"/>
              </a:solidFill>
              <a:latin typeface="Arial"/>
            </a:endParaRPr>
          </a:p>
          <a:p>
            <a:pPr marL="306000" indent="-306000">
              <a:lnSpc>
                <a:spcPct val="110000"/>
              </a:lnSpc>
              <a:spcBef>
                <a:spcPts val="340"/>
              </a:spcBef>
              <a:spcAft>
                <a:spcPts val="601"/>
              </a:spcAft>
              <a:buClr>
                <a:srgbClr val="1cade4"/>
              </a:buClr>
              <a:buSzPct val="92000"/>
              <a:buFont typeface="Wingdings 2" charset="2"/>
              <a:buChar char=""/>
              <a:tabLst>
                <a:tab algn="l" pos="0"/>
              </a:tabLst>
            </a:pPr>
            <a:r>
              <a:rPr b="0" lang="en-US" sz="1700" spc="-1" strike="noStrike">
                <a:solidFill>
                  <a:srgbClr val="404040"/>
                </a:solidFill>
                <a:latin typeface="Franklin Gothic Book"/>
              </a:rPr>
              <a:t>Save your Python script with a ‘.py’ extension (e.g., ‘keylogger.py’). Open your command prompt or terminal, navigate to the directory where the script is located, and execute the command:</a:t>
            </a:r>
            <a:endParaRPr b="0" lang="en-IN" sz="1700" spc="-1" strike="noStrike">
              <a:solidFill>
                <a:srgbClr val="000000"/>
              </a:solidFill>
              <a:latin typeface="Arial"/>
            </a:endParaRPr>
          </a:p>
          <a:p>
            <a:pPr indent="0">
              <a:lnSpc>
                <a:spcPct val="110000"/>
              </a:lnSpc>
              <a:spcBef>
                <a:spcPts val="340"/>
              </a:spcBef>
              <a:spcAft>
                <a:spcPts val="601"/>
              </a:spcAft>
              <a:buNone/>
              <a:tabLst>
                <a:tab algn="l" pos="0"/>
              </a:tabLst>
            </a:pPr>
            <a:endParaRPr b="0" lang="en-IN" sz="1700" spc="-1" strike="noStrike">
              <a:solidFill>
                <a:srgbClr val="000000"/>
              </a:solidFill>
              <a:latin typeface="Arial"/>
            </a:endParaRPr>
          </a:p>
          <a:p>
            <a:pPr indent="0">
              <a:lnSpc>
                <a:spcPct val="110000"/>
              </a:lnSpc>
              <a:spcBef>
                <a:spcPts val="340"/>
              </a:spcBef>
              <a:spcAft>
                <a:spcPts val="601"/>
              </a:spcAft>
              <a:buNone/>
              <a:tabLst>
                <a:tab algn="l" pos="0"/>
              </a:tabLst>
            </a:pPr>
            <a:endParaRPr b="0" lang="en-IN" sz="1700" spc="-1" strike="noStrike">
              <a:solidFill>
                <a:srgbClr val="000000"/>
              </a:solidFill>
              <a:latin typeface="Arial"/>
            </a:endParaRPr>
          </a:p>
          <a:p>
            <a:pPr indent="0">
              <a:lnSpc>
                <a:spcPct val="110000"/>
              </a:lnSpc>
              <a:spcBef>
                <a:spcPts val="340"/>
              </a:spcBef>
              <a:spcAft>
                <a:spcPts val="601"/>
              </a:spcAft>
              <a:buNone/>
              <a:tabLst>
                <a:tab algn="l" pos="0"/>
              </a:tabLst>
            </a:pPr>
            <a:endParaRPr b="0" lang="en-IN" sz="1700" spc="-1" strike="noStrike">
              <a:solidFill>
                <a:srgbClr val="000000"/>
              </a:solidFill>
              <a:latin typeface="Arial"/>
            </a:endParaRPr>
          </a:p>
          <a:p>
            <a:pPr indent="0">
              <a:lnSpc>
                <a:spcPct val="110000"/>
              </a:lnSpc>
              <a:spcBef>
                <a:spcPts val="340"/>
              </a:spcBef>
              <a:spcAft>
                <a:spcPts val="601"/>
              </a:spcAft>
              <a:buNone/>
              <a:tabLst>
                <a:tab algn="l" pos="0"/>
              </a:tabLst>
            </a:pPr>
            <a:endParaRPr b="0" lang="en-IN" sz="1700" spc="-1" strike="noStrike">
              <a:solidFill>
                <a:srgbClr val="000000"/>
              </a:solidFill>
              <a:latin typeface="Arial"/>
            </a:endParaRPr>
          </a:p>
          <a:p>
            <a:pPr indent="0">
              <a:lnSpc>
                <a:spcPct val="110000"/>
              </a:lnSpc>
              <a:spcBef>
                <a:spcPts val="340"/>
              </a:spcBef>
              <a:spcAft>
                <a:spcPts val="601"/>
              </a:spcAft>
              <a:buNone/>
              <a:tabLst>
                <a:tab algn="l" pos="0"/>
              </a:tabLst>
            </a:pPr>
            <a:endParaRPr b="0" lang="en-IN" sz="17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581040" y="702000"/>
            <a:ext cx="11028960" cy="529560"/>
          </a:xfrm>
          <a:prstGeom prst="rect">
            <a:avLst/>
          </a:prstGeom>
          <a:noFill/>
          <a:ln w="0">
            <a:noFill/>
          </a:ln>
        </p:spPr>
        <p:txBody>
          <a:bodyPr lIns="90000" rIns="90000" tIns="45000" bIns="45000" anchor="b">
            <a:normAutofit fontScale="65000"/>
          </a:bodyPr>
          <a:p>
            <a:pPr indent="0">
              <a:lnSpc>
                <a:spcPct val="100000"/>
              </a:lnSpc>
              <a:buNone/>
              <a:tabLst>
                <a:tab algn="l" pos="0"/>
              </a:tabLst>
            </a:pPr>
            <a:r>
              <a:rPr b="1" lang="en-US" sz="4400" spc="-1" strike="noStrike" cap="all">
                <a:solidFill>
                  <a:schemeClr val="accent1"/>
                </a:solidFill>
                <a:latin typeface="Arial"/>
                <a:ea typeface="Franklin Gothic Demi"/>
              </a:rPr>
              <a:t>Result</a:t>
            </a:r>
            <a:endParaRPr b="0" lang="en-IN" sz="4400" spc="-1" strike="noStrike">
              <a:solidFill>
                <a:srgbClr val="000000"/>
              </a:solidFill>
              <a:latin typeface="Arial"/>
            </a:endParaRPr>
          </a:p>
        </p:txBody>
      </p:sp>
      <p:pic>
        <p:nvPicPr>
          <p:cNvPr id="148" name="Picture 5" descr="Screenshot 2024-04-04 114628.png"/>
          <p:cNvPicPr/>
          <p:nvPr/>
        </p:nvPicPr>
        <p:blipFill>
          <a:blip r:embed="rId1"/>
          <a:stretch/>
        </p:blipFill>
        <p:spPr>
          <a:xfrm>
            <a:off x="1496160" y="1385640"/>
            <a:ext cx="8833680" cy="494928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581040" y="702000"/>
            <a:ext cx="11028960" cy="529560"/>
          </a:xfrm>
          <a:prstGeom prst="rect">
            <a:avLst/>
          </a:prstGeom>
          <a:noFill/>
          <a:ln w="0">
            <a:noFill/>
          </a:ln>
        </p:spPr>
        <p:txBody>
          <a:bodyPr lIns="90000" rIns="90000" tIns="45000" bIns="45000" anchor="b">
            <a:normAutofit fontScale="65000"/>
          </a:bodyPr>
          <a:p>
            <a:pPr indent="0">
              <a:lnSpc>
                <a:spcPct val="100000"/>
              </a:lnSpc>
              <a:buNone/>
              <a:tabLst>
                <a:tab algn="l" pos="0"/>
              </a:tabLst>
            </a:pPr>
            <a:r>
              <a:rPr b="1" lang="en-US" sz="4400" spc="-1" strike="noStrike" cap="all">
                <a:solidFill>
                  <a:schemeClr val="accent1"/>
                </a:solidFill>
                <a:latin typeface="Arial"/>
                <a:ea typeface="Franklin Gothic Demi"/>
              </a:rPr>
              <a:t>Conclusion</a:t>
            </a:r>
            <a:endParaRPr b="0" lang="en-IN" sz="4400" spc="-1" strike="noStrike">
              <a:solidFill>
                <a:srgbClr val="000000"/>
              </a:solidFill>
              <a:latin typeface="Arial"/>
            </a:endParaRPr>
          </a:p>
        </p:txBody>
      </p:sp>
      <p:sp>
        <p:nvSpPr>
          <p:cNvPr id="150" name="PlaceHolder 2"/>
          <p:cNvSpPr>
            <a:spLocks noGrp="1"/>
          </p:cNvSpPr>
          <p:nvPr>
            <p:ph/>
          </p:nvPr>
        </p:nvSpPr>
        <p:spPr>
          <a:xfrm>
            <a:off x="581040" y="1302120"/>
            <a:ext cx="11028960" cy="4672440"/>
          </a:xfrm>
          <a:prstGeom prst="rect">
            <a:avLst/>
          </a:prstGeom>
          <a:noFill/>
          <a:ln w="0">
            <a:noFill/>
          </a:ln>
        </p:spPr>
        <p:txBody>
          <a:bodyPr lIns="90000" rIns="90000" tIns="45000" bIns="45000" anchor="ctr">
            <a:normAutofit/>
          </a:bodyPr>
          <a:p>
            <a:pPr marL="305280" indent="-305280">
              <a:lnSpc>
                <a:spcPct val="110000"/>
              </a:lnSpc>
              <a:spcBef>
                <a:spcPts val="400"/>
              </a:spcBef>
              <a:spcAft>
                <a:spcPts val="601"/>
              </a:spcAft>
              <a:buClr>
                <a:srgbClr val="1cade4"/>
              </a:buClr>
              <a:buSzPct val="92000"/>
              <a:buFont typeface="Wingdings 2" charset="2"/>
              <a:buChar char=""/>
            </a:pPr>
            <a:r>
              <a:rPr b="0" lang="en-US" sz="2000" spc="-1" strike="noStrike">
                <a:solidFill>
                  <a:srgbClr val="404040"/>
                </a:solidFill>
                <a:latin typeface="Franklin Gothic Book"/>
              </a:rPr>
              <a:t>In conclusion, keyloggers pose a serious threat to your online security. However, by implementing a layered approach that combines preventative measures, detection techniques, and a recovery plan, you can significantly reduce your risk. Remember, vigilance is key. Stay informed about the latest cybersecurity threats and maintain good security hygiene by keeping your software updated, using strong passwords, and practicing caution when online. If you suspect a keylogger infection, don't hesitate to seek help from a professional. By taking proactive steps, you can safeguard your sensitive information and navigate the digital world with greater confidence.</a:t>
            </a:r>
            <a:endParaRPr b="0" lang="en-IN"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type="title"/>
          </p:nvPr>
        </p:nvSpPr>
        <p:spPr>
          <a:xfrm>
            <a:off x="581040" y="702000"/>
            <a:ext cx="11028960" cy="529560"/>
          </a:xfrm>
          <a:prstGeom prst="rect">
            <a:avLst/>
          </a:prstGeom>
          <a:noFill/>
          <a:ln w="0">
            <a:noFill/>
          </a:ln>
        </p:spPr>
        <p:txBody>
          <a:bodyPr lIns="90000" rIns="90000" tIns="45000" bIns="45000" anchor="b">
            <a:normAutofit fontScale="65000"/>
          </a:bodyPr>
          <a:p>
            <a:pPr indent="0">
              <a:lnSpc>
                <a:spcPct val="100000"/>
              </a:lnSpc>
              <a:buNone/>
              <a:tabLst>
                <a:tab algn="l" pos="0"/>
              </a:tabLst>
            </a:pPr>
            <a:r>
              <a:rPr b="1" lang="en-US" sz="4400" spc="-1" strike="noStrike" cap="all">
                <a:solidFill>
                  <a:schemeClr val="accent1"/>
                </a:solidFill>
                <a:latin typeface="Arial"/>
                <a:ea typeface="Franklin Gothic Demi"/>
              </a:rPr>
              <a:t>References</a:t>
            </a:r>
            <a:endParaRPr b="0" lang="en-IN" sz="4400" spc="-1" strike="noStrike">
              <a:solidFill>
                <a:srgbClr val="000000"/>
              </a:solidFill>
              <a:latin typeface="Arial"/>
            </a:endParaRPr>
          </a:p>
        </p:txBody>
      </p:sp>
      <p:sp>
        <p:nvSpPr>
          <p:cNvPr id="152" name="PlaceHolder 2"/>
          <p:cNvSpPr>
            <a:spLocks noGrp="1"/>
          </p:cNvSpPr>
          <p:nvPr>
            <p:ph/>
          </p:nvPr>
        </p:nvSpPr>
        <p:spPr>
          <a:xfrm>
            <a:off x="581040" y="1302120"/>
            <a:ext cx="11028960" cy="4672440"/>
          </a:xfrm>
          <a:prstGeom prst="rect">
            <a:avLst/>
          </a:prstGeom>
          <a:noFill/>
          <a:ln w="0">
            <a:noFill/>
          </a:ln>
        </p:spPr>
        <p:txBody>
          <a:bodyPr lIns="90000" rIns="90000" tIns="45000" bIns="45000" anchor="ctr">
            <a:normAutofit/>
          </a:bodyPr>
          <a:p>
            <a:pPr marL="306000" indent="-306000">
              <a:lnSpc>
                <a:spcPct val="110000"/>
              </a:lnSpc>
              <a:spcBef>
                <a:spcPts val="479"/>
              </a:spcBef>
              <a:spcAft>
                <a:spcPts val="601"/>
              </a:spcAft>
              <a:buClr>
                <a:srgbClr val="1cade4"/>
              </a:buClr>
              <a:buSzPct val="92000"/>
              <a:buFont typeface="Wingdings 2" charset="2"/>
              <a:buChar char=""/>
            </a:pPr>
            <a:r>
              <a:rPr b="0" lang="en-US" sz="2400" spc="-1" strike="noStrike">
                <a:solidFill>
                  <a:srgbClr val="404040"/>
                </a:solidFill>
                <a:latin typeface="Franklin Gothic Book"/>
              </a:rPr>
              <a:t> </a:t>
            </a:r>
            <a:r>
              <a:rPr b="0" lang="en-US" sz="2400" spc="-1" strike="noStrike">
                <a:solidFill>
                  <a:srgbClr val="404040"/>
                </a:solidFill>
                <a:latin typeface="Franklin Gothic Book"/>
              </a:rPr>
              <a:t>Here are some general references on online security that you can consult for more details:</a:t>
            </a:r>
            <a:endParaRPr b="0" lang="en-IN" sz="2400" spc="-1" strike="noStrike">
              <a:solidFill>
                <a:srgbClr val="000000"/>
              </a:solidFill>
              <a:latin typeface="Arial"/>
            </a:endParaRPr>
          </a:p>
          <a:p>
            <a:pPr marL="306000" indent="-306000">
              <a:lnSpc>
                <a:spcPct val="110000"/>
              </a:lnSpc>
              <a:spcBef>
                <a:spcPts val="479"/>
              </a:spcBef>
              <a:spcAft>
                <a:spcPts val="601"/>
              </a:spcAft>
              <a:buClr>
                <a:srgbClr val="1cade4"/>
              </a:buClr>
              <a:buSzPct val="92000"/>
              <a:buFont typeface="Wingdings 2" charset="2"/>
              <a:buChar char=""/>
            </a:pPr>
            <a:r>
              <a:rPr b="0" lang="en-US" sz="2400" spc="-1" strike="noStrike">
                <a:solidFill>
                  <a:srgbClr val="404040"/>
                </a:solidFill>
                <a:latin typeface="Franklin Gothic Book"/>
              </a:rPr>
              <a:t>National Institute of Standards and Technology (NIST) Cybersecurity Framework: </a:t>
            </a:r>
            <a:r>
              <a:rPr b="0" lang="en-US" sz="2400" spc="-1" strike="noStrike" u="sng">
                <a:solidFill>
                  <a:srgbClr val="6eac1c"/>
                </a:solidFill>
                <a:uFillTx/>
                <a:latin typeface="Franklin Gothic Book"/>
                <a:hlinkClick r:id="rId1"/>
              </a:rPr>
              <a:t>https://www.nist.gov/cyberframework</a:t>
            </a:r>
            <a:endParaRPr b="0" lang="en-IN" sz="2400" spc="-1" strike="noStrike">
              <a:solidFill>
                <a:srgbClr val="000000"/>
              </a:solidFill>
              <a:latin typeface="Arial"/>
            </a:endParaRPr>
          </a:p>
          <a:p>
            <a:pPr marL="306000" indent="-306000">
              <a:lnSpc>
                <a:spcPct val="110000"/>
              </a:lnSpc>
              <a:spcBef>
                <a:spcPts val="479"/>
              </a:spcBef>
              <a:spcAft>
                <a:spcPts val="601"/>
              </a:spcAft>
              <a:buClr>
                <a:srgbClr val="1cade4"/>
              </a:buClr>
              <a:buSzPct val="92000"/>
              <a:buFont typeface="Wingdings 2" charset="2"/>
              <a:buChar char=""/>
            </a:pPr>
            <a:r>
              <a:rPr b="0" lang="en-US" sz="2400" spc="-1" strike="noStrike">
                <a:solidFill>
                  <a:srgbClr val="404040"/>
                </a:solidFill>
                <a:latin typeface="Franklin Gothic Book"/>
              </a:rPr>
              <a:t>Cybersecurity &amp; Infrastructure Security Agency (CISA) Shields Up program: </a:t>
            </a:r>
            <a:r>
              <a:rPr b="0" lang="en-US" sz="2400" spc="-1" strike="noStrike" u="sng">
                <a:solidFill>
                  <a:srgbClr val="6eac1c"/>
                </a:solidFill>
                <a:uFillTx/>
                <a:latin typeface="Franklin Gothic Book"/>
                <a:hlinkClick r:id="rId2"/>
              </a:rPr>
              <a:t>https://www.cisa.gov/shields-up</a:t>
            </a:r>
            <a:endParaRPr b="0" lang="en-IN" sz="2400" spc="-1" strike="noStrike">
              <a:solidFill>
                <a:srgbClr val="000000"/>
              </a:solidFill>
              <a:latin typeface="Arial"/>
            </a:endParaRPr>
          </a:p>
          <a:p>
            <a:pPr marL="306000" indent="-306000">
              <a:lnSpc>
                <a:spcPct val="110000"/>
              </a:lnSpc>
              <a:spcBef>
                <a:spcPts val="479"/>
              </a:spcBef>
              <a:spcAft>
                <a:spcPts val="601"/>
              </a:spcAft>
              <a:buClr>
                <a:srgbClr val="1cade4"/>
              </a:buClr>
              <a:buSzPct val="92000"/>
              <a:buFont typeface="Wingdings 2" charset="2"/>
              <a:buChar char=""/>
            </a:pPr>
            <a:r>
              <a:rPr b="0" lang="en-US" sz="2400" spc="-1" strike="noStrike">
                <a:solidFill>
                  <a:srgbClr val="404040"/>
                </a:solidFill>
                <a:latin typeface="Franklin Gothic Book"/>
              </a:rPr>
              <a:t>Kaspersky Lab - What is Keystroke Logging and Keyloggers?: </a:t>
            </a:r>
            <a:r>
              <a:rPr b="0" lang="en-US" sz="2400" spc="-1" strike="noStrike" u="sng">
                <a:solidFill>
                  <a:srgbClr val="6eac1c"/>
                </a:solidFill>
                <a:uFillTx/>
                <a:latin typeface="Franklin Gothic Book"/>
                <a:hlinkClick r:id="rId3"/>
              </a:rPr>
              <a:t>https://www.kaspersky.com/resource-center/definitions/keylogger</a:t>
            </a:r>
            <a:endParaRPr b="0" lang="en-IN" sz="2400" spc="-1" strike="noStrike">
              <a:solidFill>
                <a:srgbClr val="000000"/>
              </a:solidFill>
              <a:latin typeface="Arial"/>
            </a:endParaRPr>
          </a:p>
          <a:p>
            <a:pPr marL="305280" indent="0">
              <a:lnSpc>
                <a:spcPct val="110000"/>
              </a:lnSpc>
              <a:spcBef>
                <a:spcPts val="479"/>
              </a:spcBef>
              <a:spcAft>
                <a:spcPts val="601"/>
              </a:spcAft>
              <a:buNone/>
              <a:tabLst>
                <a:tab algn="l" pos="0"/>
              </a:tabLst>
            </a:pP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42</TotalTime>
  <Application>LibreOffice/7.4.2.3$Linux_X86_64 LibreOffice_project/40$Build-3</Application>
  <AppVersion>15.0000</AppVersion>
  <Words>561</Words>
  <Paragraphs>69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en-IN</dc:language>
  <cp:lastModifiedBy/>
  <dcterms:modified xsi:type="dcterms:W3CDTF">2024-04-04T12:16:24Z</dcterms:modified>
  <cp:revision>32</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PresentationFormat">
    <vt:lpwstr>Custom</vt:lpwstr>
  </property>
  <property fmtid="{D5CDD505-2E9C-101B-9397-08002B2CF9AE}" pid="4" name="Slides">
    <vt:i4>10</vt:i4>
  </property>
</Properties>
</file>