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3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4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5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o b o t o " / > < p : r e g u l a r   r : i d = " r I d 1 3 " / > < / p : e m b e d d e d F o n t > < p : e m b e d d e d F o n t > < p : f o n t   t y p e f a c e = " O p e n   S a n s " / > < p : r e g u l a r   r : i d = " r I d 1 4 " / > < p : b o l d   r : i d = " r I d 1 5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t a b l e S t y l e s . x m l "   T y p e = " h t t p : / / s c h e m a s . o p e n x m l f o r m a t s . o r g / o f f i c e D o c u m e n t / 2 0 0 6 / r e l a t i o n s h i p s / t a b l e S t y l e s " / > < R e l a t i o n s h i p   I d = " r I d 1 3 "   T a r g e t = " f o n t s / f o n t 1 . f n t d a t a "   T y p e = " h t t p : / / s c h e m a s . o p e n x m l f o r m a t s . o r g / o f f i c e D o c u m e n t / 2 0 0 6 / r e l a t i o n s h i p s / f o n t " / > < R e l a t i o n s h i p   I d = " r I d 1 4 "   T a r g e t = " f o n t s / f o n t 2 . f n t d a t a "   T y p e = " h t t p : / / s c h e m a s . o p e n x m l f o r m a t s . o r g / o f f i c e D o c u m e n t / 2 0 0 6 / r e l a t i o n s h i p s / f o n t " / > < R e l a t i o n s h i p   I d = " r I d 1 5 "   T a r g e t = " f o n t s / f o n t 3 . f n t d a t a "   T y p e = " h t t p : / / s c h e m a s . o p e n x m l f o r m a t s . o r g / o f f i c e D o c u m e n t / 2 0 0 6 / r e l a t i o n s h i p s / f o n t " / > < R e l a t i o n s h i p   I d = " r I d 1 6 "   T a r g e t = " p r e s P r o p s . x m l "   T y p e = " h t t p : / / s c h e m a s . o p e n x m l f o r m a t s . o r g / o f f i c e D o c u m e n t / 2 0 0 6 / r e l a t i o n s h i p s / p r e s P r o p s " / > < R e l a t i o n s h i p   I d = " r I d 1 7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D B B F 7 2 5 - B 8 5 1 - 4 8 0 D - A 1 B B - 1 4 8 2 0 D F 9 5 E A C } " > < a 1 6 : c r e a t i o n I d   x m l n s : a 1 6 = " h t t p : / / s c h e m a s . m i c r o s o f t . c o m / o f f i c e / d r a w i n g / 2 0 1 0 / m a i n "   i d = " { 5 4 6 C 6 B 6 A - F 0 7 A - 4 0 1 5 - 8 D D E - 1 E F E 3 1 D 2 6 A 7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5 1 6 4 3 "   y = " 2 2 7 1 7 7 1 " / > < a : e x t   c x = " 6 4 3 6 1 7 8 "   c y = " 7 7 6 7 0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4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3 6 B B F 0 7 8 - F 9 9 2 - 4 2 5 C - 9 F 3 E - A E 8 2 0 1 9 F D A C 7 } " > < a 1 6 : c r e a t i o n I d   x m l n s : a 1 6 = " h t t p : / / s c h e m a s . m i c r o s o f t . c o m / o f f i c e / d r a w i n g / 2 0 1 0 / m a i n "   i d = " { 7 8 0 4 A D A 6 - A 0 3 5 - 4 3 3 5 - B 4 3 E - 1 4 D 0 4 0 F F E 2 3 C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5 1 6 4 3 "   y = " 3 0 5 6 6 9 5 " / > < a : e x t   c x = " 6 4 3 6 1 7 8 "   c y = " 4 9 4 9 4 5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F 6 3 A A 1 6 E - 7 4 7 4 - 4 D 3 E - B B D 5 - 5 A F 0 0 4 4 8 1 8 F 7 } " > < a 1 6 : c r e a t i o n I d   x m l n s : a 1 6 = " h t t p : / / s c h e m a s . m i c r o s o f t . c o m / o f f i c e / d r a w i n g / 2 0 1 0 / m a i n "   i d = " { 9 D A 7 3 4 3 9 - 6 5 6 2 - 4 9 6 6 - 9 8 6 6 - 3 6 8 A 9 E 3 8 5 3 6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1 A 0 C 1 9 8 - 4 A 0 1 - 4 5 A F - B 2 6 8 - 5 3 C D 5 0 6 1 6 C E 4 } " > < a 1 6 : c r e a t i o n I d   x m l n s : a 1 6 = " h t t p : / / s c h e m a s . m i c r o s o f t . c o m / o f f i c e / d r a w i n g / 2 0 1 0 / m a i n "   i d = " { D A 1 3 1 C 4 6 - B E F B - 4 7 6 F - 8 0 0 D - 7 E 1 D 7 D 9 1 9 9 7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6 0 3 4 4 1 3 6 - D B 2 1 - 4 0 2 F - B A 9 1 - 9 4 4 7 4 5 0 3 7 7 9 C } " > < a 1 6 : c r e a t i o n I d   x m l n s : a 1 6 = " h t t p : / / s c h e m a s . m i c r o s o f t . c o m / o f f i c e / d r a w i n g / 2 0 1 0 / m a i n "   i d = " { 2 D 1 B 5 E E E - 0 0 7 C - 4 7 9 A - A C 8 B - C E 3 2 F 1 D 7 5 1 1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7 C C 8 1 1 5 - A 0 5 C - 4 9 C 4 - B 4 4 C - E 5 3 4 C 5 4 9 B C 8 9 } " > < p 1 4 : c r e a t i o n I d   x m l n s : p 1 4 = " h t t p : / / s c h e m a s . m i c r o s o f t . c o m / o f f i c e / p o w e r p o i n t / 2 0 1 0 / m a i n "   v a l = " 1 6 6 1 1 7 0 5 7 7 1 0 4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9 " > < a : e x t L s t > < a : e x t   u r i = " { F A 6 5 2 9 F F - 8 5 B C - 4 E C E - B 0 A A - E 3 9 4 3 D A 7 9 0 7 6 } " > < a 1 6 : c r e a t i o n I d   x m l n s : a 1 6 = " h t t p : / / s c h e m a s . m i c r o s o f t . c o m / o f f i c e / d r a w i n g / 2 0 1 0 / m a i n "   i d = " { 0 7 8 2 4 E 9 D - D F 1 9 - 4 4 0 B - 9 B 6 9 - A 4 B 6 F E 1 9 8 4 1 1 } " / > < / a : e x t > < / a : e x t L s t > < / p : c N v P r > < p : c N v S p P r / > < p : n v P r / > < / p : n v S p P r > < p : s p P r > < a : x f r m   r o t = " 0 " > < a : o f f   x = " 7 7 4 7 0 3 "   y = " 1 4 1 7 6 3 7 " / > < a : e x t   c x = " 1 8 5 0 5 2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R e c t a n g l e   2 0 " > < a : e x t L s t > < a : e x t   u r i = " { D 8 5 E F 8 4 8 - C C 2 0 - 4 2 5 8 - B 6 C 4 - C 8 D 2 C 1 2 3 6 0 A 1 } " > < a 1 6 : c r e a t i o n I d   x m l n s : a 1 6 = " h t t p : / / s c h e m a s . m i c r o s o f t . c o m / o f f i c e / d r a w i n g / 2 0 1 0 / m a i n "   i d = " { E 3 F 3 0 D D 3 - F D 2 9 - 4 2 6 7 - A 8 C 0 - 8 5 9 0 3 D 1 6 2 2 2 8 } " / > < / a : e x t > < / a : e x t L s t > < / p : c N v P r > < p : c N v S p P r / > < p : n v P r / > < / p : n v S p P r > < p : s p P r > < a : x f r m   r o t = " 0 " > < a : o f f   x = " 2 7 7 4 9 5 0 "   y = " 1 4 1 7 6 3 7 " / > < a : e x t   c x = " 3 5 8 0 3 1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4 "   n a m e = " R e c t a n g l e   2 2 " > < a : e x t L s t > < a : e x t   u r i = " { 3 1 1 6 5 5 C 4 - 9 8 C A - 4 A C 7 - 9 2 7 3 - 9 D C 0 1 E F 4 F F C 7 } " > < a 1 6 : c r e a t i o n I d   x m l n s : a 1 6 = " h t t p : / / s c h e m a s . m i c r o s o f t . c o m / o f f i c e / d r a w i n g / 2 0 1 0 / m a i n "   i d = " { 8 B C 0 B 7 7 4 - F E F C - 4 1 3 D - B 1 A D - C A 9 8 D D A 3 8 C 5 3 } " / > < / a : e x t > < / a : e x t L s t > < / p : c N v P r > < p : c N v S p P r / > < p : n v P r / > < / p : n v S p P r > < p : s p P r > < a : x f r m   r o t = " 0 " > < a : o f f   x = " 6 4 9 6 0 5 0 "   y = " 1 4 1 7 6 3 7 " / > < a : e x t   c x = " 1 8 8 2 7 7 6 "   c y = " 2 1 9 2 3 3 7 " / > < / a : x f r m > < a : c u s t G e o m > < a : a v L s t / > < a : g d L s t / > < a : a h L s t / > < a : c x n L s t / > < a : r e c t   b = " b "   l = " 0 "   r = " r "   t = " 0 " / > < a : p a t h L s t > < a : p a t h   h = " 2 1 9 2 3 3 7 "   w = " 1 8 8 2 7 7 6 " > < a : m o v e T o > < a : p t   x = " 9 5 2 5 "   y = " 0 " / > < / a : m o v e T o > < a : l n T o > < a : p t   x = " 1 8 8 2 7 7 7 "   y = " 0 " / > < / a : l n T o > < a : l n T o > < a : p t   x = " 1 8 8 2 7 7 7 "   y = " 2 1 9 2 3 3 7 " / > < / a : l n T o > < a : l n T o > < a : p t   x = " 9 5 2 5 "   y = " 2 1 9 2 3 3 7 " / > < / a : l n T o > < a : c l o s e / > < / a : p a t h > < / a : p a t h L s t > < / a : c u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5 "   n a m e = " T i t l e   1 " > < a : e x t L s t > < a : e x t   u r i = " { 0 D 0 5 4 7 3 8 - 7 4 4 D - 4 5 B 6 - B 7 C C - 3 6 F 5 6 7 D 3 E 2 1 8 } " > < a 1 6 : c r e a t i o n I d   x m l n s : a 1 6 = " h t t p : / / s c h e m a s . m i c r o s o f t . c o m / o f f i c e / d r a w i n g / 2 0 1 0 / m a i n "   i d = " { 4 6 7 3 3 2 6 E - F 3 4 7 - 4 3 8 0 - A F 6 3 - D 1 6 F C 2 E 9 E F 1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D 7 C A 3 2 D 0 - 7 6 0 9 - 4 2 2 7 - B 0 7 6 - 0 0 F 1 C 4 0 D C 8 D 3 } " > < a 1 6 : c r e a t i o n I d   x m l n s : a 1 6 = " h t t p : / / s c h e m a s . m i c r o s o f t . c o m / o f f i c e / d r a w i n g / 2 0 1 0 / m a i n "   i d = " { F D 7 8 8 7 4 F - 5 E A F - 4 C C 3 - A 9 6 5 - B E 8 9 B 6 1 4 4 2 6 1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5 0 2 7 "   y = " 1 4 7 4 7 8 7 " / > < a : e x t   c x = " 1 7 2 3 4 9 9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7 6 4 2 0 B 2 6 - D 2 9 2 - 4 8 5 A - B 9 0 6 - 4 0 6 5 D 5 2 D 3 B E A } " > < a 1 6 : c r e a t i o n I d   x m l n s : a 1 6 = " h t t p : / / s c h e m a s . m i c r o s o f t . c o m / o f f i c e / d r a w i n g / 2 0 1 0 / m a i n "   i d = " { D C B 7 A 8 B 3 - 7 7 E 2 - 4 6 0 2 - 8 6 4 9 - A 3 C 7 C 1 3 1 0 B 8 5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7 6 2 0 0 0 "   y = " 3 8 1 0 0 0 0 " / > < a : e x t   c x = " 1 8 4 7 8 5 0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7 0 C F 0 1 8 A - 6 A 3 E - 4 1 F D - 8 7 9 3 - C 6 5 B A E 0 3 8 7 9 D } " > < a 1 6 : c r e a t i o n I d   x m l n s : a 1 6 = " h t t p : / / s c h e m a s . m i c r o s o f t . c o m / o f f i c e / d r a w i n g / 2 0 1 0 / m a i n "   i d = " { F 1 3 1 8 5 7 4 - A F B 4 - 4 7 B A - 8 0 6 8 - C 5 1 C 3 B F 2 D 8 1 8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2 8 3 5 2 7 5 "   y = " 1 4 7 4 7 8 7 " / > < a : e x t   c x = " 3 4 5 9 6 7 0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8 4 E F 1 6 3 0 - 2 8 9 5 - 4 3 5 A - A 3 B 6 - F D 1 C A 0 E B A 3 0 4 } " > < a 1 6 : c r e a t i o n I d   x m l n s : a 1 6 = " h t t p : / / s c h e m a s . m i c r o s o f t . c o m / o f f i c e / d r a w i n g / 2 0 1 0 / m a i n "   i d = " { 6 A 9 9 E 6 5 A - F D 1 F - 4 7 8 D - 9 9 6 3 - 7 5 2 4 8 D 6 D 7 C C 1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7 7 7 5 6 1 "   y = " 3 8 1 0 0 0 0 " / > < a : e x t   c x = " 3 5 7 7 7 0 8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6 F 4 B 7 2 9 C - B F 4 0 - 4 8 1 0 - 8 9 D 3 - 8 0 6 2 7 9 D E A 6 B B } " > < a 1 6 : c r e a t i o n I d   x m l n s : a 1 6 = " h t t p : / / s c h e m a s . m i c r o s o f t . c o m / o f f i c e / d r a w i n g / 2 0 1 0 / m a i n "   i d = " { 2 1 9 F F 8 1 E - 2 E 0 0 - 4 0 4 1 - A 1 F 8 - D 6 2 3 C F F 2 6 6 1 E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5 8 1 7 7 4 "   y = " 1 4 7 4 7 8 7 " / > < a : e x t   c x = " 1 7 2 4 0 2 5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A D 4 3 0 3 3 1 - 9 1 8 E - 4 9 F A - A 3 8 B - 4 6 7 3 6 0 D 6 5 4 E 5 } " > < a 1 6 : c r e a t i o n I d   x m l n s : a 1 6 = " h t t p : / / s c h e m a s . m i c r o s o f t . c o m / o f f i c e / d r a w i n g / 2 0 1 0 / m a i n "   i d = " { C C 5 4 4 B 7 0 - 6 4 F F - 4 C 7 9 - B 9 2 3 - D 2 2 8 2 0 C 1 4 C 1 E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4 9 6 0 5 0 "   y = " 3 8 1 0 0 0 0 " / > < a : e x t   c x = " 1 8 8 2 7 7 5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B 2 3 C 0 E B 5 - A B 2 0 - 4 0 C 7 - 9 4 3 0 - F E 0 9 7 F 2 4 9 4 9 3 } " > < a 1 6 : c r e a t i o n I d   x m l n s : a 1 6 = " h t t p : / / s c h e m a s . m i c r o s o f t . c o m / o f f i c e / d r a w i n g / 2 0 1 0 / m a i n "   i d = " { 4 B A 0 5 1 D 7 - 6 A 5 9 - 4 B 4 2 - B D A 6 - B 3 1 4 A A 7 2 7 9 5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9 D 5 A 4 E 3 6 - F 7 7 7 - 4 4 C 5 - B 8 7 7 - 2 2 9 7 0 5 E A D 3 4 2 } " > < a 1 6 : c r e a t i o n I d   x m l n s : a 1 6 = " h t t p : / / s c h e m a s . m i c r o s o f t . c o m / o f f i c e / d r a w i n g / 2 0 1 0 / m a i n "   i d = " { 2 F F 4 8 7 9 5 - 0 0 C D - 4 7 F F - A 8 A 6 - D B 7 A 1 E B 1 4 5 A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7 E C 0 0 9 6 5 - 0 2 9 C - 4 D 6 9 - A E 6 2 - 5 7 2 B 2 4 2 4 C 3 3 C } " > < a 1 6 : c r e a t i o n I d   x m l n s : a 1 6 = " h t t p : / / s c h e m a s . m i c r o s o f t . c o m / o f f i c e / d r a w i n g / 2 0 1 0 / m a i n "   i d = " { 6 F B C F 2 8 A - 1 0 F 3 - 4 0 4 E - B 9 3 8 - 4 F 7 E B B 3 4 F C 8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C C 2 C D 2 6 8 - E 6 A 6 - 4 A 5 9 - A C F 2 - D 0 C 8 5 C A D B E 8 9 } " > < p 1 4 : c r e a t i o n I d   x m l n s : p 1 4 = " h t t p : / / s c h e m a s . m i c r o s o f t . c o m / o f f i c e / p o w e r p o i n t / 2 0 1 0 / m a i n "   v a l = " 1 6 6 1 1 7 0 5 7 7 1 3 2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9 2 2 F 0 1 8 - 1 A 2 8 - 4 0 3 A - B E F F - 6 9 C 9 A C C 6 9 2 C A } " > < a 1 6 : c r e a t i o n I d   x m l n s : a 1 6 = " h t t p : / / s c h e m a s . m i c r o s o f t . c o m / o f f i c e / d r a w i n g / 2 0 1 0 / m a i n "   i d = " { 7 7 7 3 5 8 7 4 - D 9 2 2 - 4 C D 8 - B 5 6 9 - 1 3 3 2 F 3 6 7 5 E 1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7 6 1 E F F 2 D - 4 E A D - 4 A B 3 - A 6 E 5 - 6 0 D 8 C E 9 8 B 9 9 E } " > < a 1 6 : c r e a t i o n I d   x m l n s : a 1 6 = " h t t p : / / s c h e m a s . m i c r o s o f t . c o m / o f f i c e / d r a w i n g / 2 0 1 0 / m a i n "   i d = " { E 5 1 C D 4 F F - D 4 1 7 - 4 1 F E - B 1 1 1 - 2 6 4 9 9 0 7 E 2 4 8 A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0 4 8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1 5 B 2 F B 4 D - 0 1 2 F - 4 F 6 1 - A F 8 1 - 2 7 7 8 7 4 6 F B A E C } " > < a 1 6 : c r e a t i o n I d   x m l n s : a 1 6 = " h t t p : / / s c h e m a s . m i c r o s o f t . c o m / o f f i c e / d r a w i n g / 2 0 1 0 / m a i n "   i d = " { C 8 F 3 2 7 6 C - 2 8 3 6 - 4 F E 7 - B A C 3 - F 5 A 3 0 3 C C 9 8 D 1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4 7 0 1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5 A F F 9 9 E 3 - E E 2 4 - 4 2 2 1 - B D 1 D - A 0 2 D C 1 1 D A D 2 7 } " > < a 1 6 : c r e a t i o n I d   x m l n s : a 1 6 = " h t t p : / / s c h e m a s . m i c r o s o f t . c o m / o f f i c e / d r a w i n g / 2 0 1 0 / m a i n "   i d = " { E 4 0 9 A 8 6 7 - 6 0 1 3 - 4 C E B - 8 D 0 7 - C D 0 2 3 B 4 9 5 1 B 3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6 3 5 5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3 C 8 A 2 F 4 7 - C F D 9 - 4 B 2 C - A B B 4 - C 7 D 7 7 D F F 7 1 9 0 } " > < a 1 6 : c r e a t i o n I d   x m l n s : a 1 6 = " h t t p : / / s c h e m a s . m i c r o s o f t . c o m / o f f i c e / d r a w i n g / 2 0 1 0 / m a i n "   i d = " { D F 0 C F D 6 8 - 3 6 3 D - 4 3 4 F - 8 6 A 1 - 5 3 2 2 B 2 4 9 6 B 7 2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8 0 0 8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F D 1 3 7 B 1 8 - 4 5 A 7 - 4 5 F 8 - A 6 9 B - B 2 3 0 F F 2 8 0 2 A B } " > < a 1 6 : c r e a t i o n I d   x m l n s : a 1 6 = " h t t p : / / s c h e m a s . m i c r o s o f t . c o m / o f f i c e / d r a w i n g / 2 0 1 0 / m a i n "   i d = " { 7 2 1 9 0 C 5 6 - 3 6 B 3 - 4 A 6 3 - B 6 5 A - A E D E 4 F 6 C 0 C B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D E 7 F 4 3 1 4 - E 2 2 9 - 4 3 A 5 - B F 1 7 - C 0 C 7 0 1 8 6 B 2 5 1 } " > < a 1 6 : c r e a t i o n I d   x m l n s : a 1 6 = " h t t p : / / s c h e m a s . m i c r o s o f t . c o m / o f f i c e / d r a w i n g / 2 0 1 0 / m a i n "   i d = " { 2 B F 1 2 4 1 B - 5 B D C - 4 C B 2 - 9 5 0 7 - 3 F 7 3 0 D A 5 7 F F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B F F A 0 D 4 9 - 0 1 D C - 4 8 7 6 - 9 8 5 1 - 8 D 9 4 6 B C 4 8 1 E A } " > < a 1 6 : c r e a t i o n I d   x m l n s : a 1 6 = " h t t p : / / s c h e m a s . m i c r o s o f t . c o m / o f f i c e / d r a w i n g / 2 0 1 0 / m a i n "   i d = " { 2 1 1 D 2 7 5 5 - F A 6 1 - 4 8 B 9 - 9 9 3 4 - F 0 F 2 9 7 C B 9 C 8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7 6 A E 1 B 4 0 - 9 E 7 5 - 4 F 5 5 - B 3 8 E - 8 A 5 F 8 B 8 B 2 F 2 7 } " > < p 1 4 : c r e a t i o n I d   x m l n s : p 1 4 = " h t t p : / / s c h e m a s . m i c r o s o f t . c o m / o f f i c e / p o w e r p o i n t / 2 0 1 0 / m a i n "   v a l = " 1 6 6 1 1 7 0 5 7 7 1 3 7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8 E 1 E D F 0 - 1 F D C - 4 8 E D - A 6 C 9 - 6 7 C 3 7 4 A E 3 3 C 5 } " > < a 1 6 : c r e a t i o n I d   x m l n s : a 1 6 = " h t t p : / / s c h e m a s . m i c r o s o f t . c o m / o f f i c e / d r a w i n g / 2 0 1 0 / m a i n "   i d = " { A 4 5 3 C F 6 0 - 2 6 7 8 - 4 6 C 5 - 9 D 9 F - E 6 0 8 F D 4 B A 7 B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6 D 1 C 5 7 4 5 - E 3 8 B - 4 F 4 7 - 9 1 2 4 - 2 D A 5 3 E 1 2 5 9 5 D } " > < a 1 6 : c r e a t i o n I d   x m l n s : a 1 6 = " h t t p : / / s c h e m a s . m i c r o s o f t . c o m / o f f i c e / d r a w i n g / 2 0 1 0 / m a i n "   i d = " { 2 9 8 B E 7 8 3 - 0 3 A 8 - 4 A 8 2 - 8 9 B 6 - 8 6 8 7 3 F D 3 0 3 0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4 8 5 9 A C 1 7 - 3 2 2 1 - 4 9 B 0 - A E 7 7 - A A B 7 B 4 A F 8 C B 4 } " > < a 1 6 : c r e a t i o n I d   x m l n s : a 1 6 = " h t t p : / / s c h e m a s . m i c r o s o f t . c o m / o f f i c e / d r a w i n g / 2 0 1 0 / m a i n "   i d = " { 9 6 B 5 5 C B 7 - D A 7 D - 4 B 9 B - 9 9 4 B - C 0 1 8 4 7 9 9 C D 5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6 D 8 6 8 0 A F - 8 5 4 E - 4 D 5 2 - 9 9 D 2 - 4 E C B 9 2 C 5 C 8 C 9 } " > < a 1 6 : c r e a t i o n I d   x m l n s : a 1 6 = " h t t p : / / s c h e m a s . m i c r o s o f t . c o m / o f f i c e / d r a w i n g / 2 0 1 0 / m a i n "   i d = " { 4 4 B 8 C 5 7 F - B 5 D 9 - 4 8 4 B - 9 A E 8 - 3 6 1 1 9 5 5 9 A 1 7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4 6 A C 4 B B E - 4 4 B A - 4 C 9 B - 9 4 8 4 - 3 A 3 C 8 4 8 0 D 7 E 0 } " > < a 1 6 : c r e a t i o n I d   x m l n s : a 1 6 = " h t t p : / / s c h e m a s . m i c r o s o f t . c o m / o f f i c e / d r a w i n g / 2 0 1 0 / m a i n "   i d = " { 5 6 D 3 E E 2 4 - 0 9 2 E - 4 E E 3 - 8 D 8 D - 0 D 8 1 A 2 6 5 6 8 2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A 8 7 8 B 1 2 - C A 6 E - 4 3 D E - 8 6 8 E - 8 2 7 4 D B 4 8 A E 5 2 } " > < p 1 4 : c r e a t i o n I d   x m l n s : p 1 4 = " h t t p : / / s c h e m a s . m i c r o s o f t . c o m / o f f i c e / p o w e r p o i n t / 2 0 1 0 / m a i n "   v a l = " 1 6 6 1 1 7 0 5 7 7 1 0 6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9 F 0 4 5 B 7 B - F D A 6 - 4 2 C 8 - B 4 1 1 - 1 1 F 5 7 1 E 2 B C 9 3 } " > < a 1 6 : c r e a t i o n I d   x m l n s : a 1 6 = " h t t p : / / s c h e m a s . m i c r o s o f t . c o m / o f f i c e / d r a w i n g / 2 0 1 0 / m a i n "   i d = " { 5 A B 7 8 E 2 A - 6 7 0 2 - 4 5 3 4 - 8 7 E 9 - 2 A 8 E 4 3 A 9 2 8 8 0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2 1 9 2 0 5 9 " / > < a : e x t   c x = " 7 6 2 0 0 0 0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3 "   n a m e = " T i t l e   1 " > < a : e x t L s t > < a : e x t   u r i = " { 2 0 5 7 B 9 6 8 - B 4 3 6 - 4 D A 2 - 8 3 2 4 - 4 8 E B 5 8 C 4 C 1 8 7 } " > < a 1 6 : c r e a t i o n I d   x m l n s : a 1 6 = " h t t p : / / s c h e m a s . m i c r o s o f t . c o m / o f f i c e / d r a w i n g / 2 0 1 0 / m a i n "   i d = " { 6 A 7 1 8 C 7 A - 4 0 1 A - 4 9 E 1 - B 6 2 D - D 8 D 1 0 A 4 E 8 E 9 C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7 6 2 0 0 0 "   y = " 2 7 3 5 6 6 2 " / > < a : e x t   c x = " 7 6 2 0 0 0 0 "   c y = " 8 8 2 2 6 3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7 E A A 3 1 9 0 - 5 D 5 0 - 4 E 9 6 - 9 1 7 D - 5 6 5 A 5 3 2 F 7 E F F } " > < a 1 6 : c r e a t i o n I d   x m l n s : a 1 6 = " h t t p : / / s c h e m a s . m i c r o s o f t . c o m / o f f i c e / d r a w i n g / 2 0 1 0 / m a i n "   i d = " { B A 9 9 8 1 F D - 5 F 6 E - 4 A 1 A - 8 5 D 2 - 5 9 D 3 4 F 2 D 8 2 3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F 8 5 5 5 F 2 6 - 4 A B 8 - 4 8 0 B - B 8 8 6 - B 3 4 9 8 5 9 2 1 0 8 3 } " > < a 1 6 : c r e a t i o n I d   x m l n s : a 1 6 = " h t t p : / / s c h e m a s . m i c r o s o f t . c o m / o f f i c e / d r a w i n g / 2 0 1 0 / m a i n "   i d = " { 6 1 1 5 0 E 0 D - 9 D 0 7 - 4 3 8 F - 9 8 4 B - C 7 D 0 7 D C A 2 1 C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5 5 E 6 F 6 7 F - 1 5 3 B - 4 3 8 4 - B 7 4 4 - 5 6 A 7 7 D 0 E B E D F } " > < a 1 6 : c r e a t i o n I d   x m l n s : a 1 6 = " h t t p : / / s c h e m a s . m i c r o s o f t . c o m / o f f i c e / d r a w i n g / 2 0 1 0 / m a i n "   i d = " { 4 B 6 1 1 5 1 E - 8 9 2 2 - 4 F 3 2 - B 7 5 A - 6 8 9 F F 1 E 1 5 3 3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E 0 3 2 3 E 5 - E A C 3 - 4 8 F 3 - B 3 D 4 - 6 E 9 3 4 0 E E 7 3 A 6 } " > < p 1 4 : c r e a t i o n I d   x m l n s : p 1 4 = " h t t p : / / s c h e m a s . m i c r o s o f t . c o m / o f f i c e / p o w e r p o i n t / 2 0 1 0 / m a i n "   v a l = " 1 6 6 1 1 7 0 5 7 7 1 0 9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F 5 5 6 3 5 8 - 2 E 1 3 - 4 6 A 8 - 9 D 4 1 - 4 5 7 5 8 9 F E F 1 E F } " > < a 1 6 : c r e a t i o n I d   x m l n s : a 1 6 = " h t t p : / / s c h e m a s . m i c r o s o f t . c o m / o f f i c e / d r a w i n g / 2 0 1 0 / m a i n "   i d = " { F 0 3 0 F 2 9 C - B 3 0 2 - 4 A D D - 8 0 9 5 - 6 8 E 6 8 2 0 5 3 0 2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4 B 6 2 D F D - 8 2 5 A - 4 C 1 0 - 8 F 7 4 - C 4 7 8 6 1 B 4 E E D 2 } " > < a 1 6 : c r e a t i o n I d   x m l n s : a 1 6 = " h t t p : / / s c h e m a s . m i c r o s o f t . c o m / o f f i c e / d r a w i n g / 2 0 1 0 / m a i n "   i d = " { A A A 9 6 2 D 5 - 3 4 6 2 - 4 7 1 5 - 9 0 2 7 - 6 5 6 9 7 4 8 2 B A 4 F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C 6 D B 4 D 9 4 - A 9 F 1 - 4 D 4 4 - 9 D C E - B 5 A 4 A 7 5 7 B 9 6 7 } " > < a 1 6 : c r e a t i o n I d   x m l n s : a 1 6 = " h t t p : / / s c h e m a s . m i c r o s o f t . c o m / o f f i c e / d r a w i n g / 2 0 1 0 / m a i n "   i d = " { A 6 5 B 9 6 B F - F 3 2 A - 4 B C A - B D 6 F - F 5 5 A C 1 C 7 3 5 7 1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5 2 9 7 5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2 5 A 2 1 A 2 B - B 3 4 9 - 4 B B 6 - B B 0 C - 6 E F 5 5 0 A 0 7 A 1 C } " > < a 1 6 : c r e a t i o n I d   x m l n s : a 1 6 = " h t t p : / / s c h e m a s . m i c r o s o f t . c o m / o f f i c e / d r a w i n g / 2 0 1 0 / m a i n "   i d = " { 5 4 1 1 9 5 8 7 - 1 0 0 2 - 4 E F 0 - A C D D - 6 8 A 3 4 7 9 7 7 6 C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A A C A 9 F 9 C - D 8 C 6 - 4 8 E F - A 2 8 A - 5 7 6 4 2 A 3 1 8 2 3 C } " > < a 1 6 : c r e a t i o n I d   x m l n s : a 1 6 = " h t t p : / / s c h e m a s . m i c r o s o f t . c o m / o f f i c e / d r a w i n g / 2 0 1 0 / m a i n "   i d = " { 5 2 0 A 1 3 3 4 - A E F A - 4 6 7 3 - A 8 8 4 - A 6 0 D E 1 9 D 8 3 8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6 B D 1 3 B 2 7 - F 4 6 E - 4 E A A - A 7 D E - C 7 0 6 A A F 6 F 6 8 C } " > < a 1 6 : c r e a t i o n I d   x m l n s : a 1 6 = " h t t p : / / s c h e m a s . m i c r o s o f t . c o m / o f f i c e / d r a w i n g / 2 0 1 0 / m a i n "   i d = " { C 5 C B 0 C F E - 7 4 6 B - 4 5 3 A - A B 8 F - 3 7 7 3 E 1 B 1 5 0 2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2 E 2 0 F 7 7 - C A 0 2 - 4 9 A F - A 0 B 6 - 3 F B 1 2 8 E 8 2 2 F C } " > < p 1 4 : c r e a t i o n I d   x m l n s : p 1 4 = " h t t p : / / s c h e m a s . m i c r o s o f t . c o m / o f f i c e / p o w e r p o i n t / 2 0 1 0 / m a i n "   v a l = " 1 6 6 1 1 7 0 5 7 7 1 1 2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C C A 9 6 9 3 2 - C A F 6 - 4 0 8 2 - 9 D B D - 4 8 0 2 B 5 9 6 E 4 2 4 } " > < a 1 6 : c r e a t i o n I d   x m l n s : a 1 6 = " h t t p : / / s c h e m a s . m i c r o s o f t . c o m / o f f i c e / d r a w i n g / 2 0 1 0 / m a i n "   i d = " { 8 3 4 E D 5 8 7 - 8 9 7 2 - 4 3 B 5 - A E F E - 8 1 B F B B 0 C 7 E C 1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3 7 C C 3 C D F - C 7 2 D - 4 E A 5 - B 2 1 1 - 3 9 9 1 9 A 8 0 6 7 F F } " > < a 1 6 : c r e a t i o n I d   x m l n s : a 1 6 = " h t t p : / / s c h e m a s . m i c r o s o f t . c o m / o f f i c e / d r a w i n g / 2 0 1 0 / m a i n "   i d = " { 6 0 4 8 7 0 2 7 - 3 5 0 5 - 4 E 4 2 - B 8 3 5 - B F 4 1 5 0 0 F D F F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7 5 4 7 1 7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7 D 9 E 5 C A 3 - 9 9 7 6 - 4 B D F - B 4 2 7 - 0 6 F 0 3 2 0 9 5 A 9 9 } " > < a 1 6 : c r e a t i o n I d   x m l n s : a 1 6 = " h t t p : / / s c h e m a s . m i c r o s o f t . c o m / o f f i c e / d r a w i n g / 2 0 1 0 / m a i n "   i d = " { C 1 B B 7 D 6 2 - 8 7 4 3 - 4 7 2 C - 9 8 A F - D A 1 F 9 F E A 9 7 E A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7 6 2 0 0 0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5 B C 4 A 5 6 5 - 1 E 4 E - 4 B 9 E - A 2 F 5 - 9 A C E 4 5 B A B 3 E 7 } " > < a 1 6 : c r e a t i o n I d   x m l n s : a 1 6 = " h t t p : / / s c h e m a s . m i c r o s o f t . c o m / o f f i c e / d r a w i n g / 2 0 1 0 / m a i n "   i d = " { 0 1 8 3 D 3 F 1 - 0 5 6 D - 4 F C 1 - 8 D 9 9 - F F 9 5 3 A 6 E 4 A 4 2 } " / > < / a : e x t > < / a : e x t L s t > < / p : c N v P r > < p : c N v S p P r > < a : s p L o c k s   n o G r p = " t r u e " / > < / p : c N v S p P r > < p : n v P r > < p : p h   i d x = " 3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1 2 7 D F 8 8 3 - D 7 5 5 - 4 7 F 4 - 9 9 3 0 - 3 4 8 5 0 4 2 B 3 3 E E } " > < a 1 6 : c r e a t i o n I d   x m l n s : a 1 6 = " h t t p : / / s c h e m a s . m i c r o s o f t . c o m / o f f i c e / d r a w i n g / 2 0 1 0 / m a i n "   i d = " { 7 4 6 F A 1 B 2 - E 3 2 8 - 4 8 0 0 - 8 B 7 D - B D 1 9 1 4 A 6 6 0 B 7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5 1 4 4 3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6 E E 7 F F 2 6 - 0 4 6 F - 4 1 9 2 - A 7 3 1 - E 0 7 C F 1 A E A 9 7 A } " > < a 1 6 : c r e a t i o n I d   x m l n s : a 1 6 = " h t t p : / / s c h e m a s . m i c r o s o f t . c o m / o f f i c e / d r a w i n g / 2 0 1 0 / m a i n "   i d = " { 1 E 7 3 8 3 1 F - 5 1 E 1 - 4 C 0 F - B D 6 7 - 7 7 E 1 7 D D 6 8 0 2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2 A D 8 A 0 3 D - 1 7 E 1 - 4 8 B 0 - 9 0 8 F - 2 F 4 F 1 3 3 1 2 E F 3 } " > < a 1 6 : c r e a t i o n I d   x m l n s : a 1 6 = " h t t p : / / s c h e m a s . m i c r o s o f t . c o m / o f f i c e / d r a w i n g / 2 0 1 0 / m a i n "   i d = " { 3 B F 2 B 8 F C - 8 3 E A - 4 8 B 9 - 8 C 1 9 - 6 1 4 E A D B 4 8 2 3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2 8 4 D E A E 7 - 2 1 1 8 - 4 2 4 E - B 9 D 8 - B 6 B 9 5 2 8 D B 0 0 6 } " > < a 1 6 : c r e a t i o n I d   x m l n s : a 1 6 = " h t t p : / / s c h e m a s . m i c r o s o f t . c o m / o f f i c e / d r a w i n g / 2 0 1 0 / m a i n "   i d = " { F F 1 2 4 7 3 8 - 1 F E D - 4 0 4 C - 8 1 8 9 - 3 3 F A 9 D 3 F 7 4 9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0 E B 3 2 D F 3 - D 5 E 7 - 4 A E 0 - B B F 4 - E C 8 0 9 5 0 4 0 F 1 A } " > < p 1 4 : c r e a t i o n I d   x m l n s : p 1 4 = " h t t p : / / s c h e m a s . m i c r o s o f t . c o m / o f f i c e / p o w e r p o i n t / 2 0 1 0 / m a i n "   v a l = " 1 6 6 1 1 7 0 5 7 7 1 1 5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3 1 E 9 8 1 D - 7 9 B 1 - 4 3 A 6 - 8 3 7 5 - 1 8 2 6 4 A 1 0 4 5 C 5 } " > < a 1 6 : c r e a t i o n I d   x m l n s : a 1 6 = " h t t p : / / s c h e m a s . m i c r o s o f t . c o m / o f f i c e / d r a w i n g / 2 0 1 0 / m a i n "   i d = " { 9 4 9 E 1 F 4 3 - 4 6 8 1 - 4 C F 3 - A 3 1 D - A 3 4 9 8 4 9 C 3 7 3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1 4 5 2 5 " / > < a : e x t   c x = " 7 6 2 0 0 0 0 "   c y = " 8 5 7 2 5 0 " / > < / a : x f r m > < / p : s p P r > < p : t x B o d y > < a : b o d y P r   a n c h o r = " c t r "   r t l C o l = " 0 "   v e r t = " h o r z " / > < a : l s t S t y l e > < a : l v l 1 p P r   a l g n = " c t r "   l v l = " 0 " > < a : d e f R P r   d i r t y = " 0 "   l a n g = " e n - U S "   s z = " 3 6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7 3 8 A A D F 7 - 5 D 4 6 - 4 3 0 6 - B A D A - 2 5 4 4 D 1 4 C 2 0 4 8 } " > < a 1 6 : c r e a t i o n I d   x m l n s : a 1 6 = " h t t p : / / s c h e m a s . m i c r o s o f t . c o m / o f f i c e / d r a w i n g / 2 0 1 0 / m a i n "   i d = " { 8 E 1 3 4 D 2 9 - 8 9 E 7 - 4 D F 8 - 9 0 3 E - C B 8 B 2 8 3 7 E 8 1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6 6 B 4 D 3 6 4 - A 7 8 6 - 4 5 F C - 8 8 2 7 - F 5 6 4 5 8 3 6 3 5 8 2 } " > < a 1 6 : c r e a t i o n I d   x m l n s : a 1 6 = " h t t p : / / s c h e m a s . m i c r o s o f t . c o m / o f f i c e / d r a w i n g / 2 0 1 0 / m a i n "   i d = " { 4 9 E 5 2 5 D D - 6 8 A 9 - 4 2 B 8 - A 8 8 A - B E D 2 2 9 6 8 5 C 7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F 7 F 1 4 A 5 E - 7 7 8 0 - 4 7 B 9 - B F 9 6 - 9 B B 5 B 1 E 3 E C E C } " > < a 1 6 : c r e a t i o n I d   x m l n s : a 1 6 = " h t t p : / / s c h e m a s . m i c r o s o f t . c o m / o f f i c e / d r a w i n g / 2 0 1 0 / m a i n "   i d = " { 1 B 9 8 5 E B C - 7 5 2 4 - 4 9 0 C - A 3 B A - E 6 A 1 5 3 0 E 6 D 9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4 6 8 1 C B A - 6 0 3 F - 4 0 0 B - 9 4 9 6 - A B 8 E 6 4 6 6 B F 2 7 } " > < p 1 4 : c r e a t i o n I d   x m l n s : p 1 4 = " h t t p : / / s c h e m a s . m i c r o s o f t . c o m / o f f i c e / p o w e r p o i n t / 2 0 1 0 / m a i n "   v a l = " 1 6 6 1 1 7 0 5 7 7 1 1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1 B 5 C 4 5 6 9 - 0 6 4 A - 4 6 F 3 - 8 9 2 2 - 5 5 A E D 7 6 E D E 4 8 } " > < a 1 6 : c r e a t i o n I d   x m l n s : a 1 6 = " h t t p : / / s c h e m a s . m i c r o s o f t . c o m / o f f i c e / d r a w i n g / 2 0 1 0 / m a i n "   i d = " { 2 B F 5 C F C 9 - 6 2 4 8 - 4 B F 6 - A 6 3 C - 3 8 B 3 6 A 8 E 3 3 C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9 D 1 5 8 9 A E - 2 4 9 9 - 4 E 2 E - A 8 A 3 - 9 7 5 6 E F F B B 5 9 C } " > < a 1 6 : c r e a t i o n I d   x m l n s : a 1 6 = " h t t p : / / s c h e m a s . m i c r o s o f t . c o m / o f f i c e / d r a w i n g / 2 0 1 0 / m a i n "   i d = " { A D B 9 4 4 7 2 - E F A 5 - 4 6 2 8 - B B F 4 - C B F 9 3 4 E 6 8 3 A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F A 6 E 2 D 2 8 - 5 4 5 8 - 4 D 5 E - A 6 8 4 - F 6 1 C D 0 2 C 3 F 4 A } " > < a 1 6 : c r e a t i o n I d   x m l n s : a 1 6 = " h t t p : / / s c h e m a s . m i c r o s o f t . c o m / o f f i c e / d r a w i n g / 2 0 1 0 / m a i n "   i d = " { B 9 E 6 6 4 6 2 - B 4 3 F - 4 4 4 E - 8 4 7 4 - C A 2 5 A 6 1 2 F 1 0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2 4 0 4 8 F 9 - F 2 7 E - 4 3 7 D - B B 7 9 - F B 9 F 8 0 9 D 6 B D F } " > < p 1 4 : c r e a t i o n I d   x m l n s : p 1 4 = " h t t p : / / s c h e m a s . m i c r o s o f t . c o m / o f f i c e / p o w e r p o i n t / 2 0 1 0 / m a i n "   v a l = " 1 6 6 1 1 7 0 5 7 7 1 2 2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7 0 0 9 B C F - 4 D F 8 - 4 D C 7 - 9 C B 4 - 2 C 5 B 1 0 5 4 7 A B A } " > < a 1 6 : c r e a t i o n I d   x m l n s : a 1 6 = " h t t p : / / s c h e m a s . m i c r o s o f t . c o m / o f f i c e / d r a w i n g / 2 0 1 0 / m a i n "   i d = " { 8 D A 2 E C 3 8 - 8 F 2 2 - 4 8 F 2 - A 9 2 E - A 9 9 5 C 3 8 3 3 8 3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1 3 A 2 8 C 9 7 - 5 2 9 8 - 4 C 6 7 - B A A 6 - 9 9 A E C 3 6 4 F E 0 A } " > < a 1 6 : c r e a t i o n I d   x m l n s : a 1 6 = " h t t p : / / s c h e m a s . m i c r o s o f t . c o m / o f f i c e / d r a w i n g / 2 0 1 0 / m a i n "   i d = " { 9 C 3 5 1 4 0 C - A 4 3 5 - 4 4 E 9 - 9 6 1 7 - 8 F A 9 5 C A 9 5 9 5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7 6 3 8 0 5 3 1 - E 3 5 E - 4 8 5 F - 8 4 A B - 8 9 F B 7 4 D C A 6 8 6 } " > < a 1 6 : c r e a t i o n I d   x m l n s : a 1 6 = " h t t p : / / s c h e m a s . m i c r o s o f t . c o m / o f f i c e / d r a w i n g / 2 0 1 0 / m a i n "   i d = " { A 6 F B 4 1 6 8 - 6 3 A 1 - 4 4 E D - B 8 1 9 - A 5 F 7 6 5 E A B 7 A F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7 7 6 7 5 8 "   y = " 1 4 4 7 8 0 0 " / > < a : e x t   c x = " 4 6 0 5 2 4 2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1 B A 5 C A C 7 - C C C 2 - 4 8 2 A - 9 C A 6 - 7 5 B D F 8 7 7 6 3 5 6 } " > < a 1 6 : c r e a t i o n I d   x m l n s : a 1 6 = " h t t p : / / s c h e m a s . m i c r o s o f t . c o m / o f f i c e / d r a w i n g / 2 0 1 0 / m a i n "   i d = " { F 7 E D 7 6 B 2 - 7 2 E 1 - 4 1 6 9 - 9 B A 6 - D B 5 B A 3 3 3 A 6 8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5 E A C D 3 7 0 - E B 4 0 - 4 A D B - 9 5 9 B - 1 8 B 8 0 5 A A 5 C D 4 } " > < a 1 6 : c r e a t i o n I d   x m l n s : a 1 6 = " h t t p : / / s c h e m a s . m i c r o s o f t . c o m / o f f i c e / d r a w i n g / 2 0 1 0 / m a i n "   i d = " { 0 A 8 2 A 2 E 8 - 7 3 B 6 - 4 3 7 9 - 8 D F 2 - 8 1 3 4 4 0 9 F B 3 1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6 4 5 C A 7 7 0 - F 9 3 F - 4 D 8 2 - B D 1 1 - 3 7 F 9 3 D 7 2 4 1 F 0 } " > < a 1 6 : c r e a t i o n I d   x m l n s : a 1 6 = " h t t p : / / s c h e m a s . m i c r o s o f t . c o m / o f f i c e / d r a w i n g / 2 0 1 0 / m a i n "   i d = " { C 0 4 2 A E 4 D - D 3 C 9 - 4 3 5 1 - 9 0 6 6 - B D 9 F D E D B B 6 5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4 A C 9 A 9 D - 5 5 D 2 - 4 5 5 D - A D 1 7 - 0 9 7 F 4 8 8 5 C A 5 4 } " > < p 1 4 : c r e a t i o n I d   x m l n s : p 1 4 = " h t t p : / / s c h e m a s . m i c r o s o f t . c o m / o f f i c e / p o w e r p o i n t / 2 0 1 0 / m a i n "   v a l = " 1 6 6 1 1 7 0 5 7 7 1 2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6 " > < a : e x t L s t > < a : e x t   u r i = " { 9 6 C A D 9 7 1 - 3 8 B 5 - 4 2 8 2 - 8 E 3 8 - C 8 5 0 9 B 6 E C 1 3 0 } " > < a 1 6 : c r e a t i o n I d   x m l n s : a 1 6 = " h t t p : / / s c h e m a s . m i c r o s o f t . c o m / o f f i c e / d r a w i n g / 2 0 1 0 / m a i n "   i d = " { A 7 4 2 5 9 6 0 - 9 D 6 0 - 4 C 0 A - B 7 0 7 - 1 4 5 9 6 3 E 3 4 6 9 3 } " / > < / a : e x t > < / a : e x t L s t > < / p : c N v P r > < p : c N v S p P r / > < p : n v P r / > < / p : n v S p P r > < p : s p P r > < a : x f r m   r o t = " 0 " > < a : o f f   x = " 3 7 1 8 3 0 7 "   y = " 1 4 3 7 4 1 1 " / > < a : e x t   c x = " 4 6 6 3 6 9 3 "   c y = " 3 0 3 7 0 2 9 " / > < / a : x f r m > < a : p r s t G e o m   p r s t = " r e c t " > < a : a v L s t / > < / a : p r s t G e o m > < a : n o F i l l / > < a : l n   c a p = " f l a t "   w = " 6 3 5 0 " > < a : s o l i d F i l l > < a : s c h e m e C l r   v a l = " b g 1 " > < a : l u m M o d   v a l = " 7 5 0 0 0 " / > < / a : s c h e m e C l r > < / a : s o l i d F i l l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T i t l e   1 " > < a : e x t L s t > < a : e x t   u r i = " { F 9 E 6 2 9 D C - 6 0 0 C - 4 2 3 8 - 9 1 9 0 - 9 B 0 B B D A F 8 C 1 5 } " > < a 1 6 : c r e a t i o n I d   x m l n s : a 1 6 = " h t t p : / / s c h e m a s . m i c r o s o f t . c o m / o f f i c e / d r a w i n g / 2 0 1 0 / m a i n "   i d = " { 1 4 2 C 2 0 2 C - 4 4 6 A - 4 F 5 5 - 9 4 F 1 - F 2 C 6 6 8 B F 3 0 5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B F D 8 2 B 7 0 - 1 5 C 3 - 4 5 7 8 - 8 B 3 8 - D 0 B A 9 E 1 B E E 5 C } " > < a 1 6 : c r e a t i o n I d   x m l n s : a 1 6 = " h t t p : / / s c h e m a s . m i c r o s o f t . c o m / o f f i c e / d r a w i n g / 2 0 1 0 / m a i n "   i d = " { 4 7 6 E 7 4 1 3 - 0 2 B 9 - 4 E 4 C - A 3 7 8 - A C 8 0 F 7 7 0 0 6 9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2 B 3 3 4 2 3 4 - A 2 3 4 - 4 2 8 6 - A A 9 0 - 3 7 3 3 B A 1 4 6 5 2 4 } " > < a 1 6 : c r e a t i o n I d   x m l n s : a 1 6 = " h t t p : / / s c h e m a s . m i c r o s o f t . c o m / o f f i c e / d r a w i n g / 2 0 1 0 / m a i n "   i d = " { 5 8 4 9 5 5 4 B - 3 E 2 C - 4 F 7 6 - 8 6 C 3 - 0 3 6 B 4 5 8 A 9 C 5 E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7 7 5 2 2 0 "   y = " 1 4 9 2 9 4 4 " / > < a : e x t   c x = " 4 5 4 3 2 8 3 "   c y = " 2 9 2 5 9 6 2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E F 9 7 A 3 7 A - A C B D - 4 C 7 2 - A B 3 0 - A 7 5 1 D 0 5 A C 2 1 0 } " > < a 1 6 : c r e a t i o n I d   x m l n s : a 1 6 = " h t t p : / / s c h e m a s . m i c r o s o f t . c o m / o f f i c e / d r a w i n g / 2 0 1 0 / m a i n "   i d = " { 9 3 3 2 4 E 9 4 - D 9 C F - 4 6 B E - A 9 D E - 9 C A 2 1 8 4 E 7 2 3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9 B 7 7 D 3 2 F - 9 C 5 2 - 4 2 E F - A 5 3 1 - 3 7 6 0 8 8 0 0 1 7 B 5 } " > < a 1 6 : c r e a t i o n I d   x m l n s : a 1 6 = " h t t p : / / s c h e m a s . m i c r o s o f t . c o m / o f f i c e / d r a w i n g / 2 0 1 0 / m a i n "   i d = " { B 5 E 9 0 F 5 9 - 7 D 4 D - 4 2 4 F - A D 0 B - D E C 8 8 7 E A 8 0 3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D 5 A 8 8 E 4 5 - 9 2 3 2 - 4 2 7 E - 9 7 1 2 - 3 7 5 B 7 8 C 5 1 5 E 2 } " > < a 1 6 : c r e a t i o n I d   x m l n s : a 1 6 = " h t t p : / / s c h e m a s . m i c r o s o f t . c o m / o f f i c e / d r a w i n g / 2 0 1 0 / m a i n "   i d = " { 3 A 9 8 6 2 7 E - 9 F 3 F - 4 C A 3 - 8 9 1 E - E 8 6 9 B E A C E 8 9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8 3 B 5 9 5 D - 9 2 4 C - 4 D 9 C - A 6 F C - 9 1 F A F 0 8 C 6 0 C F } " > < p 1 4 : c r e a t i o n I d   x m l n s : p 1 4 = " h t t p : / / s c h e m a s . m i c r o s o f t . c o m / o f f i c e / p o w e r p o i n t / 2 0 1 0 / m a i n "   v a l = " 1 6 6 1 1 7 0 5 7 7 1 2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t r u e "   i d = " 2 "   n a m e = " S l i d e   N u m b e r   P l a c e h o l d e r   5 " > < a : e x t L s t > < a : e x t   u r i = " { 5 4 5 1 2 2 8 A - F 9 2 A - 4 6 E E - A 2 A 2 - 3 D 8 1 A 0 E 4 6 4 A A } " > < a 1 6 : c r e a t i o n I d   x m l n s : a 1 6 = " h t t p : / / s c h e m a s . m i c r o s o f t . c o m / o f f i c e / d r a w i n g / 2 0 1 0 / m a i n "   i d = " { 1 8 7 6 6 2 9 7 - F 4 A 3 - 4 D A E - 9 7 5 8 - D 3 A C B B A 2 0 9 2 D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3 "   n a m e = " F o o t e r   P l a c e h o l d e r   4 " > < a : e x t L s t > < a : e x t   u r i = " { 2 0 5 E 5 B D 9 - C 2 2 8 - 4 E C 8 - 9 8 7 E - A D C 7 1 F 1 B A C 4 1 } " > < a 1 6 : c r e a t i o n I d   x m l n s : a 1 6 = " h t t p : / / s c h e m a s . m i c r o s o f t . c o m / o f f i c e / d r a w i n g / 2 0 1 0 / m a i n "   i d = " { 0 D 8 3 4 F 4 7 - 3 F 8 7 - 4 B B 4 - A F 8 5 - 3 1 0 A D 1 1 5 D 1 8 8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4 "   n a m e = " D a t e   P l a c e h o l d e r   3 " > < a : e x t L s t > < a : e x t   u r i = " { 2 5 2 1 2 E 3 8 - C E 1 F - 4 A 8 8 - 8 3 D 4 - 9 7 3 7 C 8 9 C 0 9 5 5 } " > < a 1 6 : c r e a t i o n I d   x m l n s : a 1 6 = " h t t p : / / s c h e m a s . m i c r o s o f t . c o m / o f f i c e / d r a w i n g / 2 0 1 0 / m a i n "   i d = " { 1 F F C F 0 A E - B 6 D 7 - 4 6 1 B - 9 3 A C - 3 5 8 D 1 B 6 F 8 6 E 4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5 "   n a m e = " S l i d e   N u m b e r   P l a c e h o l d e r   5 " > < a : e x t L s t > < a : e x t   u r i = " { 2 0 8 A C B 7 3 - 9 6 2 4 - 4 B A E - 8 3 4 A - F B B 9 7 D A C 1 1 7 4 } " > < a 1 6 : c r e a t i o n I d   x m l n s : a 1 6 = " h t t p : / / s c h e m a s . m i c r o s o f t . c o m / o f f i c e / d r a w i n g / 2 0 1 0 / m a i n "   i d = " { 0 4 C 5 B A 0 6 - 2 7 0 5 - 4 E 7 C - 9 7 0 E - B 1 C A 6 3 7 3 6 9 0 7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6 "   n a m e = " F o o t e r   P l a c e h o l d e r   4 " > < a : e x t L s t > < a : e x t   u r i = " { 7 F D 5 5 B 1 6 - 9 2 C 3 - 4 7 3 E - A E E 1 - 9 2 C 6 E 7 3 7 E D F 9 } " > < a 1 6 : c r e a t i o n I d   x m l n s : a 1 6 = " h t t p : / / s c h e m a s . m i c r o s o f t . c o m / o f f i c e / d r a w i n g / 2 0 1 0 / m a i n "   i d = " { F 0 F 6 8 2 5 2 - 4 9 1 C - 4 4 E D - 9 B C 8 - 6 6 A 3 A 0 C B 1 0 8 7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7 "   n a m e = " D a t e   P l a c e h o l d e r   3 " > < a : e x t L s t > < a : e x t   u r i = " { F 8 9 D F 7 B 7 - A A 1 8 - 4 5 0 1 - B 7 2 1 - 0 7 4 0 4 E C B B 4 7 E } " > < a 1 6 : c r e a t i o n I d   x m l n s : a 1 6 = " h t t p : / / s c h e m a s . m i c r o s o f t . c o m / o f f i c e / d r a w i n g / 2 0 1 0 / m a i n "   i d = " { 6 F D E 6 7 2 C - 8 A D 8 - 4 1 E 1 - 9 5 C 0 - A 9 2 5 A E F 2 6 3 3 C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8 "   n a m e = " S l i d e   N u m b e r   P l a c e h o l d e r   5 " > < a : e x t L s t > < a : e x t   u r i = " { 3 9 E 9 9 F 9 0 - A B 8 E - 4 9 8 1 - A C C 9 - 2 E 3 0 6 F 2 7 D F 0 C } " > < a 1 6 : c r e a t i o n I d   x m l n s : a 1 6 = " h t t p : / / s c h e m a s . m i c r o s o f t . c o m / o f f i c e / d r a w i n g / 2 0 1 0 / m a i n "   i d = " { E D B C 9 0 4 1 - 6 C A 9 - 4 A 5 F - B A 5 A - B 9 B 1 B 0 7 C 1 5 4 8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9 "   n a m e = " F o o t e r   P l a c e h o l d e r   4 " > < a : e x t L s t > < a : e x t   u r i = " { 0 7 E 7 8 1 8 0 - 7 5 6 0 - 4 2 E 2 - A 8 2 6 - 7 3 0 A 8 D B 2 B 6 4 E } " > < a 1 6 : c r e a t i o n I d   x m l n s : a 1 6 = " h t t p : / / s c h e m a s . m i c r o s o f t . c o m / o f f i c e / d r a w i n g / 2 0 1 0 / m a i n "   i d = " { 4 8 4 9 8 4 7 8 - E 9 E 8 - 4 6 0 1 - 9 7 3 D - 9 C 2 E 0 C C 6 1 0 9 E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1 0 "   n a m e = " D a t e   P l a c e h o l d e r   3 " > < a : e x t L s t > < a : e x t   u r i = " { 4 D 0 2 5 A 0 8 - E 9 8 4 - 4 B 6 2 - 9 2 9 6 - 7 2 9 8 9 D 2 1 3 1 7 E } " > < a 1 6 : c r e a t i o n I d   x m l n s : a 1 6 = " h t t p : / / s c h e m a s . m i c r o s o f t . c o m / o f f i c e / d r a w i n g / 2 0 1 0 / m a i n "   i d = " { 4 F 7 F A 5 E 8 - 9 5 1 3 - 4 8 F 1 - A 3 9 6 - B 4 F 8 6 A 3 8 4 0 A 5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T i t l e   P l a c e h o l d e r   1 " > < a : e x t L s t > < a : e x t   u r i = " { F 1 C D D 6 C 6 - 2 6 D F - 4 9 D 2 - 9 6 3 9 - 1 2 F 3 5 E B 3 5 6 2 6 } " > < a 1 6 : c r e a t i o n I d   x m l n s : a 1 6 = " h t t p : / / s c h e m a s . m i c r o s o f t . c o m / o f f i c e / d r a w i n g / 2 0 1 0 / m a i n "   i d = " { D 4 4 8 0 6 E F - 2 B 9 4 - 4 4 4 7 - 9 3 1 9 - E 9 D E 0 1 8 9 1 9 4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5 " / > < a : e x t   c x = " 7 6 2 0 0 0 0 "   c y = " 8 5 7 2 5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7 5 5 A F 6 8 2 - 1 A 9 2 - 4 B 6 B - 9 1 B 2 - E D 8 C 1 3 8 5 8 9 5 4 } " > < a 1 6 : c r e a t i o n I d   x m l n s : a 1 6 = " h t t p : / / s c h e m a s . m i c r o s o f t . c o m / o f f i c e / d r a w i n g / 2 0 1 0 / m a i n "   i d = " { F A F B 3 C C F - A 2 3 D - 4 4 5 E - A F 9 C - 5 2 4 D D 2 3 2 6 C D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7 6 2 0 0 0 0 "   c y = " 3 0 4 8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  f o n t S c a l e = " 1 0 0 0 0 0 "   l n S p c R e d u c t i o n = " 0 "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3 "   n a m e = " S l i d e   N u m b e r   P l a c e h o l d e r   5 " > < a : e x t L s t > < a : e x t   u r i = " { 4 A 7 5 6 4 0 E - 6 2 6 7 - 4 2 E 6 - B 3 A 5 - 1 3 A 9 B 8 9 2 B 8 4 1 } " > < a 1 6 : c r e a t i o n I d   x m l n s : a 1 6 = " h t t p : / / s c h e m a s . m i c r o s o f t . c o m / o f f i c e / d r a w i n g / 2 0 1 0 / m a i n "   i d = " { 9 B 6 6 9 3 0 8 - C 1 F 4 - 4 0 7 B - 9 D 9 4 - 3 4 0 A 1 7 5 1 5 A 6 0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7 6 7 8 1 5 "   y = " 4 6 9 5 0 3 3 " / > < a : e x t   c x = " 6 1 3 0 1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1 4 "   n a m e = " F o o t e r   P l a c e h o l d e r   4 " > < a : e x t L s t > < a : e x t   u r i = " { 6 E 6 7 4 B A 6 - E B 0 3 - 4 8 8 3 - A 0 4 B - 1 2 0 C 1 5 5 1 7 C 8 B } " > < a 1 6 : c r e a t i o n I d   x m l n s : a 1 6 = " h t t p : / / s c h e m a s . m i c r o s o f t . c o m / o f f i c e / d r a w i n g / 2 0 1 0 / m a i n "   i d = " { A 3 1 A E 7 8 E - 3 A 6 E - 4 7 0 E - 8 0 4 F - F 7 7 9 B D F F 4 9 1 2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2 4 9 5 5 5 0 "   y = " 4 6 8 6 3 0 0 " / > < a : e x t   c x = " 5 1 8 1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1 5 "   n a m e = " D a t e   P l a c e h o l d e r   3 " > < a : e x t L s t > < a : e x t   u r i = " { 2 D 6 0 D 5 4 5 - D 0 D 5 - 4 0 0 2 - 8 8 1 1 - 6 7 B D E 8 B 2 D 0 4 A } " > < a 1 6 : c r e a t i o n I d   x m l n s : a 1 6 = " h t t p : / / s c h e m a s . m i c r o s o f t . c o m / o f f i c e / d r a w i n g / 2 0 1 0 / m a i n "   i d = " { F 7 B 2 A 4 6 E - 8 8 5 B - 4 7 2 D - A 6 8 F - B 9 0 9 D C 8 4 D F C A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6 9 5 0 3 3 " / > < a : e x t   c x = " 1 6 3 9 5 7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3 C 9 7 C D 7 - C 1 7 7 - 4 2 B 8 - 8 C 9 A - 7 B 5 2 9 7 2 A 8 9 9 C } " > < a 1 6 : c r e a t i o n I d   x m l n s : a 1 6 = " h t t p : / / s c h e m a s . m i c r o s o f t . c o m / o f f i c e / d r a w i n g / 2 0 1 0 / m a i n "   i d = " { B 3 B 5 F E A A - 5 6 3 9 - 4 1 0 8 - 8 0 7 3 - E C 6 9 C 2 1 2 4 2 2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 W h a t   i s   f r a m e w o r k 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D F 4 0 E 9 3 0 - A 0 6 1 - 4 5 2 D - B 7 B 2 - 8 9 D C C 8 F 6 1 7 B 8 } " > < a 1 6 : c r e a t i o n I d   x m l n s : a 1 6 = " h t t p : / / s c h e m a s . m i c r o s o f t . c o m / o f f i c e / d r a w i n g / 2 0 1 0 / m a i n "   i d = " { 8 7 7 D C B 7 1 - C 7 3 4 - 4 1 9 8 - 8 9 C D - 3 1 4 1 2 4 9 9 1 0 0 8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R o b o t o " / > < / a : r P r > < a : t > A r r a n g e m e n t   i n   w h i c h   s o f t w a r e   p r o v i d e   g r e a t e r   f u n c t i o n a l i t y   t h a t   c a n   b e   e x t e n d e d   b y   u s e r   w r i t t e n   c o d e s < / a : t > < / a : r > < / a : p > < a : p > < a : p P r / > < a : r > < a : r P r   d i r t y = " 0 "   l a n g = " e n - U S " > < a : l a t i n   t y p e f a c e = " R o b o t o " / > < / a : r P r > < a : t > f r a m e w o r k   a l l o w s   a   s t a n d a r d   w a y   t o   c r e a t i n g   a p p l i c a t i o n s   s o   t h a t   i t   w i l l   b e   m o r e   s t a n d a r d i z e d . < / a : t > < / a : r > < / a : p > < a : p > < a : p P r / > < a : r > < a : r P r   d i r t y = " 0 "   l a n g = " e n - U S " > < a : l a t i n   t y p e f a c e = " R o b o t o " / > < / a : r P r > < a : t > T h e r e   a r e   m a n y   f u n c t i o n s   t h a t   a r e   p r e d e f i n e d   i n   f r a m e w o r k   t h a t   w e   c a n   r e u s e   t h e   f u n c t i o n s   w h e n e v e r   w e   w < / a : t > < / a : r > < a : r > < a : r P r   d i r t y = " 0 "   l a n g = " e n - U S " > < a : l a t i n   t y p e f a c e = " R o b o t o " / > < / a : r P r > < a : t > a n t . < / a : t > < / a : r > < / a : p > < a : p > < a : p P r / > < a : r > < a : r P r   d i r t y = " 0 "   l a n g = " e n - U S " > < a : l a t i n   t y p e f a c e = " R o b o t o " / > < / a : r P r > < a : t > T h i s   w i l l   s a v e   t i m e   a n d   m o n e y . < / a : t > < / a : r > < a : e n d P a r a R P r   d i r t y = " 0 "   l a n g = " e n - U S " > < a : l a t i n   t y p e f a c e = " R o b o t o " / > < / a : e n d P a r a R P r > < / a : p > < / p : t x B o d y > < / p : s p > < / p : s p T r e e > < p : e x t L s t > < p : e x t   u r i = " { 1 B B F A C 9 6 - B 6 6 A - 4 3 6 3 - 9 8 1 4 - A 5 4 6 1 A F C 9 8 3 5 } " > < p 1 4 : c r e a t i o n I d   x m l n s : p 1 4 = " h t t p : / / s c h e m a s . m i c r o s o f t . c o m / o f f i c e / p o w e r p o i n t / 2 0 1 0 / m a i n "   v a l = " 1 6 6 1 1 7 0 5 7 7 1 4 6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C 6 D 7 2 A 9 - 6 7 D 7 - 4 9 A 0 - 9 D A 2 - 4 D 4 4 C 4 2 D 2 E 7 0 } " > < a 1 6 : c r e a t i o n I d   x m l n s : a 1 6 = " h t t p : / / s c h e m a s . m i c r o s o f t . c o m / o f f i c e / d r a w i n g / 2 0 1 0 / m a i n "   i d = " { B B D B 9 0 9 9 - 9 2 D 2 - 4 4 A 9 - A 9 5 A - B 5 2 6 6 5 E C B 3 B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R o b o t o " / > < / a : r P r > < a : t > w h a t   i s   F l a s k ? < / a : t > < / a : r > < a : e n d P a r a R P r   d i r t y = " 0 "   l a n g = " e n - U S " > < a : l a t i n   t y p e f a c e = " R o b o t o " / > < / a : e n d P a r a R P r > < / a : p > < / p : t x B o d y > < / p : s p > < p : s p > < p : n v S p P r > < p : c N v P r   i d = " 3 "   n a m e = " C o n t e n t   P l a c e h o l d e r   2 " > < a : e x t L s t > < a : e x t   u r i = " { 0 5 B 4 0 8 7 6 - 0 2 C 9 - 4 A 6 D - 9 E C C - 5 B 6 5 1 0 D 2 9 C 4 4 } " > < a 1 6 : c r e a t i o n I d   x m l n s : a 1 6 = " h t t p : / / s c h e m a s . m i c r o s o f t . c o m / o f f i c e / d r a w i n g / 2 0 1 0 / m a i n "   i d = " { 0 2 E 1 4 3 5 3 - 8 D F B - 4 0 9 5 - 9 5 6 C - 0 5 E 2 C 6 7 F E 9 4 C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> < a : l a t i n   t y p e f a c e = " R o b o t o " / > < / a : r P r > < a : t > F l a s k   i s   a   w e b   f r a m e w o r k   w r i t t e n   i n   p y t h o n .   T h i s   m e a n s   f l a s k   p r o v i d e s   t o o l s ,   l i b r a r i e s   t h a t   a l l o w   y o u   t o   b u i l d   a   w e b   a p p l i c a t i o n   a n d   i t   i s   a   l i g h t w e i g h t   a n d   m i c r o   f r a m e w o r k   w h i c h   i s   m o r e   a c c e s s i b l e   f o r   n e w   d e v e l o p e r s   a n d   k e e p   a p p l i c a t i o n   s i m p l e   a n d   s c a l a b l e .   < / a : t > < / a : r > < / a : p > < a : p > < a : p P r / > < a : r > < a : r P r   d i r t y = " 0 "   l a n g = " e n - U S " > < a : l a t i n   t y p e f a c e = " R o b o t o " / > < / a : r P r > < a : t > F l a s k   i s   b a s e d   o n   t h e   < / a : t > < / a : r > < a : r > < a : r P r   d i r t y = " 0 "   l a n g = " e n - U S " > < a : l a t i n   t y p e f a c e = " R o b o t o " / > < / a : r P r > < a : t > W S G I < / a : t > < / a : r > < a : r > < a : r P r   d i r t y = " 0 "   l a n g = " e n - U S " > < a : l a t i n   t y p e f a c e = " R o b o t o " / > < / a : r P r > < a : t >   t o o l   k i t   a n d   j i n j a 2   t e m p l a t e   e n g i n e . < / a : t > < / a : r > < a : r > < a : r P r   d i r t y = " 0 "   e r r = " 1 "   l a n g = " e n - U S " > < a : l a t i n   t y p e f a c e = " R o b o t o " / > < / a : r P r > < a : t > W S G I < / a : t > < / a : r > < a : r > < a : r P r   d i r t y = " 0 "   l a n g = " e n - U S " > < a : l a t i n   t y p e f a c e = " R o b o t o " / > < / a : r P r > < a : t > ( W e b   S e r v e r   G a t e w a y   I n t e r f a c e )   h a s   b e e n   u s e d   f o r   s t a n d a r d   w e b   a p p l i c a t i o n   f r a m e w o r k < / a : t > < / a : r > < a : r > < a : r P r   d i r t y = " 0 "   l a n g = " e n - U S " > < a : l a t i n   t y p e f a c e = " R o b o t o " / > < / a : r P r > < a : t >   < / a : t > < / a : r > < / a : p > < a : p > < a : p P r / > < a : r > < a : r P r   d i r t y = " 0 "   l a n g = " e n - U S " > < a : l a t i n   t y p e f a c e = " R o b o t o " / > < / a : r P r > < a : t > j i n j a 2   i s   a   p o p u l a r   t e m p l a t e   e n g i n e   w h i c h   a l l o w s   y o u   t o   r e n d e r   a   d y n a m i c   w e b p a g e   w i t h   t h e   s p e c i f i c   d a t a .   T h i s   a l l o w s   y o u   t o   p a s s   a   p y t h o n   v a r i a b l e s   t o   t h e   h t m l   p a g e < / a : t > < / a : r > < a : e n d P a r a R P r   d i r t y = " 0 "   l a n g = " e n - U S " > < a : l a t i n   t y p e f a c e = " R o b o t o " / > < / a : e n d P a r a R P r > < / a : p > < / p : t x B o d y > < / p : s p > < / p : s p T r e e > < p : e x t L s t > < p : e x t   u r i = " { 6 1 C C 0 0 8 6 - 6 4 2 6 - 4 E F 6 - B 6 B 4 - 6 6 B F D 0 D E E 0 3 A } " > < p 1 4 : c r e a t i o n I d   x m l n s : p 1 4 = " h t t p : / / s c h e m a s . m i c r o s o f t . c o m / o f f i c e / p o w e r p o i n t / 2 0 1 0 / m a i n "   v a l = " 1 6 6 1 1 7 0 5 7 7 1 4 8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3 9 6 7 A 9 3 - D 5 E 7 - 4 F 4 B - A D 5 7 - 0 F 8 8 8 A 0 5 1 1 0 2 } " > < a 1 6 : c r e a t i o n I d   x m l n s : a 1 6 = " h t t p : / / s c h e m a s . m i c r o s o f t . c o m / o f f i c e / d r a w i n g / 2 0 1 0 / m a i n "   i d = " { 2 B 3 1 2 8 C 7 - B F 0 7 - 4 C E D - B E 6 F - 5 7 0 9 9 0 5 6 9 C 6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3 " / > < a : e x t   c x = " 7 6 2 0 0 0 0 "   c y = " 5 0 3 9 4 8 " / > < / a : x f r m > < / p : s p P r > < p : t x B o d y > < a : b o d y P r   r t l C o l = " 0 " / > < a : l s t S t y l e / > < a : p > < a : p P r / > < a : r > < a : r P r   d i r t y = " 0 "   l a n g = " e n - U S " / > < a : t > S i m l e   f l a s k   H e l l o   W o r l d   A p p l i c a t i o n 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A 9 7 F 3 0 4 5 - E 3 A D - 4 F 0 A - 8 D 7 D - 3 6 7 7 7 4 9 0 1 0 0 3 } " > < a 1 6 : c r e a t i o n I d   x m l n s : a 1 6 = " h t t p : / / s c h e m a s . m i c r o s o f t . c o m / o f f i c e / d r a w i n g / 2 0 1 0 / m a i n "   i d = " { B 0 0 E F A 9 D - 9 5 5 4 - 4 5 A 7 - 9 A A 1 - 4 D B 7 C B 2 9 2 9 8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0 1 7 6 4 1 " / > < a : e x t   c x = " 7 6 2 0 0 0 0 "   c y = " 3 4 5 9 1 0 8 " / > < / a : x f r m > < / p : s p P r > < p : t x B o d y > < a : b o d y P r   r t l C o l = " 0 " / > < a : l s t S t y l e / > < a : p > < a : p P r / > < a : r > < a : r P r   d i r t y = " 0 "   l a n g = " e n - U S " / > < a : t > F r o m   F l a s k   i m p o r t   * < / a : t > < / a : r > < / a : p > < a : p > < a : p P r / > < a : r > < a : r P r   d i r t y = " 0 "   l a n g = " e n - U S " > < a : l a t i n   t y p e f a c e = " J e t B r a i n s   M o n o " / > < / a : r P r > < a : t > a p p   =   < / a : t > < / a : r > < a : r > < a : r P r   d i r t y = " 0 "   l a n g = " e n - U S " > < a : s o l i d F i l l > < a : s r g b C l r   v a l = " 6 1 a f e f " / > < / a : s o l i d F i l l > < a : l a t i n   t y p e f a c e = " J e t B r a i n s   M o n o " / > < / a : r P r > < a : t > F l a s k < / a : t > < / a : r > < a : r > < a : r P r   d i r t y = " 0 "   l a n g = " e n - U S " > < a : l a t i n   t y p e f a c e = " J e t B r a i n s   M o n o " / > < / a : r P r > < a : t > ( _ _ n a m e _ _ ) < / a : t > < / a : r > < / a : p > < a : p > < a : p P r / > < a : r > < a : r P r   d i r t y = " 0 "   l a n g = " e n - U S " > < a : s o l i d F i l l > < a : s r g b C l r   v a l = " e 5 c 0 7 b " / > < / a : s o l i d F i l l > < a : l a t i n   t y p e f a c e = " J e t B r a i n s   M o n o " / > < / a : r P r > < a : t > @ a p p . r o u t e < / a : t > < / a : r > < a : r > < a : r P r   d i r t y = " 0 "   l a n g = " e n - U S " > < a : l a t i n   t y p e f a c e = " J e t B r a i n s   M o n o " / > < / a : r P r > < a : t > ( < / a : t > < / a : r > < a : r > < a : r P r   d i r t y = " 0 "   l a n g = " e n - U S " > < a : s o l i d F i l l > < a : s r g b C l r   v a l = " 8 9 c a 7 8 " / > < / a : s o l i d F i l l > < a : l a t i n   t y p e f a c e = " J e t B r a i n s   M o n o " / > < / a : r P r > < a : t > ' / ' < / a : t > < / a : r > < a : r > < a : r P r   d i r t y = " 0 "   l a n g = " e n - U S " > < a : l a t i n   t y p e f a c e = " J e t B r a i n s   M o n o " / > < / a : r P r > < a : t > ) < / a : t > < / a : r > < / a : p > < a : p > < a : p P r / > < a : r > < a : r P r   d i r t y = " 0 "   i = " 1 "   l a n g = " e n - U S " > < a : s o l i d F i l l > < a : s r g b C l r   v a l = " d 5 5 f d e " / > < / a : s o l i d F i l l > < a : l a t i n   t y p e f a c e = " J e t B r a i n s   M o n o " / > < / a : r P r > < a : t > d e f   < / a : t > < / a : r > < a : r > < a : r P r   d i r t y = " 0 "   l a n g = " e n - U S " > < a : s o l i d F i l l > < a : s r g b C l r   v a l = " 6 1 a f e f " / > < / a : s o l i d F i l l > < a : l a t i n   t y p e f a c e = " J e t B r a i n s   M o n o " / > < / a : r P r > < a : t > h < / a : t > < / a : r > < a : r > < a : r P r   d i r t y = " 0 "   l a n g = " e n - U S " > < a : s o l i d F i l l > < a : s r g b C l r   v a l = " 6 1 a f e f " / > < / a : s o l i d F i l l > < a : l a t i n   t y p e f a c e = " J e t B r a i n s   M o n o " / > < / a : r P r > < a : t > o m e < / a : t > < / a : r > < a : r > < a : r P r   d i r t y = " 0 "   l a n g = " e n - U S " > < a : l a t i n   t y p e f a c e = " J e t B r a i n s   M o n o " / > < / a : r P r > < a : t > ( ) : < / a : t > < / a : r > < a : r > < a : r P r   d i r t y = " 0 "   l a n g = " e n - U S " > < a : l a t i n   t y p e f a c e = " J e t B r a i n s   M o n o " / > < / a : r P r > < a : t >         < / a : t > < / a : r > < / a : p > < a : p > < a : p P r / > < a : r > < a : r P r   b = " 1 "   d i r t y = " 0 "   l a n g = " e n - U S " > < a : l a t i n   t y p e f a c e = " J e t B r a i n s   M o n o " / > < / a : r P r > < a : t > r e t u r n < / a : t > < / a : r > < a : r > < a : r P r   d i r t y = " 0 "   l a n g = " e n - U S "   s z = " 1 6 0 0 " > < a : s o l i d F i l l > < a : s r g b C l r   v a l = " 2 7 3 2 3 9 " / > < / a : s o l i d F i l l > < a : l a t i n   t y p e f a c e = " J e t B r a i n s   M o n o " / > < / a : r P r > < a : t >   < / a : t > < / a : r > < a : r > < a : r P r   d i r t y = " 0 "   l a n g = " e n - U S " > < a : s o l i d F i l l > < a : s r g b C l r   v a l = " 0 0 0 0 f f " / > < / a : s o l i d F i l l > < a : l a t i n   t y p e f a c e = " J e t B r a i n s   M o n o " / > < / a : r P r > < a : t > ' H e l l o   W o r l d ' < / a : t > < / a : r > < / a : p > < a : p > < a : p P r / > < a : r > < a : r P r   d i r t y = " 0 "   l a n g = " e n - U S " > < a : s o l i d F i l l > < a : s r g b C l r   v a l = " 0 0 0 0 f f " / > < / a : s o l i d F i l l > < a : l a t i n   t y p e f a c e = " J e t B r a i n s   M o n o " / > < / a : r P r > < a : t > I f   _ _ n a m e _ _   = =     ' _ _ m a i n _ _ ' : < / a : t > < / a : r > < / a : p > < a : p > < a : p P r / > < a : r > < a : r P r   d i r t y = " 0 "   l a n g = " e n - U S " > < a : s o l i d F i l l > < a : s r g b C l r   v a l = " 0 0 0 0 f f " / > < / a : s o l i d F i l l > < a : l a t i n   t y p e f a c e = " J e t B r a i n s   M o n o " / > < / a : r P r > < a : t > a p p . r u n ( ) < / a : t > < / a : r > < a : e n d P a r a R P r   d i r t y = " 0 "   l a n g = " e n - U S " > < a : s o l i d F i l l > < a : s r g b C l r   v a l = " 0 0 0 0 f f " / > < / a : s o l i d F i l l > < a : l a t i n   t y p e f a c e = " J e t B r a i n s   M o n o " / > < / a : e n d P a r a R P r > < / a : p > < / p : t x B o d y > < / p : s p > < / p : s p T r e e > < p : e x t L s t > < p : e x t   u r i = " { 7 A 0 8 0 D F 2 - 1 E 9 1 - 4 3 B 6 - B 1 E 5 - 1 C 2 1 F 8 4 3 4 D E 2 } " > < p 1 4 : c r e a t i o n I d   x m l n s : p 1 4 = " h t t p : / / s c h e m a s . m i c r o s o f t . c o m / o f f i c e / p o w e r p o i n t / 2 0 1 0 / m a i n "   v a l = " 1 6 6 1 1 7 0 5 7 7 1 5 1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E E D 3 3 5 E - A 5 2 A - 4 4 B 8 - A F B 5 - D 5 E 4 1 0 2 5 3 3 0 A } " > < a 1 6 : c r e a t i o n I d   x m l n s : a 1 6 = " h t t p : / / s c h e m a s . m i c r o s o f t . c o m / o f f i c e / d r a w i n g / 2 0 1 0 / m a i n "   i d = " { 6 F B 3 B 1 3 D - 4 5 E C - 4 C E 2 - A 1 0 F - 9 2 8 3 E 4 5 4 4 1 4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3 " / > < a : e x t   c x = " 7 6 2 0 0 0 0 "   c y = " 5 4 8 2 7 8 " / > < / a : x f r m > < / p : s p P r > < p : t x B o d y > < a : b o d y P r   r t l C o l = " 0 " / > < a : l s t S t y l e / > < a : p > < a : p P r / > < a : r > < a : r P r   d i r t y = " 0 "   l a n g = " e n - U S " / > < a : t > R e q u e s t s 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8 9 E 8 D 8 C B - B 8 3 8 - 4 F C 8 - A D 2 5 - 3 A 0 D E B E 5 E 2 2 6 } " > < a 1 6 : c r e a t i o n I d   x m l n s : a 1 6 = " h t t p : / / s c h e m a s . m i c r o s o f t . c o m / o f f i c e / d r a w i n g / 2 0 1 0 / m a i n "   i d = " { 8 2 F 1 5 5 0 1 - 6 B 1 6 - 4 4 7 5 - 9 D B D - 0 D B A C 7 C B 0 C 7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8 9 7 3 2 1 " / > < a : e x t   c x = " 7 6 2 0 0 0 0 "   c y = " 4 0 5 2 7 4 4 " / > < / a : x f r m > < / p : s p P r > < p : t x B o d y > < a : b o d y P r   r t l C o l = " 0 " / > < a : l s t S t y l e / > < a : p > < a : p P r / > < a : r > < a : r P r   d i r t y = " 0 "   l a n g = " e n - U S " / > < a : t > T h e r e   a r e   t w o   t y p e s   o f   r e q u e s t   c a l l e d   < / a : t > < / a : r > < a : r > < a : r P r   d i r t y = " 0 "   e r r = " 1 "   l a n g = " e n - U S " / > < a : t > h t t t p < / a : t > < / a : r > < a : r > < a : r P r   d i r t y = " 0 "   l a n g = " e n - U S " / > < a : t >   a n d   h t t p s   w h e r e   t h e   b o t h   a r e   p r o v i d e s   t h e   c o m m u n i c a t i o n   b e t w e e n   t h e   d i f f e r e n t   c o m m u n i c a t i o n   s y s t e m s   w h e n   t h e   u s e r   s e n d s   t h e   r e q u e s t   a n d   t h e   w e b   s e r v e r   s e n d s   t h e   r e q u e s t e d   d a t a   t o   t h e   u s e r   i n   t h e   f o r m   o f   w e b   p a g e s < / a : t > < / a : r > < / a : p > < a : p > < a : p P r / > < a : r > < a : r P r   d i r t y = " 0 "   l a n g = " e n - U S " / > < a : t > T h e   m a j o r   d i f f e r e n c e   b e t w e e n   t h e s e   t w o   a r e   t h e   h t t p   r e q u e s t   d o e s   n o t   p r o v i d e   t h e   s e c u r i t y   o f   t h e   d a t a   s o   w e   c a n   s a y   h t t p s   i s   a   s e c u r e   v e r s i o n   o f   h t t p   p r o t o c o l < / a : t > < / a : r > < / a : p > < a : p > < a : p P r / > < a : r > < a : r P r   d i r t y = " 0 "   l a n g = " e n - U S " / > < a : t > H t t p s   u s e s   a   e n c r y p t i o n   p r o t o c o l   k n o w n   a s   s e c u r e   s o c k e t s   l a y e r   t h i s   u s e s   a   < / a : t > < / a : r > < a : r > < a : r P r   d i r t y = " 0 "   e r r = " 1 "   l a n g = " e n - U S " / > < a : t > a s y m e n t r i c < / a : t > < / a : r > < a : r > < a : r P r   d i r t y = " 0 "   l a n g = " e n - U S " / > < a : t >   p u b l i c   k e y   i n f r a s t r u c t u r e   a n d   i t   u s e s   t w o   d i f f e r e n t   k e y s   < / a : t > < / a : r > < / a : p > < a : p > < a : p P r / > < a : r > < a : r P r   d i r t y = " 0 "   l a n g = " e n - U S " / > < a : t >   P r i v a t e   k e y ,   i t   i s   a v a i l a b l e   i n   w e b   s e r v e r   a n d   i t   i s   a c c e s s i b l e   f o r   s i t e   o w n e r   i t   d e c r y p t s   t h e   i n f o r m a t i o n   t h a t   a r e   e n c r y p t e d   b y   p u b l i c   k e y < / a : t > < / a : r > < / a : p > < a : p > < a : p P r / > < a : r > < a : r P r   d i r t y = " 0 "   l a n g = " e n - U S " / > < a : t > P u b l i c   K e y ,   i t   i s   a v a i l a b l e   f o r   e v e r y o n e   a n d   i t   e n c r y p t s   t h e   i n f o r m a t i o n < / a : t > < / a : r > < a : e n d P a r a R P r   d i r t y = " 0 "   l a n g = " e n - U S " / > < / a : p > < / p : t x B o d y > < / p : s p > < / p : s p T r e e > < p : e x t L s t > < p : e x t   u r i = " { 7 1 9 5 D 1 9 0 - 6 A 8 4 - 4 3 8 0 - A 6 0 9 - 9 E B 9 A 7 0 B 3 1 2 3 } " > < p 1 4 : c r e a t i o n I d   x m l n s : p 1 4 = " h t t p : / / s c h e m a s . m i c r o s o f t . c o m / o f f i c e / p o w e r p o i n t / 2 0 1 0 / m a i n "   v a l = " 1 6 6 1 1 7 0 5 7 7 1 5 4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9 D 5 1 A 2 A 1 - 8 D 3 E - 4 9 B 2 - 9 0 F 9 - 1 5 8 5 6 0 B 3 F 9 5 7 } " > < a 1 6 : c r e a t i o n I d   x m l n s : a 1 6 = " h t t p : / / s c h e m a s . m i c r o s o f t . c o m / o f f i c e / d r a w i n g / 2 0 1 0 / m a i n "   i d = " { 2 2 B 9 F 8 2 A - F 1 5 F - 4 A 9 B - 9 A C 5 - 7 F 3 B C A 8 3 7 5 5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1 7 6 7 0 "   y = " 1 2 4 7 6 7 " / > < a : e x t   c x = " 7 6 2 0 0 0 0 "   c y = " 4 7 1 7 6 4 6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/ > < a : t > P e r f o r m a n c e   o f   H t t p s   i s   s l o w e r   w h e n   c o m p a r e d   t o   t h e   h t t p   p r o t o c o l   < / a : t > < / a : r > < a : r > < a : r P r   d i r t y = " 0 "   e r r = " 1 "   l a n g = " e n - U S " / > < a : t > b e c u a s e < / a : t > < / a : r > < a : r > < a : r P r   d i r t y = " 0 "   l a n g = " e n - U S " / > < a : t >   t h e   h t t p s   p r o t o c o l   c o n t a i n s   < / a : t > < / a : r > < a : r > < a : r P r   d i r t y = " 0 "   e r r = " 1 "   l a n g = " e n - U S " / > < a : t > S S L < / a : t > < / a : r > < a : r > < a : r P r   d i r t y = " 0 "   l a n g = " e n - U S " / > < a : t >   l a y e r . < / a : t > < / a : r > < / a : p > < a : p > < a : p P r / > < a : r > < a : r P r   d i r t y = " 0 "   l a n g = " e n - U S " / > < a : t > T h e   u s e   c a s e   o f   t h e   h t t p s   p r o t o c o l   i s   i n   t h e   p l a c e   w h e r e   w e   e n t e r   o u r   u s e r n a m e   ,   p a s s w o r d   ,   c r e d i t   c a r d   n o   a t   t h a t   t i m e   i f   h a c k e r   i s   t r y   t o   < / a : t > < / a : r > < a : r > < a : r P r   d i r t y = " 0 "   e r r = " 1 "   l a n g = " e n - U S " / > < a : t > r e t r i v e < / a : t > < / a : r > < a : r > < a : r P r   d i r t y = " 0 "   l a n g = " e n - U S " / > < a : t >   t h e   i n f o r m a t i o n   h e / s h e   w i l l   a b l e   t o   s e e   t h e   d a t a   i n   e n c r y p t e d   f o r m   < / a : t > < / a : r > < / a : p > < a : p > < a : p P r / > < a : r > < a : r P r   d i r t y = " 0 "   l a n g = " e n - U S " / > < a : t > T h e   u s e   c a s e   o f   t h e   h t t p   p r o t o c o l   i s   i n   t h e   s t a t i c   w e b   p a g e s   a n d   b l o g   < / a : t > < / a : r > < a : r > < a : r P r   d i r t y = " 0 "   e r r = " 1 "   l a n g = " e n - U S " / > < a : t > w r i t t i n g < / a : t > < / a : r > < a : r > < a : r P r   d i r t y = " 0 "   l a n g = " e n - U S " / > < a : t >   p a g e s < / a : t > < / a : r > < a : r > < a : r P r   d i r t y = " 0 "   l a n g = " e n - U S " / > < a : t >   < / a : t > < / a : r > < / a : p > < a : p > < a : p P r / > < a : r > < a : r P r   d i r t y = " 0 "   l a n g = " e n - U S " / > < a : t > G E T   :   T h i s   m e t h o d   i s   u s e d   t o   < / a : t > < / a : r > < a : r > < a : r P r   d i r t y = " 0 "   e r r = " 1 "   l a n g = " e n - U S " / > < a : t > r e t r i v e < / a : t > < / a : r > < a : r > < a : r P r   d i r t y = " 0 "   l a n g = " e n - U S " / > < a : t >   t h e   i n f o r m a t i o n   f o r m   t h e   g i v e n   s e r v e r   u s i n g   t h e   g i v e n   u r l   a n d   t h i s   m e t h o d   o n l y   < / a : t > < / a : r > < a : r > < a : r P r   d i r t y = " 0 "   e r r = " 1 "   l a n g = " e n - U S " / > < a : t > r e t r i v e < / a : t > < / a : r > < a : r > < a : r P r   d i r t y = " 0 "   l a n g = " e n - U S " / > < a : t >   t h e   i n f o r m a t i o n   i n   t h e   s e r v e r   a n d   s h o u l d   h a v e   n o   e f f e c t   i n   t h e   d a t a   < / a : t > < / a : r > < / a : p > < a : p > < a : p P r / > < a : r > < a : r P r   d i r t y = " 0 "   l a n g = " e n - U S " / > < a : t > P O S T   :   T h i s   r e q u e s t   i s   u s e d   t o   s e n d   d a t a   t o   t h e   s e r v e r   f o r   e x a m p l e   i n   t h e   l o g i n   p a g e   t h e   u s e r n a m e   a n d   p a s s w o r d   i s   s e n d   t o   b a c k e n d   f o r   v a l i d a t i o n < / a : t > < / a : r > < / a : p > < a : p > < a : p P r / > < a : r > < a : r P r   d i r t y = " 0 "   l a n g = " e n - U S " / > < a : t > A f t e r   r e c e i v i n g   t h e   r e q u e s t   t h e   s e r v e r   s e n d s   a   r e s p o n s e   t o   t h e   c l i e n t   t h e s e   r e s p o n s e   h a v e   t h e   d i f f e r e n t   s t a t u s   c o d e s < / a : t > < / a : r > < a : e n d P a r a R P r   d i r t y = " 0 "   l a n g = " e n - U S " / > < / a : p > < / p : t x B o d y > < / p : s p > < / p : s p T r e e > < p : e x t L s t > < p : e x t   u r i = " { 2 6 B F 9 3 B C - 5 5 8 B - 4 0 8 F - 8 8 B A - E B 5 E 6 C 7 0 E 1 F 0 } " > < p 1 4 : c r e a t i o n I d   x m l n s : p 1 4 = " h t t p : / / s c h e m a s . m i c r o s o f t . c o m / o f f i c e / p o w e r p o i n t / 2 0 1 0 / m a i n "   v a l = " 1 6 6 1 1 7 0 5 7 7 1 5 6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6 0 E A 2 B 9 5 - 5 6 A A - 4 8 8 1 - 9 4 D 6 - 7 E 8 1 8 C B A E D 5 5 } " > < a 1 6 : c r e a t i o n I d   x m l n s : a 1 6 = " h t t p : / / s c h e m a s . m i c r o s o f t . c o m / o f f i c e / d r a w i n g / 2 0 1 0 / m a i n "   i d = " { 9 2 E 8 4 0 4 C - 8 8 7 4 - 4 5 3 8 - B 6 4 3 - 6 3 1 6 7 2 6 4 9 A 4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1 7 6 7 0 "   y = " 1 0 2 3 9 6 6 " / > < a : e x t   c x = " 7 6 2 0 0 0 0 "   c y = " 3 2 4 8 5 3 0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/ > < a : t > 1 x x   -   i n f o r m a t i o n a l ,   i t   m e a n s   t h e   r e q u e s t   w a s   a c c e p t e d   a n d   t h e   p r o c e s s   i s   c o n t i n u i n g < / a : t > < / a : r > < / a : p > < a : p > < a : p P r / > < a : r > < a : r P r   d i r t y = " 0 "   l a n g = " e n - U S " / > < a : t > 2 x x   -   S u c c e s s ,   i t   m e a n s   t h e   s e r v e r   a c c e p t s ,   r e c e i v e d   t h e   r e q u < / a : t > < / a : r > < a : r > < a : r P r   d i r t y = " 0 "   l a n g = " e n - U S " / > < a : t > e s t < / a : t > < / a : r > < / a : p > < a : p > < a : p P r / > < a : r > < a : r P r   d i r t y = " 0 "   l a n g = " e n - U S " / > < a : t > 3 x x   -   R e d i r e c t i o n ,   i t   m e a n s   f u r t h e r   a c t i o n   m u s t   b e   t a k e n   i n   o r d e r   t o   c o m p l e t e   t h e   r e q u e s t < / a : t > < / a : r > < / a : p > < a : p > < a : p P r / > < a : r > < a : r P r   d i r t y = " 0 "   l a n g = " e n - U S " / > < a : t > 4 x x   -   C l i e n t   E r r o r ,   i t   m e a n s   t h e   r e q u e s t   c o n t a i n s   t h e   i n c o r r e c t   s y n t a x   o r   c a n n o t   b e   f u l f i l l e d   < / a : t > < / a : r > < / a : p > < a : p > < a : p P r / > < a : r > < a : r P r   d i r t y = " 0 "   l a n g = " e n - U S " / > < a : t > 5 x x   -   S e r v e r   E r r o r ,   i t   m e a n s   t h e   s e r v e r   f a i l e d   t o   p r o c e s s   t h e   r e q u e s t < / a : t > < / a : r > < a : e n d P a r a R P r   d i r t y = " 0 "   l a n g = " e n - U S " / > < / a : p > < / p : t x B o d y > < / p : s p > < / p : s p T r e e > < p : e x t L s t > < p : e x t   u r i = " { A 5 3 9 D 6 4 5 - E 4 5 5 - 4 0 5 F - A B 2 7 - D C A C B A B D 3 1 4 5 } " > < p 1 4 : c r e a t i o n I d   x m l n s : p 1 4 = " h t t p : / / s c h e m a s . m i c r o s o f t . c o m / o f f i c e / p o w e r p o i n t / 2 0 1 0 / m a i n "   v a l = " 1 6 6 1 1 7 0 5 7 7 1 5 9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5 0 B E 0 6 5 - 8 8 4 7 - 4 2 C C - B A D 7 - 8 3 B B 8 8 4 C 2 0 1 A } " > < a 1 6 : c r e a t i o n I d   x m l n s : a 1 6 = " h t t p : / / s c h e m a s . m i c r o s o f t . c o m / o f f i c e / d r a w i n g / 2 0 1 0 / m a i n "   i d = " { D F A B E 3 0 5 - 2 A F 6 - 4 D D 5 - 9 8 0 C - 5 3 3 5 5 7 E F 7 3 9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3 " / > < a : e x t   c x = " 7 6 2 0 0 0 0 "   c y = " 5 9 2 6 0 7 " / > < / a : x f r m > < / p : s p P r > < p : t x B o d y > < a : b o d y P r   r t l C o l = " 0 " / > < a : l s t S t y l e / > < a : p > < a : p P r / > < a : r > < a : r P r   d i r t y = " 0 "   l a n g = " e n - U S " / > < a : t > S e s s i o n s 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3 B 1 5 2 9 B - A 3 E 2 - 4 F 1 3 - A 8 6 3 - E D D 3 9 1 A 6 0 5 4 5 } " > < a 1 6 : c r e a t i o n I d   x m l n s : a 1 6 = " h t t p : / / s c h e m a s . m i c r o s o f t . c o m / o f f i c e / d r a w i n g / 2 0 1 0 / m a i n "   i d = " { 2 2 D A 6 0 C C - C 2 1 D - 4 B E 4 - 8 F E 8 - A 7 3 4 6 8 B 8 9 D A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0 3 6 6 3 4 " / > < a : e x t   c x = " 7 6 2 0 0 0 0 "   c y = " 3 4 4 0 1 1 5 " / > < / a : x f r m > < / p : s p P r > < p : t x B o d y > < a : b o d y P r   r t l C o l = " 0 " / > < a : l s t S t y l e / > < a : p > < a : p P r / > < a : r > < a : r P r   d i r t y = " 0 "   l a n g = " e n - U S " / > < a : t > A   s e s s i o n   i s   a   p e r i o d   o f   t i m e   w h e r e   u s e r   i n t e r a c t s   w i t h   t h e   a p p ,   a   u s e r   s e s s i o n   b e g i n s   w h e n   t h e   u s e r   l o g   i n   a n d   i t   e n d s   w h e n   t h e   u s e r   l o g s   o u t < / a : t > < / a : r > < / a : p > < a : p > < a : p P r / > < a : r > < a : r P r   d i r t y = " 0 "   l a n g = " e n - U S " / > < a : t > A   s e s s i o n   c a n   t e m p o r a r i l y   s t o r e   i n f o r m a t i o n   r e l a t e d   t o   t h e   a c t i v i t i e s   o f   u s e r   w h i l e   c o n n e c t e d   < / a : t > < / a : r > < / a : p > < a : p > < a : p P r / > < a : r > < a : r P r   d i r t y = " 0 "   l a n g = " e n - U S " / > < a : t > T h i s   i n f o r m a t i o n   i s   u s e   t o   < / a : t > < / a : r > < a : r > < a : r P r   d i r t y = " 0 "   e r r = " 1 "   l a n g = " e n - U S " / > < a : t > r e t r i v e < / a : t > < / a : r > < a : r > < a : r P r   d i r t y = " 0 "   l a n g = " e n - U S " / > < a : t >   a n d   v i e w i n g   t h e   d a t a   i n   m u l t i p l e   w e b   p a g e s   b u t   t h i s   w i l l   o n l y   w h e n   t h e   u s < / a : t > < / a : r > < a : r > < a : r P r   d i r t y = " 0 "   l a n g = " e n - U S " / > < a : t > e < / a : t > < / a : r > < a : r > < a : r P r   d i r t y = " 0 "   l a n g = " e n - U S " / > < a : t > r < / a : t > < / a : r > < a : r > < a : r P r   d i r t y = " 0 "   l a n g = " e n - U S " / > < a : t >   < / a : t > < / a : r > < a : r > < a : r P r   d i r t y = " 0 "   l a n g = " e n - U S " / > < a : t > l < / a : t > < / a : r > < a : r > < a : r P r   d i r t y = " 0 "   l a n g = " e n - U S " / > < a : t > o < / a : t > < / a : r > < a : r > < a : r P r   d i r t y = " 0 "   l a n g = " e n - U S " / > < a : t > g g e d   i n   t o   t h e i r   a c c o u n t < / a : t > < / a : r > < / a : p > < a : p > < a : p P r / > < a : r > < a : r P r   d i r t y = " 0 "   l a n g = " e n - U S " / > < a : t > I n   f l a s k   s e s s i o n   o b < / a : t > < / a : r > < a : r > < a : r P r   d i r t y = " 0 "   l a n g = " e n - U S " / > < a : t > j < / a : t > < / a : r > < a : r > < a : r P r   d i r t y = " 0 "   l a n g = " e n - U S " / > < a : t > e < / a : t > < / a : r > < a : r > < a : r P r   d i r t y = " 0 "   l a n g = " e n - U S " / > < a : t > c < / a : t > < / a : r > < a : r > < a : r P r   d i r t y = " 0 "   l a n g = " e n - U S " / > < a : t > t < / a : t > < / a : r > < a : r > < a : r P r   d i r t y = " 0 "   l a n g = " e n - U S " / > < a : t >   i s   u s e d   t o   t r a c k   s e s s i o n   d a t a   w h i c h   i s   d i c t i o n a r y   f o r m a t   ( K e y   - - & g t ;   v a l u e ) < / a : t > < / a : r > < / a : p > < a : p > < a : p P r / > < a : r > < a : r P r   d i r t y = " 0 "   l a n g = " e n - U S " / > < a : t > S y n t a x   :   S e s s i o n [ & l t ; v a r i a b l e _ n a m e & g t ; ]   =   & l t ; v a l u e & g t ; < / a : t > < / a : r > < a : e n d P a r a R P r   d i r t y = " 0 "   l a n g = " e n - U S " / > < / a : p > < / p : t x B o d y > < / p : s p > < / p : s p T r e e > < p : e x t L s t > < p : e x t   u r i = " { 4 E 7 6 9 8 E 8 - D A 1 B - 4 7 4 7 - 9 3 B D - 5 0 5 0 0 1 D A 8 E 3 F } " > < p 1 4 : c r e a t i o n I d   x m l n s : p 1 4 = " h t t p : / / s c h e m a s . m i c r o s o f t . c o m / o f f i c e / p o w e r p o i n t / 2 0 1 0 / m a i n "   v a l = " 1 6 6 1 1 7 0 5 7 7 1 6 1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 2 0 2 2 - 0 8 - 1 3 T 2 1 : 0 8 : 0 8 Z < / d c t e r m s : c r e a t e d > < d c t e r m s : m o d i f i e d   x m l n s : x s i = " h t t p : / / w w w . w 3 . o r g / 2 0 0 1 / X M L S c h e m a - i n s t a n c e "   x s i : t y p e = " d c t e r m s : W 3 C D T F " > 2 0 2 2 - 0 8 - 1 5 T 2 1 : 5 8 : 5 6 Z < / d c t e r m s : m o d i f i e d > < / c p : c o r e P r o p e r t i e s >
</file>