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0"/>
  </p:notesMasterIdLst>
  <p:sldIdLst>
    <p:sldId id="312" r:id="rId3"/>
    <p:sldId id="313" r:id="rId4"/>
    <p:sldId id="314" r:id="rId5"/>
    <p:sldId id="256" r:id="rId6"/>
    <p:sldId id="315" r:id="rId7"/>
    <p:sldId id="317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77-4563-9050-3891460852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77-4563-9050-38914608526B}"/>
              </c:ext>
            </c:extLst>
          </c:dPt>
          <c:cat>
            <c:strRef>
              <c:f>Sheet1!$A$2:$A$3</c:f>
              <c:strCache>
                <c:ptCount val="2"/>
                <c:pt idx="0">
                  <c:v>Efficiency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77-4563-9050-389146085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C-46DE-8A07-7FC086E73B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C-46DE-8A07-7FC086E73BE6}"/>
              </c:ext>
            </c:extLst>
          </c:dPt>
          <c:cat>
            <c:strRef>
              <c:f>Sheet1!$A$2:$A$3</c:f>
              <c:strCache>
                <c:ptCount val="2"/>
                <c:pt idx="0">
                  <c:v>Scalability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0.15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C-46DE-8A07-7FC086E73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DB873-BC46-4767-A757-DA57AEC98E3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2E732-0C86-4C89-97D5-61D5FFAEF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0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32BE-DA2B-B40A-4F7E-5FC12413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ACC45-8189-8F16-D6C2-38FA3F634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83BD-CA5C-2FAE-30F5-C39B36D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7C17-7BA2-CA9B-C809-68CF64D0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44A2-8153-9A42-E388-A1DE69E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115D-2016-A611-2AB3-928A0C95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0D966-2D4D-6D69-9417-95CA521BE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9D45-1199-DD68-BB9E-4541BD0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B352-96E6-CFF0-A49B-6A04216A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C938-1E05-1101-7DFA-4F5AC543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1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5D5AE-D8DA-B5F7-21F4-D594F73D2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3A5E4-15B4-56D9-DA94-8C99766A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1BBC-9E3A-7BCC-C54E-F749918D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027-EB2D-6D12-CE33-CC644218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AE3A-A784-9EE9-7483-CDC23BDA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1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1682-BF29-D405-F2E4-66B83BFF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21F2-17EF-9357-AE93-6DE61447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DDF9-DDB4-7973-E775-DB37AB25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1D93-2AB7-BCEE-B7D4-93CFB2C3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8A6A-B1C7-EDAB-C012-8AEEE3AA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94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B2D-B822-83AD-93FF-81B67D2D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BF22-3032-27E5-1277-985F90BB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41D4-0BD2-A679-D218-963D2154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9AA8-922D-05DF-33DA-BFECA5E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6ABC-D8F1-077B-CF98-F644A03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169E-80EF-D496-A99D-FD438816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E961-515C-6933-9192-95B2774D0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4EA29-59E1-A877-8C52-F54F6C3BF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BEBE-8728-ADAF-FBB3-55B0E48C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BD86-74F8-BBC6-19DE-F9DDDFFD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4BE59-D8BD-CF36-DAF1-418045B4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1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4EFA-BBB8-EDCB-C899-2C786D53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B5E6-DAF8-DEDB-CD6C-AD9849A4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2250-B560-6B97-BD1B-88EE8503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43AB3-EDB8-4DF2-4D31-2FBC2EF2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E38ED-6008-48D8-238E-CA72BDC9C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CBECF-0744-861A-B33F-CACD15B1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52DF6-1297-28E4-74CE-B18D9318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56341-2429-A7A8-99F6-7452613A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FB-C5E9-236C-68EE-902261FA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F5ADB-C8FD-1B2D-ECC3-2076F6D1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C074D-1B99-A53F-DDB3-76E9B1D4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7D15B-4BE2-92C1-D682-2B27E97F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8B583-BB34-AF63-7C07-FF52A9BD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06F82-7CD1-D5A6-AF84-4892B2EC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1EF4A-BCDC-4E9C-A7AC-724A711E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792F-B816-1827-D605-3E3BEAB0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D15E-8758-C5A8-AC5E-C50C8F32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1471-FB7D-BF1E-7C13-AD8B1CA8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F9ADF-DA20-6A68-1D6C-FE414C18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36D08-E30F-32CF-5502-5E324C09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B8D5-2F41-F13D-557C-B3496872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2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B32A-AA46-17CB-8C02-13C869EF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19958-41EB-28BC-299F-22E79DE07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7D1B4-587B-B883-C0B7-987EEA45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B627-F6B9-BA3D-03E1-E79E0883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61853-D2D9-36D9-2FC4-6508DADA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160FB-AC98-737C-B0F2-FE2BD3B2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55414-B561-A41B-9103-4D9E087B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DCED-970C-86F9-FCF0-FFF5F1F2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F2B6-4D34-6433-DC7C-B329E25D6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0F09-A1FB-5DBD-10B9-B8EAB13F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0716-2B87-6194-1156-0D10A6CCC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660B10-D622-7696-9B8F-A29742AF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Chatbot for Simple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4E2EC-7405-2A62-940B-47EB771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1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739B64-C005-FA51-D057-C4B59A15B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38462" y="5767754"/>
            <a:ext cx="2956701" cy="7717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BANDARU KISHORE KUMAR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21JR1A1238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82FB6-9563-E8EA-4D06-351FD95A5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5" y="328979"/>
            <a:ext cx="6096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1586-2D1A-DE9C-EA06-14AD5F7A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Introduction to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23622-9883-D60B-66D0-D6DA83B7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84C7C-6CBD-784A-C53A-82DA5898D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 chatbot is a computer program designed to simulate conversation with human users, especially over the internet. It is powered by artificial intelligence and natural language processing to understand and respond to user queries.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BB69-52F6-BAE2-4A36-9A881E8B0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Define what a chatbot is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FC006-A6DF-2542-CA06-D721D2F89B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Explain its purpose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8B3BB5-176B-B9E0-6480-50C6F49A9F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Showcase its benefits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D80456-4EFD-6D56-FE81-154FC33E84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The main purpose of a chatbot is to automate customer support and provide instant responses to frequently asked questions. It streamlines interactions, saves time for users and businesses, and enhances user experience.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8995FE-8E6B-9CD2-001A-737FAEEA5B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Chatbots offer 24/7 availability, consistent responses, scalability, and cost-effectiveness. They can handle simple queries efficiently, free up human agents for more complex tasks, and improve overall customer satisfaction.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E4F9-C002-156A-AEB6-7D70F692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Building a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013F2-099C-0944-73DA-D5F015F3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52319-723A-3FDF-DFC5-5C081E561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Building a chatbot involves defining objectives, selecting a platform, designing conversation flows, integrating AI capabilities, testing, and deploying. Each step is crucial for creating an effective chatbot.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8D2D1-BC71-4DDB-7871-A7AA4F782E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Discuss the steps involved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2653EE-6146-E572-8548-7E7F8691F2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Highlight key considerations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7339-FFE9-3BE5-A1BB-91D2DC190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Consider factors like target audience, tone of voice, language support, security measures, and continuous improvement. Understanding user needs and feedback is essential for refining the chatbot over time.</a:t>
            </a:r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D70FB1-7B38-9791-6E3B-86A7E9D43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64" y="508001"/>
            <a:ext cx="4157784" cy="50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6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79741"/>
              </p:ext>
            </p:extLst>
          </p:nvPr>
        </p:nvGraphicFramePr>
        <p:xfrm>
          <a:off x="838200" y="1832835"/>
          <a:ext cx="10363200" cy="3813278"/>
        </p:xfrm>
        <a:graphic>
          <a:graphicData uri="http://schemas.openxmlformats.org/drawingml/2006/table">
            <a:tbl>
              <a:tblPr/>
              <a:tblGrid>
                <a:gridCol w="5203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Feature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Description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Natural Language Processing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Ability to understand user inputs in normal language.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FAQ Integration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Database of frequently asked questions for quick responses.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Multi-Platform Support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Availability on various messaging platforms.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Personalization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Tailoring responses based on user preferences.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Analytics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Tracking usage data for insights and improvements.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Human Handover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Seamless transfer to human agents for complex issues.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Chatbot Features</a:t>
            </a:r>
          </a:p>
        </p:txBody>
      </p:sp>
      <p:sp>
        <p:nvSpPr>
          <p:cNvPr id="4" name="Shape 1"/>
          <p:cNvSpPr/>
          <p:nvPr/>
        </p:nvSpPr>
        <p:spPr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4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9F81-A276-DDEC-0669-AB20085D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User Interaction with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5FE68-FD23-89FE-EABF-C2538D80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198E-DF2C-098A-C836-E93B057DEE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Users interact with a chatbot by typing or speaking questions, receiving automated responses, and engaging in a conversation flow. Chatbots can offer buttons, menus, and suggestions to guide user interactions.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7E4FA-AAD5-2559-DCA8-7A8E1647C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Explain how users can interact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58CEB-EB74-A178-5FFE-1BBA9AFD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39" y="688289"/>
            <a:ext cx="62486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1097004648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1905084867"/>
              </p:ext>
            </p:extLst>
          </p:nvPr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6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337F6-65BE-4FC6-9C30-E114340E961D}"/>
              </a:ext>
            </a:extLst>
          </p:cNvPr>
          <p:cNvSpPr txBox="1"/>
          <p:nvPr/>
        </p:nvSpPr>
        <p:spPr>
          <a:xfrm>
            <a:off x="914400" y="723900"/>
            <a:ext cx="10439400" cy="1015663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6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Chatbot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AA41-24EA-4526-82C9-4F5AD24E4261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 dirty="0">
                <a:latin typeface="Calibri"/>
                <a:ea typeface="Calibri"/>
                <a:cs typeface="Calibri"/>
              </a:rPr>
              <a:t>60%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E971F-62E2-4E6F-9105-5FF061E91012}"/>
              </a:ext>
            </a:extLst>
          </p:cNvPr>
          <p:cNvSpPr txBox="1"/>
          <p:nvPr/>
        </p:nvSpPr>
        <p:spPr>
          <a:xfrm>
            <a:off x="92710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15%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333D1-D185-4515-A58E-EC93EDDE72FA}"/>
              </a:ext>
            </a:extLst>
          </p:cNvPr>
          <p:cNvSpPr txBox="1"/>
          <p:nvPr/>
        </p:nvSpPr>
        <p:spPr>
          <a:xfrm>
            <a:off x="4559300" y="4194001"/>
            <a:ext cx="3060700" cy="346249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 dirty="0">
                <a:solidFill>
                  <a:srgbClr val="FF0000"/>
                </a:solidFill>
              </a:rPr>
              <a:t>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CF4D2-DB08-4FD7-8728-167C9E1302D0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Chatbots have shown an efficiency rate of 60% in handling simple questions, reducing response times and enhancing customer satisfaction.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32B28-BD02-4BC2-8624-52B21423CC7B}"/>
              </a:ext>
            </a:extLst>
          </p:cNvPr>
          <p:cNvSpPr txBox="1"/>
          <p:nvPr/>
        </p:nvSpPr>
        <p:spPr>
          <a:xfrm>
            <a:off x="8204200" y="4200351"/>
            <a:ext cx="3060700" cy="346249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 dirty="0">
                <a:solidFill>
                  <a:srgbClr val="FF0000"/>
                </a:solidFill>
              </a:rPr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F6E50-5DCE-4A57-AC6D-408BC9C007BD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The implementation of chatbots offers a scalable solution, capable of handling a growing number of simple questions without the need for additional resources.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B45A7B-7DE4-2A3D-CC3F-40952C295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2099966"/>
            <a:ext cx="4200769" cy="42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22D6-C193-BB05-E857-14EB9B48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Chatbot 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239A7-DA03-FCEE-BFE3-B0AD06C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4E13D-12E8-F878-56E6-0C35EA00F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Implementing a chatbot for handling simple queries streamlines customer support, reduces response times, and increases operational efficiency. It leads to cost savings and improved customer satisfaction.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8C5EF-B8D6-4CB9-0EF3-E12F6A71D7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Advantages of implementing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CB553-11EF-CA00-1771-4886C4C557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Impact on customer experience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180A42-B2F4-B81B-2611-9853E42321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Efficiency in query resolution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1AB65D-06EC-DC08-A463-74D4BF96E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Chatbots enhance customer experience by offering instant responses, personalized interactions, and round-the-clock support. They contribute to higher engagement levels and build brand loyalty.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FA7B55-15BA-BD58-4B42-2B075A9B75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Chatbots provide quick and accurate answers to simple questions, freeing up human agents for more complex tasks. This results in faster query resolution and a more streamlined support process.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8487F6-AB42-F19C-F457-B0E8F08AE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30" y="225196"/>
            <a:ext cx="4454770" cy="25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E3135F0-6EDB-4DCD-BBAA-73599980871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A010A6-2F29-474E-9D3D-567C29BD2A3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482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Calibri SemiBold</vt:lpstr>
      <vt:lpstr>Office Theme</vt:lpstr>
      <vt:lpstr>Midnight</vt:lpstr>
      <vt:lpstr>Chatbot for Simple Questions</vt:lpstr>
      <vt:lpstr>Introduction to Chatbot</vt:lpstr>
      <vt:lpstr>Building a Chatbot</vt:lpstr>
      <vt:lpstr>PowerPoint Presentation</vt:lpstr>
      <vt:lpstr>User Interaction with Chatbot</vt:lpstr>
      <vt:lpstr>PowerPoint Presentation</vt:lpstr>
      <vt:lpstr>Chatbot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 Boy</dc:creator>
  <cp:lastModifiedBy>Kishore Kumar</cp:lastModifiedBy>
  <cp:revision>4</cp:revision>
  <dcterms:created xsi:type="dcterms:W3CDTF">2024-07-27T18:44:52Z</dcterms:created>
  <dcterms:modified xsi:type="dcterms:W3CDTF">2024-07-31T13:39:16Z</dcterms:modified>
</cp:coreProperties>
</file>