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6"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17B56E-6CB7-41E9-9A10-1D8C4AE46F82}" type="datetimeFigureOut">
              <a:rPr lang="en-US" smtClean="0"/>
              <a:t>10/28/2025</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466450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B56E-6CB7-41E9-9A10-1D8C4AE46F8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361260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B56E-6CB7-41E9-9A10-1D8C4AE46F8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36392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7B56E-6CB7-41E9-9A10-1D8C4AE46F8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111859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7B56E-6CB7-41E9-9A10-1D8C4AE46F8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403099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7B56E-6CB7-41E9-9A10-1D8C4AE46F82}"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426729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7B56E-6CB7-41E9-9A10-1D8C4AE46F82}"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132232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7B56E-6CB7-41E9-9A10-1D8C4AE46F82}"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192709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7B56E-6CB7-41E9-9A10-1D8C4AE46F82}"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2436293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17B56E-6CB7-41E9-9A10-1D8C4AE46F82}"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974492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417B56E-6CB7-41E9-9A10-1D8C4AE46F82}" type="datetimeFigureOut">
              <a:rPr lang="en-US" smtClean="0"/>
              <a:t>10/28/2025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84EC1CF-086B-4A4B-AC18-CE46F07DC185}" type="slidenum">
              <a:rPr lang="en-US" smtClean="0"/>
              <a:t>‹#›</a:t>
            </a:fld>
            <a:endParaRPr lang="en-US"/>
          </a:p>
        </p:txBody>
      </p:sp>
    </p:spTree>
    <p:extLst>
      <p:ext uri="{BB962C8B-B14F-4D97-AF65-F5344CB8AC3E}">
        <p14:creationId xmlns:p14="http://schemas.microsoft.com/office/powerpoint/2010/main" val="310421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417B56E-6CB7-41E9-9A10-1D8C4AE46F82}" type="datetimeFigureOut">
              <a:rPr lang="en-US" smtClean="0"/>
              <a:t>10/28/2025</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84EC1CF-086B-4A4B-AC18-CE46F07DC185}"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847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0A4E-F24D-48CD-814B-38EDD55EEC37}"/>
              </a:ext>
            </a:extLst>
          </p:cNvPr>
          <p:cNvSpPr>
            <a:spLocks noGrp="1"/>
          </p:cNvSpPr>
          <p:nvPr>
            <p:ph type="ctrTitle"/>
          </p:nvPr>
        </p:nvSpPr>
        <p:spPr>
          <a:xfrm>
            <a:off x="-117566" y="-800463"/>
            <a:ext cx="12192000" cy="2387600"/>
          </a:xfrm>
        </p:spPr>
        <p:txBody>
          <a:bodyPr>
            <a:normAutofit/>
          </a:bodyPr>
          <a:lstStyle/>
          <a:p>
            <a:r>
              <a:rPr lang="en-US" sz="5400" b="1" dirty="0" err="1"/>
              <a:t>SmartRide</a:t>
            </a:r>
            <a:r>
              <a:rPr lang="en-US" sz="5400" b="1" dirty="0"/>
              <a:t> – AI Powered Car Rental System</a:t>
            </a:r>
          </a:p>
        </p:txBody>
      </p:sp>
      <p:sp>
        <p:nvSpPr>
          <p:cNvPr id="3" name="Subtitle 2">
            <a:extLst>
              <a:ext uri="{FF2B5EF4-FFF2-40B4-BE49-F238E27FC236}">
                <a16:creationId xmlns:a16="http://schemas.microsoft.com/office/drawing/2014/main" id="{9926CB0C-4505-41BC-A3C8-F6D777C92185}"/>
              </a:ext>
            </a:extLst>
          </p:cNvPr>
          <p:cNvSpPr>
            <a:spLocks noGrp="1"/>
          </p:cNvSpPr>
          <p:nvPr>
            <p:ph type="subTitle" idx="1"/>
          </p:nvPr>
        </p:nvSpPr>
        <p:spPr>
          <a:xfrm>
            <a:off x="1774424" y="3226526"/>
            <a:ext cx="8637072" cy="2220685"/>
          </a:xfrm>
        </p:spPr>
        <p:txBody>
          <a:bodyPr>
            <a:normAutofit/>
          </a:bodyPr>
          <a:lstStyle/>
          <a:p>
            <a:r>
              <a:rPr lang="en-US" i="1" dirty="0"/>
              <a:t>Developed using </a:t>
            </a:r>
            <a:r>
              <a:rPr lang="en-US" i="1" dirty="0">
                <a:solidFill>
                  <a:schemeClr val="accent6"/>
                </a:solidFill>
              </a:rPr>
              <a:t>React</a:t>
            </a:r>
            <a:r>
              <a:rPr lang="en-US" i="1" dirty="0"/>
              <a:t>, </a:t>
            </a:r>
            <a:r>
              <a:rPr lang="en-US" i="1" dirty="0">
                <a:solidFill>
                  <a:schemeClr val="accent4">
                    <a:lumMod val="60000"/>
                    <a:lumOff val="40000"/>
                  </a:schemeClr>
                </a:solidFill>
              </a:rPr>
              <a:t>Spring Boot </a:t>
            </a:r>
            <a:r>
              <a:rPr lang="en-US" i="1" dirty="0"/>
              <a:t>&amp; </a:t>
            </a:r>
            <a:r>
              <a:rPr lang="en-US" i="1" dirty="0">
                <a:solidFill>
                  <a:schemeClr val="accent5">
                    <a:lumMod val="75000"/>
                  </a:schemeClr>
                </a:solidFill>
              </a:rPr>
              <a:t>MongoDB</a:t>
            </a:r>
          </a:p>
          <a:p>
            <a:br>
              <a:rPr lang="en-US" dirty="0"/>
            </a:br>
            <a:r>
              <a:rPr lang="en-US" b="1" dirty="0"/>
              <a:t>DEVELOPED BY :</a:t>
            </a:r>
            <a:r>
              <a:rPr lang="en-US" dirty="0"/>
              <a:t> Kishore M</a:t>
            </a:r>
          </a:p>
          <a:p>
            <a:br>
              <a:rPr lang="en-US" dirty="0"/>
            </a:br>
            <a:r>
              <a:rPr lang="en-US" b="1" dirty="0"/>
              <a:t>Domain:</a:t>
            </a:r>
            <a:r>
              <a:rPr lang="en-US" dirty="0"/>
              <a:t> Full Stack Web Development</a:t>
            </a:r>
          </a:p>
        </p:txBody>
      </p:sp>
    </p:spTree>
    <p:extLst>
      <p:ext uri="{BB962C8B-B14F-4D97-AF65-F5344CB8AC3E}">
        <p14:creationId xmlns:p14="http://schemas.microsoft.com/office/powerpoint/2010/main" val="72444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D9E0-99AA-4148-9AB5-2EFF706B75C3}"/>
              </a:ext>
            </a:extLst>
          </p:cNvPr>
          <p:cNvSpPr>
            <a:spLocks noGrp="1"/>
          </p:cNvSpPr>
          <p:nvPr>
            <p:ph type="title"/>
          </p:nvPr>
        </p:nvSpPr>
        <p:spPr/>
        <p:txBody>
          <a:bodyPr/>
          <a:lstStyle/>
          <a:p>
            <a:r>
              <a:rPr lang="en-US" dirty="0"/>
              <a:t>🔍Module Description</a:t>
            </a:r>
          </a:p>
        </p:txBody>
      </p:sp>
      <p:sp>
        <p:nvSpPr>
          <p:cNvPr id="4" name="Rectangle 1">
            <a:extLst>
              <a:ext uri="{FF2B5EF4-FFF2-40B4-BE49-F238E27FC236}">
                <a16:creationId xmlns:a16="http://schemas.microsoft.com/office/drawing/2014/main" id="{FF28578C-DA7D-4016-A23C-CAE62BF1B811}"/>
              </a:ext>
            </a:extLst>
          </p:cNvPr>
          <p:cNvSpPr>
            <a:spLocks noGrp="1" noChangeArrowheads="1"/>
          </p:cNvSpPr>
          <p:nvPr>
            <p:ph idx="1"/>
          </p:nvPr>
        </p:nvSpPr>
        <p:spPr bwMode="auto">
          <a:xfrm>
            <a:off x="565254" y="1853754"/>
            <a:ext cx="1162674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Admin Module:</a:t>
            </a:r>
            <a:r>
              <a:rPr kumimoji="0" lang="en-US" altLang="en-US" sz="3200" b="0" i="0" u="none" strike="noStrike" cap="none" normalizeH="0" baseline="0" dirty="0">
                <a:ln>
                  <a:noFill/>
                </a:ln>
                <a:solidFill>
                  <a:schemeClr val="tx1"/>
                </a:solidFill>
                <a:effectLst/>
              </a:rPr>
              <a:t> Handles adding car details (name, brand, price,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User Module:</a:t>
            </a:r>
            <a:r>
              <a:rPr kumimoji="0" lang="en-US" altLang="en-US" sz="3200" b="0" i="0" u="none" strike="noStrike" cap="none" normalizeH="0" baseline="0" dirty="0">
                <a:ln>
                  <a:noFill/>
                </a:ln>
                <a:solidFill>
                  <a:schemeClr val="tx1"/>
                </a:solidFill>
                <a:effectLst/>
              </a:rPr>
              <a:t> Displays car list and allows booking.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Booking Module:</a:t>
            </a:r>
            <a:r>
              <a:rPr kumimoji="0" lang="en-US" altLang="en-US" sz="3200" b="0" i="0" u="none" strike="noStrike" cap="none" normalizeH="0" baseline="0" dirty="0">
                <a:ln>
                  <a:noFill/>
                </a:ln>
                <a:solidFill>
                  <a:schemeClr val="tx1"/>
                </a:solidFill>
                <a:effectLst/>
              </a:rPr>
              <a:t> Calculates total price based on selected date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Database Module:</a:t>
            </a:r>
            <a:r>
              <a:rPr kumimoji="0" lang="en-US" altLang="en-US" sz="3200" b="0" i="0" u="none" strike="noStrike" cap="none" normalizeH="0" baseline="0" dirty="0">
                <a:ln>
                  <a:noFill/>
                </a:ln>
                <a:solidFill>
                  <a:schemeClr val="tx1"/>
                </a:solidFill>
                <a:effectLst/>
              </a:rPr>
              <a:t> Stores and retrieves all data dynamically.</a:t>
            </a:r>
          </a:p>
        </p:txBody>
      </p:sp>
    </p:spTree>
    <p:extLst>
      <p:ext uri="{BB962C8B-B14F-4D97-AF65-F5344CB8AC3E}">
        <p14:creationId xmlns:p14="http://schemas.microsoft.com/office/powerpoint/2010/main" val="3894654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F1B1-FBBB-439D-9446-239573F0CCD6}"/>
              </a:ext>
            </a:extLst>
          </p:cNvPr>
          <p:cNvSpPr>
            <a:spLocks noGrp="1"/>
          </p:cNvSpPr>
          <p:nvPr>
            <p:ph type="title"/>
          </p:nvPr>
        </p:nvSpPr>
        <p:spPr>
          <a:xfrm>
            <a:off x="1908967" y="132062"/>
            <a:ext cx="8374063" cy="580144"/>
          </a:xfrm>
        </p:spPr>
        <p:txBody>
          <a:bodyPr>
            <a:normAutofit fontScale="90000"/>
          </a:bodyPr>
          <a:lstStyle/>
          <a:p>
            <a:r>
              <a:rPr lang="en-IN" dirty="0"/>
              <a:t>Sample OUTPUT – backend and frontend connected n terminal</a:t>
            </a:r>
            <a:endParaRPr lang="en-US" dirty="0"/>
          </a:p>
        </p:txBody>
      </p:sp>
      <p:pic>
        <p:nvPicPr>
          <p:cNvPr id="5" name="Content Placeholder 4">
            <a:extLst>
              <a:ext uri="{FF2B5EF4-FFF2-40B4-BE49-F238E27FC236}">
                <a16:creationId xmlns:a16="http://schemas.microsoft.com/office/drawing/2014/main" id="{739E2FD6-ACB4-48D9-B313-B2A096C133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073" y="712206"/>
            <a:ext cx="10925853" cy="6145794"/>
          </a:xfrm>
        </p:spPr>
      </p:pic>
    </p:spTree>
    <p:extLst>
      <p:ext uri="{BB962C8B-B14F-4D97-AF65-F5344CB8AC3E}">
        <p14:creationId xmlns:p14="http://schemas.microsoft.com/office/powerpoint/2010/main" val="1809879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C229-BFD7-4BC4-BEE8-83DA5AA3883E}"/>
              </a:ext>
            </a:extLst>
          </p:cNvPr>
          <p:cNvSpPr>
            <a:spLocks noGrp="1"/>
          </p:cNvSpPr>
          <p:nvPr>
            <p:ph type="title"/>
          </p:nvPr>
        </p:nvSpPr>
        <p:spPr/>
        <p:txBody>
          <a:bodyPr/>
          <a:lstStyle/>
          <a:p>
            <a:r>
              <a:rPr lang="en-IN" dirty="0"/>
              <a:t>Car added</a:t>
            </a:r>
            <a:endParaRPr lang="en-US" dirty="0"/>
          </a:p>
        </p:txBody>
      </p:sp>
      <p:pic>
        <p:nvPicPr>
          <p:cNvPr id="5" name="Content Placeholder 4">
            <a:extLst>
              <a:ext uri="{FF2B5EF4-FFF2-40B4-BE49-F238E27FC236}">
                <a16:creationId xmlns:a16="http://schemas.microsoft.com/office/drawing/2014/main" id="{667059BA-EC54-4F18-8631-5FB1C084EB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153" y="1972491"/>
            <a:ext cx="9461268" cy="4885509"/>
          </a:xfrm>
        </p:spPr>
      </p:pic>
      <p:cxnSp>
        <p:nvCxnSpPr>
          <p:cNvPr id="7" name="Straight Arrow Connector 6">
            <a:extLst>
              <a:ext uri="{FF2B5EF4-FFF2-40B4-BE49-F238E27FC236}">
                <a16:creationId xmlns:a16="http://schemas.microsoft.com/office/drawing/2014/main" id="{6DA6C751-4CE8-47EE-B402-DC66D34715C0}"/>
              </a:ext>
            </a:extLst>
          </p:cNvPr>
          <p:cNvCxnSpPr/>
          <p:nvPr/>
        </p:nvCxnSpPr>
        <p:spPr>
          <a:xfrm flipV="1">
            <a:off x="3762103" y="4859383"/>
            <a:ext cx="1763486" cy="1384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34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1CC02-B8FA-4678-A5B6-42B561248A81}"/>
              </a:ext>
            </a:extLst>
          </p:cNvPr>
          <p:cNvSpPr>
            <a:spLocks noGrp="1"/>
          </p:cNvSpPr>
          <p:nvPr>
            <p:ph type="title"/>
          </p:nvPr>
        </p:nvSpPr>
        <p:spPr>
          <a:xfrm>
            <a:off x="1450392" y="164439"/>
            <a:ext cx="9291215" cy="1049235"/>
          </a:xfrm>
        </p:spPr>
        <p:txBody>
          <a:bodyPr/>
          <a:lstStyle/>
          <a:p>
            <a:r>
              <a:rPr lang="en-IN" dirty="0"/>
              <a:t>Car Added in frontend showing in database</a:t>
            </a:r>
            <a:endParaRPr lang="en-US" dirty="0"/>
          </a:p>
        </p:txBody>
      </p:sp>
      <p:pic>
        <p:nvPicPr>
          <p:cNvPr id="5" name="Content Placeholder 4">
            <a:extLst>
              <a:ext uri="{FF2B5EF4-FFF2-40B4-BE49-F238E27FC236}">
                <a16:creationId xmlns:a16="http://schemas.microsoft.com/office/drawing/2014/main" id="{389470AB-DBAD-4BAA-85A0-FD89D4F795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843" y="1402171"/>
            <a:ext cx="8954764" cy="4677436"/>
          </a:xfrm>
        </p:spPr>
      </p:pic>
    </p:spTree>
    <p:extLst>
      <p:ext uri="{BB962C8B-B14F-4D97-AF65-F5344CB8AC3E}">
        <p14:creationId xmlns:p14="http://schemas.microsoft.com/office/powerpoint/2010/main" val="3170058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B665-AC2E-4074-9BD8-676EADD32B12}"/>
              </a:ext>
            </a:extLst>
          </p:cNvPr>
          <p:cNvSpPr>
            <a:spLocks noGrp="1"/>
          </p:cNvSpPr>
          <p:nvPr>
            <p:ph type="title"/>
          </p:nvPr>
        </p:nvSpPr>
        <p:spPr/>
        <p:txBody>
          <a:bodyPr/>
          <a:lstStyle/>
          <a:p>
            <a:r>
              <a:rPr lang="en-IN" dirty="0"/>
              <a:t>Added car showing in book car page</a:t>
            </a:r>
            <a:endParaRPr lang="en-US" dirty="0"/>
          </a:p>
        </p:txBody>
      </p:sp>
      <p:pic>
        <p:nvPicPr>
          <p:cNvPr id="5" name="Content Placeholder 4">
            <a:extLst>
              <a:ext uri="{FF2B5EF4-FFF2-40B4-BE49-F238E27FC236}">
                <a16:creationId xmlns:a16="http://schemas.microsoft.com/office/drawing/2014/main" id="{88014121-57D0-4131-9D15-2607C22B2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1419" y="1950811"/>
            <a:ext cx="10449162" cy="4698184"/>
          </a:xfrm>
        </p:spPr>
      </p:pic>
      <p:cxnSp>
        <p:nvCxnSpPr>
          <p:cNvPr id="7" name="Straight Arrow Connector 6">
            <a:extLst>
              <a:ext uri="{FF2B5EF4-FFF2-40B4-BE49-F238E27FC236}">
                <a16:creationId xmlns:a16="http://schemas.microsoft.com/office/drawing/2014/main" id="{BF98F86A-2774-4657-9017-41F87C0E9057}"/>
              </a:ext>
            </a:extLst>
          </p:cNvPr>
          <p:cNvCxnSpPr/>
          <p:nvPr/>
        </p:nvCxnSpPr>
        <p:spPr>
          <a:xfrm flipV="1">
            <a:off x="1606731" y="5172891"/>
            <a:ext cx="339635" cy="1084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33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333E-6134-4B93-91BF-E54E41FA687F}"/>
              </a:ext>
            </a:extLst>
          </p:cNvPr>
          <p:cNvSpPr>
            <a:spLocks noGrp="1"/>
          </p:cNvSpPr>
          <p:nvPr>
            <p:ph type="title"/>
          </p:nvPr>
        </p:nvSpPr>
        <p:spPr/>
        <p:txBody>
          <a:bodyPr/>
          <a:lstStyle/>
          <a:p>
            <a:r>
              <a:rPr lang="en-IN" dirty="0"/>
              <a:t>Car booking , total price showing according to number of days</a:t>
            </a:r>
            <a:endParaRPr lang="en-US" dirty="0"/>
          </a:p>
        </p:txBody>
      </p:sp>
      <p:pic>
        <p:nvPicPr>
          <p:cNvPr id="5" name="Content Placeholder 4">
            <a:extLst>
              <a:ext uri="{FF2B5EF4-FFF2-40B4-BE49-F238E27FC236}">
                <a16:creationId xmlns:a16="http://schemas.microsoft.com/office/drawing/2014/main" id="{223570F1-BA56-4CC5-856A-EBE0DD1AEB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3779"/>
          <a:stretch/>
        </p:blipFill>
        <p:spPr>
          <a:xfrm>
            <a:off x="3376630" y="2061539"/>
            <a:ext cx="5438739" cy="4522141"/>
          </a:xfrm>
        </p:spPr>
      </p:pic>
    </p:spTree>
    <p:extLst>
      <p:ext uri="{BB962C8B-B14F-4D97-AF65-F5344CB8AC3E}">
        <p14:creationId xmlns:p14="http://schemas.microsoft.com/office/powerpoint/2010/main" val="217895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D68B-F06D-4C5E-BA7A-2C9561BC3E06}"/>
              </a:ext>
            </a:extLst>
          </p:cNvPr>
          <p:cNvSpPr>
            <a:spLocks noGrp="1"/>
          </p:cNvSpPr>
          <p:nvPr>
            <p:ph type="title"/>
          </p:nvPr>
        </p:nvSpPr>
        <p:spPr/>
        <p:txBody>
          <a:bodyPr/>
          <a:lstStyle/>
          <a:p>
            <a:r>
              <a:rPr lang="en-IN" dirty="0"/>
              <a:t>Booking details showing in database</a:t>
            </a:r>
            <a:endParaRPr lang="en-US" dirty="0"/>
          </a:p>
        </p:txBody>
      </p:sp>
      <p:pic>
        <p:nvPicPr>
          <p:cNvPr id="5" name="Content Placeholder 4">
            <a:extLst>
              <a:ext uri="{FF2B5EF4-FFF2-40B4-BE49-F238E27FC236}">
                <a16:creationId xmlns:a16="http://schemas.microsoft.com/office/drawing/2014/main" id="{248137B4-ADA9-47CB-995B-206DD36236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465" y="2094503"/>
            <a:ext cx="8659784" cy="4515304"/>
          </a:xfrm>
        </p:spPr>
      </p:pic>
    </p:spTree>
    <p:extLst>
      <p:ext uri="{BB962C8B-B14F-4D97-AF65-F5344CB8AC3E}">
        <p14:creationId xmlns:p14="http://schemas.microsoft.com/office/powerpoint/2010/main" val="358303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6E129-959A-460E-BD45-B866686358FF}"/>
              </a:ext>
            </a:extLst>
          </p:cNvPr>
          <p:cNvSpPr>
            <a:spLocks noGrp="1"/>
          </p:cNvSpPr>
          <p:nvPr>
            <p:ph type="title"/>
          </p:nvPr>
        </p:nvSpPr>
        <p:spPr/>
        <p:txBody>
          <a:bodyPr/>
          <a:lstStyle/>
          <a:p>
            <a:r>
              <a:rPr lang="en-IN" dirty="0"/>
              <a:t>Postman , showing cars</a:t>
            </a:r>
            <a:endParaRPr lang="en-US" dirty="0"/>
          </a:p>
        </p:txBody>
      </p:sp>
      <p:pic>
        <p:nvPicPr>
          <p:cNvPr id="5" name="Content Placeholder 4">
            <a:extLst>
              <a:ext uri="{FF2B5EF4-FFF2-40B4-BE49-F238E27FC236}">
                <a16:creationId xmlns:a16="http://schemas.microsoft.com/office/drawing/2014/main" id="{8DC95116-E864-4BC6-B717-A28B924F1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308" y="1963873"/>
            <a:ext cx="8098971" cy="4761034"/>
          </a:xfrm>
        </p:spPr>
      </p:pic>
    </p:spTree>
    <p:extLst>
      <p:ext uri="{BB962C8B-B14F-4D97-AF65-F5344CB8AC3E}">
        <p14:creationId xmlns:p14="http://schemas.microsoft.com/office/powerpoint/2010/main" val="165240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30AE-FABA-43AF-AC1D-3531687C69F1}"/>
              </a:ext>
            </a:extLst>
          </p:cNvPr>
          <p:cNvSpPr>
            <a:spLocks noGrp="1"/>
          </p:cNvSpPr>
          <p:nvPr>
            <p:ph type="title"/>
          </p:nvPr>
        </p:nvSpPr>
        <p:spPr/>
        <p:txBody>
          <a:bodyPr/>
          <a:lstStyle/>
          <a:p>
            <a:r>
              <a:rPr lang="en-IN" dirty="0"/>
              <a:t>Postman showing bookings</a:t>
            </a:r>
            <a:endParaRPr lang="en-US" dirty="0"/>
          </a:p>
        </p:txBody>
      </p:sp>
      <p:pic>
        <p:nvPicPr>
          <p:cNvPr id="5" name="Content Placeholder 4">
            <a:extLst>
              <a:ext uri="{FF2B5EF4-FFF2-40B4-BE49-F238E27FC236}">
                <a16:creationId xmlns:a16="http://schemas.microsoft.com/office/drawing/2014/main" id="{F3C7D24F-CBA3-47DE-A090-93C1CE77BE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259" y="1989999"/>
            <a:ext cx="8119482" cy="4606744"/>
          </a:xfrm>
        </p:spPr>
      </p:pic>
    </p:spTree>
    <p:extLst>
      <p:ext uri="{BB962C8B-B14F-4D97-AF65-F5344CB8AC3E}">
        <p14:creationId xmlns:p14="http://schemas.microsoft.com/office/powerpoint/2010/main" val="258260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6A1B-CBB4-4B09-AB0C-387CC1ABE911}"/>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3F1EFDE9-305B-4E30-A8BB-56BE8E7A58B9}"/>
              </a:ext>
            </a:extLst>
          </p:cNvPr>
          <p:cNvSpPr>
            <a:spLocks noGrp="1"/>
          </p:cNvSpPr>
          <p:nvPr>
            <p:ph idx="1"/>
          </p:nvPr>
        </p:nvSpPr>
        <p:spPr>
          <a:xfrm>
            <a:off x="1451579" y="2015732"/>
            <a:ext cx="9965358" cy="1837811"/>
          </a:xfrm>
        </p:spPr>
        <p:txBody>
          <a:bodyPr/>
          <a:lstStyle/>
          <a:p>
            <a:r>
              <a:rPr lang="en-US" dirty="0"/>
              <a:t>The </a:t>
            </a:r>
            <a:r>
              <a:rPr lang="en-US" dirty="0" err="1"/>
              <a:t>SmartRide</a:t>
            </a:r>
            <a:r>
              <a:rPr lang="en-US" dirty="0"/>
              <a:t> Car Rental System successfully digitizes the vehicle rental process by integrating a modern web interface with a powerful backend. It provides faster bookings, error-free data handling, and a scalable design — making it an efficient solution for car rental businesses.</a:t>
            </a:r>
          </a:p>
        </p:txBody>
      </p:sp>
    </p:spTree>
    <p:extLst>
      <p:ext uri="{BB962C8B-B14F-4D97-AF65-F5344CB8AC3E}">
        <p14:creationId xmlns:p14="http://schemas.microsoft.com/office/powerpoint/2010/main" val="3331179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7150-3DF2-4146-9C3B-C4A48760C996}"/>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3F254BF-DAF6-4DCF-8DF7-026449A57D96}"/>
              </a:ext>
            </a:extLst>
          </p:cNvPr>
          <p:cNvSpPr>
            <a:spLocks noGrp="1"/>
          </p:cNvSpPr>
          <p:nvPr>
            <p:ph idx="1"/>
          </p:nvPr>
        </p:nvSpPr>
        <p:spPr/>
        <p:txBody>
          <a:bodyPr/>
          <a:lstStyle/>
          <a:p>
            <a:r>
              <a:rPr lang="en-US" dirty="0"/>
              <a:t>The </a:t>
            </a:r>
            <a:r>
              <a:rPr lang="en-US" dirty="0" err="1"/>
              <a:t>SmartRide</a:t>
            </a:r>
            <a:r>
              <a:rPr lang="en-US" dirty="0"/>
              <a:t> Car Rental System is a web-based platform designed to simplify the process of renting cars online. It allows admins to add and manage car details, while users can book vehicles based on availability. The system automates pricing by calculating the total cost based on the selected duration, ensuring efficient and transparent transactions.</a:t>
            </a:r>
          </a:p>
        </p:txBody>
      </p:sp>
    </p:spTree>
    <p:extLst>
      <p:ext uri="{BB962C8B-B14F-4D97-AF65-F5344CB8AC3E}">
        <p14:creationId xmlns:p14="http://schemas.microsoft.com/office/powerpoint/2010/main" val="402871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753B8-01F0-47CE-A28B-33EA6653CCE7}"/>
              </a:ext>
            </a:extLst>
          </p:cNvPr>
          <p:cNvSpPr>
            <a:spLocks noGrp="1"/>
          </p:cNvSpPr>
          <p:nvPr>
            <p:ph type="title"/>
          </p:nvPr>
        </p:nvSpPr>
        <p:spPr>
          <a:xfrm>
            <a:off x="1451579" y="513895"/>
            <a:ext cx="9291215" cy="1339859"/>
          </a:xfrm>
        </p:spPr>
        <p:txBody>
          <a:bodyPr/>
          <a:lstStyle/>
          <a:p>
            <a:endParaRPr lang="en-US" dirty="0"/>
          </a:p>
        </p:txBody>
      </p:sp>
      <p:pic>
        <p:nvPicPr>
          <p:cNvPr id="5" name="Content Placeholder 4">
            <a:extLst>
              <a:ext uri="{FF2B5EF4-FFF2-40B4-BE49-F238E27FC236}">
                <a16:creationId xmlns:a16="http://schemas.microsoft.com/office/drawing/2014/main" id="{87FB7C05-4BB7-4619-AA26-16738A89D95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1907" y="223499"/>
            <a:ext cx="10308186" cy="6411002"/>
          </a:xfrm>
        </p:spPr>
      </p:pic>
    </p:spTree>
    <p:extLst>
      <p:ext uri="{BB962C8B-B14F-4D97-AF65-F5344CB8AC3E}">
        <p14:creationId xmlns:p14="http://schemas.microsoft.com/office/powerpoint/2010/main" val="320893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42AF-AA4D-4E4E-88F1-ACA2593D201A}"/>
              </a:ext>
            </a:extLst>
          </p:cNvPr>
          <p:cNvSpPr>
            <a:spLocks noGrp="1"/>
          </p:cNvSpPr>
          <p:nvPr>
            <p:ph type="title"/>
          </p:nvPr>
        </p:nvSpPr>
        <p:spPr/>
        <p:txBody>
          <a:bodyPr/>
          <a:lstStyle/>
          <a:p>
            <a:r>
              <a:rPr lang="en-US" dirty="0"/>
              <a:t>⚙️ Existing System</a:t>
            </a:r>
          </a:p>
        </p:txBody>
      </p:sp>
      <p:sp>
        <p:nvSpPr>
          <p:cNvPr id="6" name="Rectangle 1">
            <a:extLst>
              <a:ext uri="{FF2B5EF4-FFF2-40B4-BE49-F238E27FC236}">
                <a16:creationId xmlns:a16="http://schemas.microsoft.com/office/drawing/2014/main" id="{B061142B-C774-4631-AA4A-8A133FB88C5C}"/>
              </a:ext>
            </a:extLst>
          </p:cNvPr>
          <p:cNvSpPr>
            <a:spLocks noGrp="1" noChangeArrowheads="1"/>
          </p:cNvSpPr>
          <p:nvPr>
            <p:ph idx="1"/>
          </p:nvPr>
        </p:nvSpPr>
        <p:spPr bwMode="auto">
          <a:xfrm>
            <a:off x="548641" y="2397948"/>
            <a:ext cx="1214845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latin typeface="Arial" panose="020B0604020202020204" pitchFamily="34" charset="0"/>
              </a:rPr>
              <a:t>Manual booking through calls or physical visits.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latin typeface="Arial" panose="020B0604020202020204" pitchFamily="34" charset="0"/>
              </a:rPr>
              <a:t>Data stored on </a:t>
            </a:r>
            <a:r>
              <a:rPr kumimoji="0" lang="en-US" altLang="en-US" sz="3200" b="1" i="0" u="none" strike="noStrike" cap="none" normalizeH="0" baseline="0" dirty="0">
                <a:ln>
                  <a:noFill/>
                </a:ln>
                <a:solidFill>
                  <a:schemeClr val="tx1"/>
                </a:solidFill>
              </a:rPr>
              <a:t>paper</a:t>
            </a:r>
            <a:r>
              <a:rPr kumimoji="0" lang="en-US" altLang="en-US" sz="3200" b="1" i="0" u="none" strike="noStrike" cap="none" normalizeH="0" baseline="0" dirty="0">
                <a:ln>
                  <a:noFill/>
                </a:ln>
                <a:solidFill>
                  <a:schemeClr val="tx1"/>
                </a:solidFill>
                <a:latin typeface="Arial" panose="020B0604020202020204" pitchFamily="34" charset="0"/>
              </a:rPr>
              <a:t> or spreadsheets.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latin typeface="Arial" panose="020B0604020202020204" pitchFamily="34" charset="0"/>
              </a:rPr>
              <a:t>Prone to human errors and double booking.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latin typeface="Arial" panose="020B0604020202020204" pitchFamily="34" charset="0"/>
              </a:rPr>
              <a:t>No </a:t>
            </a:r>
            <a:r>
              <a:rPr kumimoji="0" lang="en-US" altLang="en-US" sz="3200" b="1" i="0" u="none" strike="noStrike" cap="none" normalizeH="0" baseline="0" dirty="0">
                <a:ln>
                  <a:noFill/>
                </a:ln>
                <a:solidFill>
                  <a:schemeClr val="tx1"/>
                </a:solidFill>
              </a:rPr>
              <a:t>centralized</a:t>
            </a:r>
            <a:r>
              <a:rPr kumimoji="0" lang="en-US" altLang="en-US" sz="3200" b="1" i="0" u="none" strike="noStrike" cap="none" normalizeH="0" baseline="0" dirty="0">
                <a:ln>
                  <a:noFill/>
                </a:ln>
                <a:solidFill>
                  <a:schemeClr val="tx1"/>
                </a:solidFill>
                <a:latin typeface="Arial" panose="020B0604020202020204" pitchFamily="34" charset="0"/>
              </a:rPr>
              <a:t> record for tracking vehicles or customers.</a:t>
            </a:r>
          </a:p>
        </p:txBody>
      </p:sp>
    </p:spTree>
    <p:extLst>
      <p:ext uri="{BB962C8B-B14F-4D97-AF65-F5344CB8AC3E}">
        <p14:creationId xmlns:p14="http://schemas.microsoft.com/office/powerpoint/2010/main" val="271244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A27B-4EC4-4B07-8581-53B32B26229F}"/>
              </a:ext>
            </a:extLst>
          </p:cNvPr>
          <p:cNvSpPr>
            <a:spLocks noGrp="1"/>
          </p:cNvSpPr>
          <p:nvPr>
            <p:ph type="title"/>
          </p:nvPr>
        </p:nvSpPr>
        <p:spPr/>
        <p:txBody>
          <a:bodyPr/>
          <a:lstStyle/>
          <a:p>
            <a:r>
              <a:rPr lang="en-US" dirty="0"/>
              <a:t>🚀 Proposed System</a:t>
            </a:r>
          </a:p>
        </p:txBody>
      </p:sp>
      <p:sp>
        <p:nvSpPr>
          <p:cNvPr id="3" name="Content Placeholder 2">
            <a:extLst>
              <a:ext uri="{FF2B5EF4-FFF2-40B4-BE49-F238E27FC236}">
                <a16:creationId xmlns:a16="http://schemas.microsoft.com/office/drawing/2014/main" id="{B6098366-F219-4C0B-B83D-17EF23CBD66C}"/>
              </a:ext>
            </a:extLst>
          </p:cNvPr>
          <p:cNvSpPr>
            <a:spLocks noGrp="1"/>
          </p:cNvSpPr>
          <p:nvPr>
            <p:ph idx="1"/>
          </p:nvPr>
        </p:nvSpPr>
        <p:spPr/>
        <p:txBody>
          <a:bodyPr/>
          <a:lstStyle/>
          <a:p>
            <a:pPr>
              <a:buFont typeface="Arial" panose="020B0604020202020204" pitchFamily="34" charset="0"/>
              <a:buChar char="•"/>
            </a:pPr>
            <a:r>
              <a:rPr lang="en-US" dirty="0"/>
              <a:t>Fully automated car rental management using React, Spring Boot, and MongoDB.</a:t>
            </a:r>
          </a:p>
          <a:p>
            <a:pPr>
              <a:buFont typeface="Arial" panose="020B0604020202020204" pitchFamily="34" charset="0"/>
              <a:buChar char="•"/>
            </a:pPr>
            <a:r>
              <a:rPr lang="en-US" dirty="0"/>
              <a:t>Admins can add, view, and manage cars easily.</a:t>
            </a:r>
          </a:p>
          <a:p>
            <a:pPr>
              <a:buFont typeface="Arial" panose="020B0604020202020204" pitchFamily="34" charset="0"/>
              <a:buChar char="•"/>
            </a:pPr>
            <a:r>
              <a:rPr lang="en-US" dirty="0"/>
              <a:t>Users can book cars by selecting dates — total price calculated automatically.</a:t>
            </a:r>
          </a:p>
          <a:p>
            <a:pPr>
              <a:buFont typeface="Arial" panose="020B0604020202020204" pitchFamily="34" charset="0"/>
              <a:buChar char="•"/>
            </a:pPr>
            <a:r>
              <a:rPr lang="en-US" dirty="0"/>
              <a:t>Real-time updates reflect in the database instantly.</a:t>
            </a:r>
          </a:p>
          <a:p>
            <a:endParaRPr lang="en-US" dirty="0"/>
          </a:p>
        </p:txBody>
      </p:sp>
    </p:spTree>
    <p:extLst>
      <p:ext uri="{BB962C8B-B14F-4D97-AF65-F5344CB8AC3E}">
        <p14:creationId xmlns:p14="http://schemas.microsoft.com/office/powerpoint/2010/main" val="65221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5765-F3A8-4D73-8509-6E29A7536265}"/>
              </a:ext>
            </a:extLst>
          </p:cNvPr>
          <p:cNvSpPr>
            <a:spLocks noGrp="1"/>
          </p:cNvSpPr>
          <p:nvPr>
            <p:ph type="title"/>
          </p:nvPr>
        </p:nvSpPr>
        <p:spPr/>
        <p:txBody>
          <a:bodyPr/>
          <a:lstStyle/>
          <a:p>
            <a:r>
              <a:rPr lang="en-US" dirty="0"/>
              <a:t>💡</a:t>
            </a:r>
            <a:r>
              <a:rPr lang="en-US" b="1" dirty="0"/>
              <a:t>Advantages</a:t>
            </a:r>
            <a:br>
              <a:rPr lang="en-US" b="1" dirty="0"/>
            </a:br>
            <a:endParaRPr lang="en-US" dirty="0"/>
          </a:p>
        </p:txBody>
      </p:sp>
      <p:sp>
        <p:nvSpPr>
          <p:cNvPr id="4" name="Rectangle 1">
            <a:extLst>
              <a:ext uri="{FF2B5EF4-FFF2-40B4-BE49-F238E27FC236}">
                <a16:creationId xmlns:a16="http://schemas.microsoft.com/office/drawing/2014/main" id="{2C9C168A-2D41-4303-9D80-52A6D9ACEADB}"/>
              </a:ext>
            </a:extLst>
          </p:cNvPr>
          <p:cNvSpPr>
            <a:spLocks noGrp="1" noChangeArrowheads="1"/>
          </p:cNvSpPr>
          <p:nvPr>
            <p:ph idx="1"/>
          </p:nvPr>
        </p:nvSpPr>
        <p:spPr bwMode="auto">
          <a:xfrm>
            <a:off x="836023" y="1724118"/>
            <a:ext cx="11241556" cy="2958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200" b="0" i="0" u="none" strike="noStrike" cap="none" normalizeH="0" baseline="0" dirty="0">
                <a:ln>
                  <a:noFill/>
                </a:ln>
                <a:solidFill>
                  <a:schemeClr val="tx1"/>
                </a:solidFill>
                <a:effectLst/>
              </a:rPr>
              <a:t>User-friendly and responsive interface.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200" b="0" i="0" u="none" strike="noStrike" cap="none" normalizeH="0" baseline="0" dirty="0">
                <a:ln>
                  <a:noFill/>
                </a:ln>
                <a:solidFill>
                  <a:schemeClr val="tx1"/>
                </a:solidFill>
                <a:effectLst/>
              </a:rPr>
              <a:t>Real-time database updates with MongoDB.</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200" b="0" i="0" u="none" strike="noStrike" cap="none" normalizeH="0" baseline="0" dirty="0">
                <a:ln>
                  <a:noFill/>
                </a:ln>
                <a:solidFill>
                  <a:schemeClr val="tx1"/>
                </a:solidFill>
                <a:effectLst/>
              </a:rPr>
              <a:t>Automated price calculation reduces manual errors.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3200" b="0" i="0" u="none" strike="noStrike" cap="none" normalizeH="0" baseline="0" dirty="0">
                <a:ln>
                  <a:noFill/>
                </a:ln>
                <a:solidFill>
                  <a:schemeClr val="tx1"/>
                </a:solidFill>
                <a:effectLst/>
              </a:rPr>
              <a:t>Centralized data management and faster access.</a:t>
            </a:r>
          </a:p>
        </p:txBody>
      </p:sp>
    </p:spTree>
    <p:extLst>
      <p:ext uri="{BB962C8B-B14F-4D97-AF65-F5344CB8AC3E}">
        <p14:creationId xmlns:p14="http://schemas.microsoft.com/office/powerpoint/2010/main" val="190002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317C-676E-4087-9FF6-949C94041E48}"/>
              </a:ext>
            </a:extLst>
          </p:cNvPr>
          <p:cNvSpPr>
            <a:spLocks noGrp="1"/>
          </p:cNvSpPr>
          <p:nvPr>
            <p:ph type="title"/>
          </p:nvPr>
        </p:nvSpPr>
        <p:spPr/>
        <p:txBody>
          <a:bodyPr/>
          <a:lstStyle/>
          <a:p>
            <a:r>
              <a:rPr lang="en-US" dirty="0"/>
              <a:t>⚠️ </a:t>
            </a:r>
            <a:r>
              <a:rPr lang="en-US" b="1" dirty="0"/>
              <a:t>Disadvantages</a:t>
            </a:r>
            <a:endParaRPr lang="en-US" dirty="0"/>
          </a:p>
        </p:txBody>
      </p:sp>
      <p:sp>
        <p:nvSpPr>
          <p:cNvPr id="4" name="Rectangle 1">
            <a:extLst>
              <a:ext uri="{FF2B5EF4-FFF2-40B4-BE49-F238E27FC236}">
                <a16:creationId xmlns:a16="http://schemas.microsoft.com/office/drawing/2014/main" id="{FA8AB826-E04A-49EB-84F0-C758A111BF7B}"/>
              </a:ext>
            </a:extLst>
          </p:cNvPr>
          <p:cNvSpPr>
            <a:spLocks noGrp="1" noChangeArrowheads="1"/>
          </p:cNvSpPr>
          <p:nvPr>
            <p:ph idx="1"/>
          </p:nvPr>
        </p:nvSpPr>
        <p:spPr bwMode="auto">
          <a:xfrm>
            <a:off x="895846" y="2151727"/>
            <a:ext cx="1129615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mj-lt"/>
              </a:rPr>
              <a:t>Requires internet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mj-lt"/>
              </a:rPr>
              <a:t>Server downtime affects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latin typeface="+mj-lt"/>
              </a:rPr>
              <a:t>Initial setup requires backend and database configuration.</a:t>
            </a:r>
          </a:p>
        </p:txBody>
      </p:sp>
    </p:spTree>
    <p:extLst>
      <p:ext uri="{BB962C8B-B14F-4D97-AF65-F5344CB8AC3E}">
        <p14:creationId xmlns:p14="http://schemas.microsoft.com/office/powerpoint/2010/main" val="317749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AFC35-8510-47D4-87D4-680F755BA171}"/>
              </a:ext>
            </a:extLst>
          </p:cNvPr>
          <p:cNvSpPr>
            <a:spLocks noGrp="1"/>
          </p:cNvSpPr>
          <p:nvPr>
            <p:ph type="title"/>
          </p:nvPr>
        </p:nvSpPr>
        <p:spPr/>
        <p:txBody>
          <a:bodyPr/>
          <a:lstStyle/>
          <a:p>
            <a:r>
              <a:rPr lang="en-US" dirty="0"/>
              <a:t>🖥️ Hardware Requirements</a:t>
            </a:r>
          </a:p>
        </p:txBody>
      </p:sp>
      <p:sp>
        <p:nvSpPr>
          <p:cNvPr id="4" name="Rectangle 1">
            <a:extLst>
              <a:ext uri="{FF2B5EF4-FFF2-40B4-BE49-F238E27FC236}">
                <a16:creationId xmlns:a16="http://schemas.microsoft.com/office/drawing/2014/main" id="{036DAA5B-A351-47CA-B861-C963F7F304DD}"/>
              </a:ext>
            </a:extLst>
          </p:cNvPr>
          <p:cNvSpPr>
            <a:spLocks noGrp="1" noChangeArrowheads="1"/>
          </p:cNvSpPr>
          <p:nvPr>
            <p:ph idx="1"/>
          </p:nvPr>
        </p:nvSpPr>
        <p:spPr bwMode="auto">
          <a:xfrm>
            <a:off x="1451579" y="2463766"/>
            <a:ext cx="844654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rPr>
              <a:t>Processor: Intel i3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rPr>
              <a:t>RAM: Minimum 4GB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rPr>
              <a:t>Storage: 500MB for project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a:ln>
                  <a:noFill/>
                </a:ln>
                <a:solidFill>
                  <a:schemeClr val="tx1"/>
                </a:solidFill>
                <a:effectLst/>
              </a:rPr>
              <a:t>System: Windows / macOS / Linux</a:t>
            </a:r>
          </a:p>
        </p:txBody>
      </p:sp>
    </p:spTree>
    <p:extLst>
      <p:ext uri="{BB962C8B-B14F-4D97-AF65-F5344CB8AC3E}">
        <p14:creationId xmlns:p14="http://schemas.microsoft.com/office/powerpoint/2010/main" val="111771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53335-F32E-472C-97D7-78AA9DCB3AF6}"/>
              </a:ext>
            </a:extLst>
          </p:cNvPr>
          <p:cNvSpPr>
            <a:spLocks noGrp="1"/>
          </p:cNvSpPr>
          <p:nvPr>
            <p:ph type="title"/>
          </p:nvPr>
        </p:nvSpPr>
        <p:spPr/>
        <p:txBody>
          <a:bodyPr/>
          <a:lstStyle/>
          <a:p>
            <a:r>
              <a:rPr lang="en-US" dirty="0"/>
              <a:t>🧰 Software Requirements</a:t>
            </a:r>
          </a:p>
        </p:txBody>
      </p:sp>
      <p:sp>
        <p:nvSpPr>
          <p:cNvPr id="4" name="Rectangle 1">
            <a:extLst>
              <a:ext uri="{FF2B5EF4-FFF2-40B4-BE49-F238E27FC236}">
                <a16:creationId xmlns:a16="http://schemas.microsoft.com/office/drawing/2014/main" id="{D68351A4-E735-4BE1-9017-79062FD907C1}"/>
              </a:ext>
            </a:extLst>
          </p:cNvPr>
          <p:cNvSpPr>
            <a:spLocks noGrp="1" noChangeArrowheads="1"/>
          </p:cNvSpPr>
          <p:nvPr>
            <p:ph idx="1"/>
          </p:nvPr>
        </p:nvSpPr>
        <p:spPr bwMode="auto">
          <a:xfrm>
            <a:off x="731520" y="2567916"/>
            <a:ext cx="130459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Frontend:</a:t>
            </a:r>
            <a:r>
              <a:rPr kumimoji="0" lang="en-US" altLang="en-US" sz="3200" b="0" i="0" u="none" strike="noStrike" cap="none" normalizeH="0" baseline="0" dirty="0">
                <a:ln>
                  <a:noFill/>
                </a:ln>
                <a:solidFill>
                  <a:schemeClr val="tx1"/>
                </a:solidFill>
                <a:effectLst/>
              </a:rPr>
              <a:t> ReactJS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Backend:</a:t>
            </a:r>
            <a:r>
              <a:rPr kumimoji="0" lang="en-US" altLang="en-US" sz="3200" b="0" i="0" u="none" strike="noStrike" cap="none" normalizeH="0" baseline="0" dirty="0">
                <a:ln>
                  <a:noFill/>
                </a:ln>
                <a:solidFill>
                  <a:schemeClr val="tx1"/>
                </a:solidFill>
                <a:effectLst/>
              </a:rPr>
              <a:t> Spring Boot (Java)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Database:</a:t>
            </a:r>
            <a:r>
              <a:rPr kumimoji="0" lang="en-US" altLang="en-US" sz="3200" b="0" i="0" u="none" strike="noStrike" cap="none" normalizeH="0" baseline="0" dirty="0">
                <a:ln>
                  <a:noFill/>
                </a:ln>
                <a:solidFill>
                  <a:schemeClr val="tx1"/>
                </a:solidFill>
                <a:effectLst/>
              </a:rPr>
              <a:t>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Tools:</a:t>
            </a:r>
            <a:r>
              <a:rPr kumimoji="0" lang="en-US" altLang="en-US" sz="3200" b="0" i="0" u="none" strike="noStrike" cap="none" normalizeH="0" baseline="0" dirty="0">
                <a:ln>
                  <a:noFill/>
                </a:ln>
                <a:solidFill>
                  <a:schemeClr val="tx1"/>
                </a:solidFill>
                <a:effectLst/>
              </a:rPr>
              <a:t> VS Code, MongoDB Compass, Postman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Server:</a:t>
            </a:r>
            <a:r>
              <a:rPr kumimoji="0" lang="en-US" altLang="en-US" sz="3200" b="0" i="0" u="none" strike="noStrike" cap="none" normalizeH="0" baseline="0" dirty="0">
                <a:ln>
                  <a:noFill/>
                </a:ln>
                <a:solidFill>
                  <a:schemeClr val="tx1"/>
                </a:solidFill>
                <a:effectLst/>
              </a:rPr>
              <a:t> Node.js &amp; Java JDK</a:t>
            </a:r>
          </a:p>
        </p:txBody>
      </p:sp>
    </p:spTree>
    <p:extLst>
      <p:ext uri="{BB962C8B-B14F-4D97-AF65-F5344CB8AC3E}">
        <p14:creationId xmlns:p14="http://schemas.microsoft.com/office/powerpoint/2010/main" val="103460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7B35-8B12-407B-A4B6-26F9EEFDB07E}"/>
              </a:ext>
            </a:extLst>
          </p:cNvPr>
          <p:cNvSpPr>
            <a:spLocks noGrp="1"/>
          </p:cNvSpPr>
          <p:nvPr>
            <p:ph type="title"/>
          </p:nvPr>
        </p:nvSpPr>
        <p:spPr/>
        <p:txBody>
          <a:bodyPr/>
          <a:lstStyle/>
          <a:p>
            <a:r>
              <a:rPr lang="en-US" dirty="0"/>
              <a:t>🧩Modules</a:t>
            </a:r>
          </a:p>
        </p:txBody>
      </p:sp>
      <p:sp>
        <p:nvSpPr>
          <p:cNvPr id="4" name="Rectangle 1">
            <a:extLst>
              <a:ext uri="{FF2B5EF4-FFF2-40B4-BE49-F238E27FC236}">
                <a16:creationId xmlns:a16="http://schemas.microsoft.com/office/drawing/2014/main" id="{FF9EFDF3-31F7-4E87-8096-925ADC34B77B}"/>
              </a:ext>
            </a:extLst>
          </p:cNvPr>
          <p:cNvSpPr>
            <a:spLocks noGrp="1" noChangeArrowheads="1"/>
          </p:cNvSpPr>
          <p:nvPr>
            <p:ph idx="1"/>
          </p:nvPr>
        </p:nvSpPr>
        <p:spPr bwMode="auto">
          <a:xfrm>
            <a:off x="378823" y="2151727"/>
            <a:ext cx="124637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Admin Module</a:t>
            </a:r>
            <a:r>
              <a:rPr kumimoji="0" lang="en-US" altLang="en-US" sz="3200" b="0" i="0" u="none" strike="noStrike" cap="none" normalizeH="0" baseline="0" dirty="0">
                <a:ln>
                  <a:noFill/>
                </a:ln>
                <a:solidFill>
                  <a:schemeClr val="tx1"/>
                </a:solidFill>
                <a:effectLst/>
              </a:rPr>
              <a:t> – Add and manage cars.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User Module</a:t>
            </a:r>
            <a:r>
              <a:rPr kumimoji="0" lang="en-US" altLang="en-US" sz="3200" b="0" i="0" u="none" strike="noStrike" cap="none" normalizeH="0" baseline="0" dirty="0">
                <a:ln>
                  <a:noFill/>
                </a:ln>
                <a:solidFill>
                  <a:schemeClr val="tx1"/>
                </a:solidFill>
                <a:effectLst/>
              </a:rPr>
              <a:t> – View and book available cars.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Booking Module</a:t>
            </a:r>
            <a:r>
              <a:rPr kumimoji="0" lang="en-US" altLang="en-US" sz="3200" b="0" i="0" u="none" strike="noStrike" cap="none" normalizeH="0" baseline="0" dirty="0">
                <a:ln>
                  <a:noFill/>
                </a:ln>
                <a:solidFill>
                  <a:schemeClr val="tx1"/>
                </a:solidFill>
                <a:effectLst/>
              </a:rPr>
              <a:t> – Calculate price and store booking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rPr>
              <a:t>Database Module</a:t>
            </a:r>
            <a:r>
              <a:rPr kumimoji="0" lang="en-US" altLang="en-US" sz="3200" b="0" i="0" u="none" strike="noStrike" cap="none" normalizeH="0" baseline="0" dirty="0">
                <a:ln>
                  <a:noFill/>
                </a:ln>
                <a:solidFill>
                  <a:schemeClr val="tx1"/>
                </a:solidFill>
                <a:effectLst/>
              </a:rPr>
              <a:t> – Store car and booking information in                   MongoDB.</a:t>
            </a:r>
          </a:p>
        </p:txBody>
      </p:sp>
    </p:spTree>
    <p:extLst>
      <p:ext uri="{BB962C8B-B14F-4D97-AF65-F5344CB8AC3E}">
        <p14:creationId xmlns:p14="http://schemas.microsoft.com/office/powerpoint/2010/main" val="39607874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22</TotalTime>
  <Words>465</Words>
  <Application>Microsoft Office PowerPoint</Application>
  <PresentationFormat>Widescreen</PresentationFormat>
  <Paragraphs>56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Rockwell</vt:lpstr>
      <vt:lpstr>Wingdings</vt:lpstr>
      <vt:lpstr>Gallery</vt:lpstr>
      <vt:lpstr>SmartRide – AI Powered Car Rental System</vt:lpstr>
      <vt:lpstr>Abstract</vt:lpstr>
      <vt:lpstr>⚙️ Existing System</vt:lpstr>
      <vt:lpstr>🚀 Proposed System</vt:lpstr>
      <vt:lpstr>💡Advantages </vt:lpstr>
      <vt:lpstr>⚠️ Disadvantages</vt:lpstr>
      <vt:lpstr>🖥️ Hardware Requirements</vt:lpstr>
      <vt:lpstr>🧰 Software Requirements</vt:lpstr>
      <vt:lpstr>🧩Modules</vt:lpstr>
      <vt:lpstr>🔍Module Description</vt:lpstr>
      <vt:lpstr>Sample OUTPUT – backend and frontend connected n terminal</vt:lpstr>
      <vt:lpstr>Car added</vt:lpstr>
      <vt:lpstr>Car Added in frontend showing in database</vt:lpstr>
      <vt:lpstr>Added car showing in book car page</vt:lpstr>
      <vt:lpstr>Car booking , total price showing according to number of days</vt:lpstr>
      <vt:lpstr>Booking details showing in database</vt:lpstr>
      <vt:lpstr>Postman , showing cars</vt:lpstr>
      <vt:lpstr>Postman showing bookings</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SmartRide – AI Powered Car Rental System</dc:title>
  <dc:creator>KISHORE M</dc:creator>
  <cp:lastModifiedBy>KISHORE M</cp:lastModifiedBy>
  <cp:revision>3</cp:revision>
  <dcterms:created xsi:type="dcterms:W3CDTF">2025-10-28T07:16:30Z</dcterms:created>
  <dcterms:modified xsi:type="dcterms:W3CDTF">2025-10-28T07:39:26Z</dcterms:modified>
</cp:coreProperties>
</file>