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725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 </a:t>
            </a:r>
            <a:r>
              <a:rPr lang="en-US" sz="2400" dirty="0" err="1"/>
              <a:t>S.Kishore</a:t>
            </a:r>
            <a:endParaRPr lang="en-US" sz="2400" dirty="0"/>
          </a:p>
          <a:p>
            <a:r>
              <a:rPr lang="en-US" sz="2400" dirty="0"/>
              <a:t>REGISTER NO: 312200664</a:t>
            </a:r>
          </a:p>
          <a:p>
            <a:r>
              <a:rPr lang="en-US" sz="2400" dirty="0"/>
              <a:t>DEPARTMENT: Commerce </a:t>
            </a:r>
          </a:p>
          <a:p>
            <a:r>
              <a:rPr lang="en-US" sz="2400" dirty="0"/>
              <a:t>COLLEGE : </a:t>
            </a:r>
            <a:r>
              <a:rPr lang="en-US" sz="2400" dirty="0" err="1"/>
              <a:t>Pachaiyappas</a:t>
            </a:r>
            <a:r>
              <a:rPr lang="en-US" sz="2400" dirty="0"/>
              <a:t> </a:t>
            </a:r>
            <a:r>
              <a:rPr lang="en-US" sz="2400"/>
              <a:t>College For Men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180</TotalTime>
  <Words>100</Words>
  <Application>Microsoft Office PowerPoint</Application>
  <PresentationFormat>Widescreen</PresentationFormat>
  <Paragraphs>41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Roboto</vt:lpstr>
      <vt:lpstr>Times New Roman</vt:lpstr>
      <vt:lpstr>Trebuchet MS</vt:lpstr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harish</cp:lastModifiedBy>
  <cp:revision>13</cp:revision>
  <dcterms:created xsi:type="dcterms:W3CDTF">2024-03-29T15:07:22Z</dcterms:created>
  <dcterms:modified xsi:type="dcterms:W3CDTF">2024-08-30T10:40:49Z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