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8"/>
  </p:notesMasterIdLst>
  <p:sldIdLst>
    <p:sldId id="256" r:id="rId2"/>
    <p:sldId id="257" r:id="rId3"/>
    <p:sldId id="258" r:id="rId4"/>
    <p:sldId id="299" r:id="rId5"/>
    <p:sldId id="261" r:id="rId6"/>
    <p:sldId id="259" r:id="rId7"/>
    <p:sldId id="295" r:id="rId8"/>
    <p:sldId id="297" r:id="rId9"/>
    <p:sldId id="287" r:id="rId10"/>
    <p:sldId id="289" r:id="rId11"/>
    <p:sldId id="291" r:id="rId12"/>
    <p:sldId id="300" r:id="rId13"/>
    <p:sldId id="301" r:id="rId14"/>
    <p:sldId id="292" r:id="rId15"/>
    <p:sldId id="288" r:id="rId16"/>
    <p:sldId id="285" r:id="rId17"/>
  </p:sldIdLst>
  <p:sldSz cx="9144000" cy="5143500" type="screen16x9"/>
  <p:notesSz cx="6858000" cy="9144000"/>
  <p:embeddedFontLst>
    <p:embeddedFont>
      <p:font typeface="Actor" panose="020B0604020202020204" charset="0"/>
      <p:regular r:id="rId19"/>
    </p:embeddedFont>
    <p:embeddedFont>
      <p:font typeface="Consolas" panose="020B0609020204030204" pitchFamily="49"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2E3C5-6301-6996-80D9-A9C32984351F}" v="108" dt="2025-08-25T09:54:45.462"/>
    <p1510:client id="{59E9DD97-25D5-4CB0-55CB-B80551B5ED5C}" v="74" dt="2025-08-25T09:45:52.590"/>
    <p1510:client id="{654DCAD6-1DEF-07F3-B394-8E59FA42545D}" v="33" dt="2025-08-25T09:46:26.376"/>
    <p1510:client id="{CC769272-7E35-6755-8E01-8D57598C2C52}" v="204" dt="2025-08-24T12:44:13.849"/>
    <p1510:client id="{E1ADD4B7-AE9B-FAF0-16CD-D3B14CC86D7B}" v="114" dt="2025-08-25T09:42:16.943"/>
  </p1510:revLst>
</p1510:revInfo>
</file>

<file path=ppt/tableStyles.xml><?xml version="1.0" encoding="utf-8"?>
<a:tblStyleLst xmlns:a="http://schemas.openxmlformats.org/drawingml/2006/main" def="{97023F0C-D758-47BB-802F-29E8D1B7EFC3}">
  <a:tblStyle styleId="{97023F0C-D758-47BB-802F-29E8D1B7EF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25fca9abb05_0_37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25fca9abb05_0_37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AD75F080-5F40-0DF6-0CA5-DADECD7084B1}"/>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98CF8195-5401-A758-D01C-333E0891D7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B9627A7E-479D-CEA9-A9B3-133939654C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565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1ADEA505-68EE-A895-A494-976D2FA5217E}"/>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B40FB374-92B1-F70B-BAD4-E603594FF3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74A93E0C-D7DD-7289-41FC-7DEC090DAD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8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CDCB15AA-A3B5-EA2B-914A-ECF366150F88}"/>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D5D600B7-24ED-936F-60F5-F70581DF2B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8BF2A2AF-E5E1-BFB5-9C51-58C20EF2D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96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69002E43-6DBB-6B12-08D1-41F1E5176BD4}"/>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509FD811-0B5F-D47E-E15F-DEA583777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85E73BC1-BE33-0AF0-8E26-02E74206C1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41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a:extLst>
            <a:ext uri="{FF2B5EF4-FFF2-40B4-BE49-F238E27FC236}">
              <a16:creationId xmlns:a16="http://schemas.microsoft.com/office/drawing/2014/main" id="{1739B2E2-9600-735F-3332-8F1D39BF05AA}"/>
            </a:ext>
          </a:extLst>
        </p:cNvPr>
        <p:cNvGrpSpPr/>
        <p:nvPr/>
      </p:nvGrpSpPr>
      <p:grpSpPr>
        <a:xfrm>
          <a:off x="0" y="0"/>
          <a:ext cx="0" cy="0"/>
          <a:chOff x="0" y="0"/>
          <a:chExt cx="0" cy="0"/>
        </a:xfrm>
      </p:grpSpPr>
      <p:sp>
        <p:nvSpPr>
          <p:cNvPr id="1641" name="Google Shape;1641;g27b7e54cc34_1_1:notes">
            <a:extLst>
              <a:ext uri="{FF2B5EF4-FFF2-40B4-BE49-F238E27FC236}">
                <a16:creationId xmlns:a16="http://schemas.microsoft.com/office/drawing/2014/main" id="{1D75761E-AB22-C6E0-F68B-2A021A6014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27b7e54cc34_1_1:notes">
            <a:extLst>
              <a:ext uri="{FF2B5EF4-FFF2-40B4-BE49-F238E27FC236}">
                <a16:creationId xmlns:a16="http://schemas.microsoft.com/office/drawing/2014/main" id="{0A245DA7-BA8E-CB26-DA56-4217AE936B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0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27b7e54cc3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27b7e54cc3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a:extLst>
            <a:ext uri="{FF2B5EF4-FFF2-40B4-BE49-F238E27FC236}">
              <a16:creationId xmlns:a16="http://schemas.microsoft.com/office/drawing/2014/main" id="{648F341B-B434-111F-C9C3-0A31D247DF9C}"/>
            </a:ext>
          </a:extLst>
        </p:cNvPr>
        <p:cNvGrpSpPr/>
        <p:nvPr/>
      </p:nvGrpSpPr>
      <p:grpSpPr>
        <a:xfrm>
          <a:off x="0" y="0"/>
          <a:ext cx="0" cy="0"/>
          <a:chOff x="0" y="0"/>
          <a:chExt cx="0" cy="0"/>
        </a:xfrm>
      </p:grpSpPr>
      <p:sp>
        <p:nvSpPr>
          <p:cNvPr id="1650" name="Google Shape;1650;g24f1e0afa50_0_0:notes">
            <a:extLst>
              <a:ext uri="{FF2B5EF4-FFF2-40B4-BE49-F238E27FC236}">
                <a16:creationId xmlns:a16="http://schemas.microsoft.com/office/drawing/2014/main" id="{4F108C42-84D5-487E-6EE9-4A29243DC3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4f1e0afa50_0_0:notes">
            <a:extLst>
              <a:ext uri="{FF2B5EF4-FFF2-40B4-BE49-F238E27FC236}">
                <a16:creationId xmlns:a16="http://schemas.microsoft.com/office/drawing/2014/main" id="{2C53AC3A-793F-FD39-7B57-26EFE3BAB5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61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3D6C466D-4337-2D7B-66DF-7F0AC5EE1A13}"/>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4FFA570A-EC72-FAC6-3A70-B9663AD568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837EC942-B038-7E67-AD59-FE5593C3C1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713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9BA9203B-6164-7BF8-6904-C817C32A01E4}"/>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F7C7825B-A765-A88E-D09B-E232E82113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3D87A053-DC48-358A-3F2A-60701DD8B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0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497062FA-211B-A826-AE8A-A28DD3BC2A04}"/>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CAB34BD2-0C77-9640-E8B5-221EE842F1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398FC4A8-6925-C2FB-AB50-F77CADF844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09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53358" y="-419600"/>
            <a:ext cx="10140423" cy="6064121"/>
            <a:chOff x="-653358" y="-419600"/>
            <a:chExt cx="10140423" cy="6064121"/>
          </a:xfrm>
        </p:grpSpPr>
        <p:sp>
          <p:nvSpPr>
            <p:cNvPr id="10" name="Google Shape;10;p2"/>
            <p:cNvSpPr/>
            <p:nvPr/>
          </p:nvSpPr>
          <p:spPr>
            <a:xfrm rot="2700000">
              <a:off x="2048705" y="2685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460516" y="4434865"/>
              <a:ext cx="1026550" cy="979208"/>
              <a:chOff x="-53484" y="876090"/>
              <a:chExt cx="1026550" cy="979208"/>
            </a:xfrm>
          </p:grpSpPr>
          <p:grpSp>
            <p:nvGrpSpPr>
              <p:cNvPr id="12" name="Google Shape;12;p2"/>
              <p:cNvGrpSpPr/>
              <p:nvPr/>
            </p:nvGrpSpPr>
            <p:grpSpPr>
              <a:xfrm>
                <a:off x="910941" y="876090"/>
                <a:ext cx="62125" cy="979208"/>
                <a:chOff x="910941" y="876090"/>
                <a:chExt cx="62125" cy="979208"/>
              </a:xfrm>
            </p:grpSpPr>
            <p:sp>
              <p:nvSpPr>
                <p:cNvPr id="13" name="Google Shape;1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73166" y="876090"/>
                <a:ext cx="62125" cy="979208"/>
                <a:chOff x="910941" y="876090"/>
                <a:chExt cx="62125" cy="979208"/>
              </a:xfrm>
            </p:grpSpPr>
            <p:sp>
              <p:nvSpPr>
                <p:cNvPr id="23" name="Google Shape;2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635391" y="876090"/>
                <a:ext cx="62125" cy="979208"/>
                <a:chOff x="910941" y="876090"/>
                <a:chExt cx="62125" cy="979208"/>
              </a:xfrm>
            </p:grpSpPr>
            <p:sp>
              <p:nvSpPr>
                <p:cNvPr id="33" name="Google Shape;3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497616" y="876090"/>
                <a:ext cx="62125" cy="979208"/>
                <a:chOff x="910941" y="876090"/>
                <a:chExt cx="62125" cy="979208"/>
              </a:xfrm>
            </p:grpSpPr>
            <p:sp>
              <p:nvSpPr>
                <p:cNvPr id="43" name="Google Shape;4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59841" y="876090"/>
                <a:ext cx="62125" cy="979208"/>
                <a:chOff x="910941" y="876090"/>
                <a:chExt cx="62125" cy="979208"/>
              </a:xfrm>
            </p:grpSpPr>
            <p:sp>
              <p:nvSpPr>
                <p:cNvPr id="53" name="Google Shape;5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222066" y="876090"/>
                <a:ext cx="62125" cy="979208"/>
                <a:chOff x="910941" y="876090"/>
                <a:chExt cx="62125" cy="979208"/>
              </a:xfrm>
            </p:grpSpPr>
            <p:sp>
              <p:nvSpPr>
                <p:cNvPr id="63" name="Google Shape;6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84291" y="876090"/>
                <a:ext cx="62125" cy="979208"/>
                <a:chOff x="910941" y="876090"/>
                <a:chExt cx="62125" cy="979208"/>
              </a:xfrm>
            </p:grpSpPr>
            <p:sp>
              <p:nvSpPr>
                <p:cNvPr id="73" name="Google Shape;7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3484" y="876090"/>
                <a:ext cx="62125" cy="979208"/>
                <a:chOff x="910941" y="876090"/>
                <a:chExt cx="62125" cy="979208"/>
              </a:xfrm>
            </p:grpSpPr>
            <p:sp>
              <p:nvSpPr>
                <p:cNvPr id="83" name="Google Shape;8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p:nvPr/>
          </p:nvSpPr>
          <p:spPr>
            <a:xfrm>
              <a:off x="4324063" y="-3275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2"/>
            <p:cNvGrpSpPr/>
            <p:nvPr/>
          </p:nvGrpSpPr>
          <p:grpSpPr>
            <a:xfrm rot="2243615">
              <a:off x="7463783" y="4840137"/>
              <a:ext cx="191654" cy="191644"/>
              <a:chOff x="5939341" y="4763875"/>
              <a:chExt cx="191650" cy="191640"/>
            </a:xfrm>
          </p:grpSpPr>
          <p:sp>
            <p:nvSpPr>
              <p:cNvPr id="94" name="Google Shape;94;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2"/>
            <p:cNvGrpSpPr/>
            <p:nvPr/>
          </p:nvGrpSpPr>
          <p:grpSpPr>
            <a:xfrm rot="9108614">
              <a:off x="483911" y="1144600"/>
              <a:ext cx="191653" cy="191643"/>
              <a:chOff x="5939341" y="4763875"/>
              <a:chExt cx="191650" cy="191640"/>
            </a:xfrm>
          </p:grpSpPr>
          <p:sp>
            <p:nvSpPr>
              <p:cNvPr id="98" name="Google Shape;98;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2"/>
            <p:cNvGrpSpPr/>
            <p:nvPr/>
          </p:nvGrpSpPr>
          <p:grpSpPr>
            <a:xfrm>
              <a:off x="-425875" y="2260838"/>
              <a:ext cx="1135350" cy="1181050"/>
              <a:chOff x="-87012" y="2672250"/>
              <a:chExt cx="1135350" cy="1181050"/>
            </a:xfrm>
          </p:grpSpPr>
          <p:sp>
            <p:nvSpPr>
              <p:cNvPr id="102" name="Google Shape;102;p2"/>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
            <p:cNvSpPr/>
            <p:nvPr/>
          </p:nvSpPr>
          <p:spPr>
            <a:xfrm rot="4259867">
              <a:off x="9106583" y="15878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8594418">
              <a:off x="1474326" y="4817639"/>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3063739">
              <a:off x="5898284" y="-10648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903254">
              <a:off x="8313769" y="225563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
            <p:cNvGrpSpPr/>
            <p:nvPr/>
          </p:nvGrpSpPr>
          <p:grpSpPr>
            <a:xfrm flipH="1">
              <a:off x="-653358" y="4590146"/>
              <a:ext cx="1873825" cy="1054375"/>
              <a:chOff x="7605480" y="4253459"/>
              <a:chExt cx="1873825" cy="1054375"/>
            </a:xfrm>
          </p:grpSpPr>
          <p:sp>
            <p:nvSpPr>
              <p:cNvPr id="110" name="Google Shape;110;p2"/>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11" name="Google Shape;111;p2"/>
              <p:cNvGrpSpPr/>
              <p:nvPr/>
            </p:nvGrpSpPr>
            <p:grpSpPr>
              <a:xfrm>
                <a:off x="7708460" y="4378406"/>
                <a:ext cx="1357212" cy="655899"/>
                <a:chOff x="7708460" y="4378406"/>
                <a:chExt cx="1357212" cy="655899"/>
              </a:xfrm>
            </p:grpSpPr>
            <p:sp>
              <p:nvSpPr>
                <p:cNvPr id="112" name="Google Shape;112;p2"/>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 name="Google Shape;123;p2"/>
            <p:cNvGrpSpPr/>
            <p:nvPr/>
          </p:nvGrpSpPr>
          <p:grpSpPr>
            <a:xfrm>
              <a:off x="8333525" y="-419600"/>
              <a:ext cx="505200" cy="1752900"/>
              <a:chOff x="7952525" y="-114800"/>
              <a:chExt cx="505200" cy="1752900"/>
            </a:xfrm>
          </p:grpSpPr>
          <p:sp>
            <p:nvSpPr>
              <p:cNvPr id="124" name="Google Shape;124;p2"/>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3221098" y="4680382"/>
              <a:ext cx="1323848" cy="358724"/>
              <a:chOff x="3111721" y="3719070"/>
              <a:chExt cx="2418429" cy="764055"/>
            </a:xfrm>
          </p:grpSpPr>
          <p:sp>
            <p:nvSpPr>
              <p:cNvPr id="142" name="Google Shape;142;p2"/>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43" name="Google Shape;143;p2"/>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44" name="Google Shape;144;p2"/>
            <p:cNvGrpSpPr/>
            <p:nvPr/>
          </p:nvGrpSpPr>
          <p:grpSpPr>
            <a:xfrm rot="-2700000">
              <a:off x="6919420" y="186016"/>
              <a:ext cx="191648" cy="191638"/>
              <a:chOff x="5939341" y="4763875"/>
              <a:chExt cx="191650" cy="191640"/>
            </a:xfrm>
          </p:grpSpPr>
          <p:sp>
            <p:nvSpPr>
              <p:cNvPr id="145" name="Google Shape;145;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2"/>
          <p:cNvSpPr txBox="1">
            <a:spLocks noGrp="1"/>
          </p:cNvSpPr>
          <p:nvPr>
            <p:ph type="ctrTitle"/>
          </p:nvPr>
        </p:nvSpPr>
        <p:spPr>
          <a:xfrm>
            <a:off x="1359900" y="1787100"/>
            <a:ext cx="6424200" cy="15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2"/>
        <p:cNvGrpSpPr/>
        <p:nvPr/>
      </p:nvGrpSpPr>
      <p:grpSpPr>
        <a:xfrm>
          <a:off x="0" y="0"/>
          <a:ext cx="0" cy="0"/>
          <a:chOff x="0" y="0"/>
          <a:chExt cx="0" cy="0"/>
        </a:xfrm>
      </p:grpSpPr>
      <p:sp>
        <p:nvSpPr>
          <p:cNvPr id="853" name="Google Shape;853;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854" name="Google Shape;854;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855" name="Google Shape;855;p11"/>
          <p:cNvGrpSpPr/>
          <p:nvPr/>
        </p:nvGrpSpPr>
        <p:grpSpPr>
          <a:xfrm>
            <a:off x="179385" y="15275"/>
            <a:ext cx="9681306" cy="5755913"/>
            <a:chOff x="179385" y="15275"/>
            <a:chExt cx="9681306" cy="5755913"/>
          </a:xfrm>
        </p:grpSpPr>
        <p:sp>
          <p:nvSpPr>
            <p:cNvPr id="856" name="Google Shape;856;p11"/>
            <p:cNvSpPr/>
            <p:nvPr/>
          </p:nvSpPr>
          <p:spPr>
            <a:xfrm rot="2700000">
              <a:off x="8592905"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11"/>
            <p:cNvGrpSpPr/>
            <p:nvPr/>
          </p:nvGrpSpPr>
          <p:grpSpPr>
            <a:xfrm>
              <a:off x="8460516" y="4434865"/>
              <a:ext cx="1026550" cy="979208"/>
              <a:chOff x="-53484" y="876090"/>
              <a:chExt cx="1026550" cy="979208"/>
            </a:xfrm>
          </p:grpSpPr>
          <p:grpSp>
            <p:nvGrpSpPr>
              <p:cNvPr id="858" name="Google Shape;858;p11"/>
              <p:cNvGrpSpPr/>
              <p:nvPr/>
            </p:nvGrpSpPr>
            <p:grpSpPr>
              <a:xfrm>
                <a:off x="910941" y="876090"/>
                <a:ext cx="62125" cy="979208"/>
                <a:chOff x="910941" y="876090"/>
                <a:chExt cx="62125" cy="979208"/>
              </a:xfrm>
            </p:grpSpPr>
            <p:sp>
              <p:nvSpPr>
                <p:cNvPr id="859" name="Google Shape;85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773166" y="876090"/>
                <a:ext cx="62125" cy="979208"/>
                <a:chOff x="910941" y="876090"/>
                <a:chExt cx="62125" cy="979208"/>
              </a:xfrm>
            </p:grpSpPr>
            <p:sp>
              <p:nvSpPr>
                <p:cNvPr id="869" name="Google Shape;86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11"/>
              <p:cNvGrpSpPr/>
              <p:nvPr/>
            </p:nvGrpSpPr>
            <p:grpSpPr>
              <a:xfrm>
                <a:off x="635391" y="876090"/>
                <a:ext cx="62125" cy="979208"/>
                <a:chOff x="910941" y="876090"/>
                <a:chExt cx="62125" cy="979208"/>
              </a:xfrm>
            </p:grpSpPr>
            <p:sp>
              <p:nvSpPr>
                <p:cNvPr id="879" name="Google Shape;87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1"/>
              <p:cNvGrpSpPr/>
              <p:nvPr/>
            </p:nvGrpSpPr>
            <p:grpSpPr>
              <a:xfrm>
                <a:off x="497616" y="876090"/>
                <a:ext cx="62125" cy="979208"/>
                <a:chOff x="910941" y="876090"/>
                <a:chExt cx="62125" cy="979208"/>
              </a:xfrm>
            </p:grpSpPr>
            <p:sp>
              <p:nvSpPr>
                <p:cNvPr id="889" name="Google Shape;88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1"/>
              <p:cNvGrpSpPr/>
              <p:nvPr/>
            </p:nvGrpSpPr>
            <p:grpSpPr>
              <a:xfrm>
                <a:off x="359841" y="876090"/>
                <a:ext cx="62125" cy="979208"/>
                <a:chOff x="910941" y="876090"/>
                <a:chExt cx="62125" cy="979208"/>
              </a:xfrm>
            </p:grpSpPr>
            <p:sp>
              <p:nvSpPr>
                <p:cNvPr id="899" name="Google Shape;89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1"/>
              <p:cNvGrpSpPr/>
              <p:nvPr/>
            </p:nvGrpSpPr>
            <p:grpSpPr>
              <a:xfrm>
                <a:off x="222066" y="876090"/>
                <a:ext cx="62125" cy="979208"/>
                <a:chOff x="910941" y="876090"/>
                <a:chExt cx="62125" cy="979208"/>
              </a:xfrm>
            </p:grpSpPr>
            <p:sp>
              <p:nvSpPr>
                <p:cNvPr id="909" name="Google Shape;90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291" y="876090"/>
                <a:ext cx="62125" cy="979208"/>
                <a:chOff x="910941" y="876090"/>
                <a:chExt cx="62125" cy="979208"/>
              </a:xfrm>
            </p:grpSpPr>
            <p:sp>
              <p:nvSpPr>
                <p:cNvPr id="919" name="Google Shape;91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11"/>
              <p:cNvGrpSpPr/>
              <p:nvPr/>
            </p:nvGrpSpPr>
            <p:grpSpPr>
              <a:xfrm>
                <a:off x="-53484" y="876090"/>
                <a:ext cx="62125" cy="979208"/>
                <a:chOff x="910941" y="876090"/>
                <a:chExt cx="62125" cy="979208"/>
              </a:xfrm>
            </p:grpSpPr>
            <p:sp>
              <p:nvSpPr>
                <p:cNvPr id="929" name="Google Shape;92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8" name="Google Shape;938;p11"/>
            <p:cNvSpPr/>
            <p:nvPr/>
          </p:nvSpPr>
          <p:spPr>
            <a:xfrm>
              <a:off x="1564613"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838150"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8543100"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11"/>
            <p:cNvGrpSpPr/>
            <p:nvPr/>
          </p:nvGrpSpPr>
          <p:grpSpPr>
            <a:xfrm rot="2243615">
              <a:off x="7463783" y="4840137"/>
              <a:ext cx="191654" cy="191644"/>
              <a:chOff x="5939341" y="4763875"/>
              <a:chExt cx="191650" cy="191640"/>
            </a:xfrm>
          </p:grpSpPr>
          <p:sp>
            <p:nvSpPr>
              <p:cNvPr id="942" name="Google Shape;942;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1"/>
            <p:cNvGrpSpPr/>
            <p:nvPr/>
          </p:nvGrpSpPr>
          <p:grpSpPr>
            <a:xfrm rot="9108614">
              <a:off x="213286" y="4885500"/>
              <a:ext cx="191653" cy="191643"/>
              <a:chOff x="5939341" y="4763875"/>
              <a:chExt cx="191650" cy="191640"/>
            </a:xfrm>
          </p:grpSpPr>
          <p:sp>
            <p:nvSpPr>
              <p:cNvPr id="946" name="Google Shape;946;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1"/>
            <p:cNvGrpSpPr/>
            <p:nvPr/>
          </p:nvGrpSpPr>
          <p:grpSpPr>
            <a:xfrm>
              <a:off x="5523325" y="4590138"/>
              <a:ext cx="1135350" cy="1181050"/>
              <a:chOff x="-87012" y="2672250"/>
              <a:chExt cx="1135350" cy="1181050"/>
            </a:xfrm>
          </p:grpSpPr>
          <p:sp>
            <p:nvSpPr>
              <p:cNvPr id="950" name="Google Shape;950;p11"/>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11"/>
            <p:cNvSpPr/>
            <p:nvPr/>
          </p:nvSpPr>
          <p:spPr>
            <a:xfrm rot="4259867">
              <a:off x="8569083" y="85696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rot="8594418">
              <a:off x="808626" y="493921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rot="-3063739">
              <a:off x="6295459" y="23969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rot="2903254">
              <a:off x="5085444"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11"/>
            <p:cNvGrpSpPr/>
            <p:nvPr/>
          </p:nvGrpSpPr>
          <p:grpSpPr>
            <a:xfrm>
              <a:off x="8543106" y="1985898"/>
              <a:ext cx="1317585" cy="2007972"/>
              <a:chOff x="8543106" y="1985898"/>
              <a:chExt cx="1317585" cy="2007972"/>
            </a:xfrm>
          </p:grpSpPr>
          <p:sp>
            <p:nvSpPr>
              <p:cNvPr id="958" name="Google Shape;958;p11"/>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959" name="Google Shape;959;p11"/>
              <p:cNvGrpSpPr/>
              <p:nvPr/>
            </p:nvGrpSpPr>
            <p:grpSpPr>
              <a:xfrm rot="-5905845" flipH="1">
                <a:off x="8427105" y="2519223"/>
                <a:ext cx="1357084" cy="655836"/>
                <a:chOff x="7708460" y="4378406"/>
                <a:chExt cx="1357212" cy="655899"/>
              </a:xfrm>
            </p:grpSpPr>
            <p:sp>
              <p:nvSpPr>
                <p:cNvPr id="960" name="Google Shape;960;p11"/>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1"/>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1"/>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1" name="Google Shape;971;p11"/>
            <p:cNvGrpSpPr/>
            <p:nvPr/>
          </p:nvGrpSpPr>
          <p:grpSpPr>
            <a:xfrm rot="5400000">
              <a:off x="2081725" y="4104875"/>
              <a:ext cx="505200" cy="1752900"/>
              <a:chOff x="7952525" y="-114800"/>
              <a:chExt cx="505200" cy="1752900"/>
            </a:xfrm>
          </p:grpSpPr>
          <p:sp>
            <p:nvSpPr>
              <p:cNvPr id="972" name="Google Shape;972;p11"/>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1"/>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1"/>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1"/>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1"/>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1"/>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1"/>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1"/>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1"/>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1"/>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1"/>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1"/>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1"/>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1"/>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11"/>
            <p:cNvGrpSpPr/>
            <p:nvPr/>
          </p:nvGrpSpPr>
          <p:grpSpPr>
            <a:xfrm rot="5400000">
              <a:off x="-303177" y="3748857"/>
              <a:ext cx="1323848" cy="358724"/>
              <a:chOff x="3111721" y="3719070"/>
              <a:chExt cx="2418429" cy="764055"/>
            </a:xfrm>
          </p:grpSpPr>
          <p:sp>
            <p:nvSpPr>
              <p:cNvPr id="990" name="Google Shape;990;p11"/>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991" name="Google Shape;991;p11"/>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992" name="Google Shape;992;p11"/>
            <p:cNvGrpSpPr/>
            <p:nvPr/>
          </p:nvGrpSpPr>
          <p:grpSpPr>
            <a:xfrm rot="-2700000">
              <a:off x="8229195" y="186029"/>
              <a:ext cx="191648" cy="191638"/>
              <a:chOff x="5939341" y="4763875"/>
              <a:chExt cx="191650" cy="191640"/>
            </a:xfrm>
          </p:grpSpPr>
          <p:sp>
            <p:nvSpPr>
              <p:cNvPr id="993" name="Google Shape;993;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97"/>
        <p:cNvGrpSpPr/>
        <p:nvPr/>
      </p:nvGrpSpPr>
      <p:grpSpPr>
        <a:xfrm>
          <a:off x="0" y="0"/>
          <a:ext cx="0" cy="0"/>
          <a:chOff x="0" y="0"/>
          <a:chExt cx="0" cy="0"/>
        </a:xfrm>
      </p:grpSpPr>
      <p:grpSp>
        <p:nvGrpSpPr>
          <p:cNvPr id="998" name="Google Shape;998;p13"/>
          <p:cNvGrpSpPr/>
          <p:nvPr/>
        </p:nvGrpSpPr>
        <p:grpSpPr>
          <a:xfrm>
            <a:off x="-472357" y="-911400"/>
            <a:ext cx="10998082" cy="6084130"/>
            <a:chOff x="-472357" y="-911400"/>
            <a:chExt cx="10998082" cy="6084130"/>
          </a:xfrm>
        </p:grpSpPr>
        <p:sp>
          <p:nvSpPr>
            <p:cNvPr id="999" name="Google Shape;999;p13"/>
            <p:cNvSpPr/>
            <p:nvPr/>
          </p:nvSpPr>
          <p:spPr>
            <a:xfrm rot="5400000">
              <a:off x="4804677" y="4358331"/>
              <a:ext cx="237300" cy="939900"/>
            </a:xfrm>
            <a:prstGeom prst="roundRect">
              <a:avLst>
                <a:gd name="adj" fmla="val 50000"/>
              </a:avLst>
            </a:prstGeom>
            <a:solidFill>
              <a:schemeClr val="accent1"/>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8401325" y="470447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501377" y="4655031"/>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rot="9879501">
              <a:off x="4116811" y="4566176"/>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rot="-3063739">
              <a:off x="1180009" y="49463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rot="2520177">
              <a:off x="7788846" y="4759360"/>
              <a:ext cx="405727"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rot="6900707">
              <a:off x="8939825" y="2112931"/>
              <a:ext cx="405861" cy="8442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rot="1635936">
              <a:off x="-227607" y="1960551"/>
              <a:ext cx="406011" cy="8439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rot="-3741349">
              <a:off x="932169" y="-62114"/>
              <a:ext cx="406053"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rot="1235444">
              <a:off x="7469326" y="344178"/>
              <a:ext cx="406039"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13"/>
            <p:cNvGrpSpPr/>
            <p:nvPr/>
          </p:nvGrpSpPr>
          <p:grpSpPr>
            <a:xfrm>
              <a:off x="8530125" y="-911400"/>
              <a:ext cx="1995600" cy="1995600"/>
              <a:chOff x="8149125" y="-378000"/>
              <a:chExt cx="1995600" cy="1995600"/>
            </a:xfrm>
          </p:grpSpPr>
          <p:sp>
            <p:nvSpPr>
              <p:cNvPr id="1010" name="Google Shape;1010;p13"/>
              <p:cNvSpPr/>
              <p:nvPr/>
            </p:nvSpPr>
            <p:spPr>
              <a:xfrm>
                <a:off x="8149125" y="-378000"/>
                <a:ext cx="1995600" cy="1995600"/>
              </a:xfrm>
              <a:prstGeom prst="donut">
                <a:avLst>
                  <a:gd name="adj" fmla="val 25000"/>
                </a:avLst>
              </a:prstGeom>
              <a:solidFill>
                <a:schemeClr val="l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3"/>
            <p:cNvGrpSpPr/>
            <p:nvPr/>
          </p:nvGrpSpPr>
          <p:grpSpPr>
            <a:xfrm>
              <a:off x="-472357" y="-485981"/>
              <a:ext cx="1226450" cy="1830175"/>
              <a:chOff x="-396157" y="-409781"/>
              <a:chExt cx="1226450" cy="1830175"/>
            </a:xfrm>
          </p:grpSpPr>
          <p:sp>
            <p:nvSpPr>
              <p:cNvPr id="1045" name="Google Shape;1045;p13"/>
              <p:cNvSpPr/>
              <p:nvPr/>
            </p:nvSpPr>
            <p:spPr>
              <a:xfrm>
                <a:off x="-396157" y="-409781"/>
                <a:ext cx="1226450" cy="1830175"/>
              </a:xfrm>
              <a:custGeom>
                <a:avLst/>
                <a:gdLst/>
                <a:ahLst/>
                <a:cxnLst/>
                <a:rect l="l" t="t" r="r" b="b"/>
                <a:pathLst>
                  <a:path w="49058" h="73207" extrusionOk="0">
                    <a:moveTo>
                      <a:pt x="1332" y="65981"/>
                    </a:moveTo>
                    <a:cubicBezTo>
                      <a:pt x="4658" y="74750"/>
                      <a:pt x="17862" y="73642"/>
                      <a:pt x="24313" y="72029"/>
                    </a:cubicBezTo>
                    <a:cubicBezTo>
                      <a:pt x="30764" y="70416"/>
                      <a:pt x="37214" y="63159"/>
                      <a:pt x="40036" y="56305"/>
                    </a:cubicBezTo>
                    <a:cubicBezTo>
                      <a:pt x="42858" y="49451"/>
                      <a:pt x="39835" y="38061"/>
                      <a:pt x="41246" y="30905"/>
                    </a:cubicBezTo>
                    <a:cubicBezTo>
                      <a:pt x="42657" y="23749"/>
                      <a:pt x="47999" y="18205"/>
                      <a:pt x="48503" y="13367"/>
                    </a:cubicBezTo>
                    <a:cubicBezTo>
                      <a:pt x="49007" y="8529"/>
                      <a:pt x="49713" y="3792"/>
                      <a:pt x="44270" y="1877"/>
                    </a:cubicBezTo>
                    <a:cubicBezTo>
                      <a:pt x="38827" y="-38"/>
                      <a:pt x="22498" y="-1046"/>
                      <a:pt x="15846" y="1877"/>
                    </a:cubicBezTo>
                    <a:cubicBezTo>
                      <a:pt x="9194" y="4800"/>
                      <a:pt x="6775" y="8731"/>
                      <a:pt x="4356" y="19415"/>
                    </a:cubicBezTo>
                    <a:cubicBezTo>
                      <a:pt x="1937" y="30099"/>
                      <a:pt x="-1994" y="57212"/>
                      <a:pt x="1332" y="65981"/>
                    </a:cubicBezTo>
                    <a:close/>
                  </a:path>
                </a:pathLst>
              </a:custGeom>
              <a:solidFill>
                <a:schemeClr val="accent3"/>
              </a:solidFill>
              <a:ln>
                <a:noFill/>
              </a:ln>
            </p:spPr>
          </p:sp>
          <p:sp>
            <p:nvSpPr>
              <p:cNvPr id="1046" name="Google Shape;1046;p13"/>
              <p:cNvSpPr/>
              <p:nvPr/>
            </p:nvSpPr>
            <p:spPr>
              <a:xfrm rot="3067095" flipH="1">
                <a:off x="176163" y="1097800"/>
                <a:ext cx="157237" cy="6189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rot="262414" flipH="1">
                <a:off x="-84414" y="850034"/>
                <a:ext cx="157358" cy="6198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rot="8824066" flipH="1">
                <a:off x="255490" y="737170"/>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rot="5137586" flipH="1">
                <a:off x="-24464" y="533427"/>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rot="-1045937" flipH="1">
                <a:off x="326894" y="474327"/>
                <a:ext cx="15722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rot="-8938799" flipH="1">
                <a:off x="564311" y="-52513"/>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rot="8824066" flipH="1">
                <a:off x="47860" y="180238"/>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rot="-6844403" flipH="1">
                <a:off x="401292" y="195961"/>
                <a:ext cx="157389" cy="6204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rot="3476895" flipH="1">
                <a:off x="401445" y="918762"/>
                <a:ext cx="157155" cy="622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rot="3409500" flipH="1">
                <a:off x="116375" y="-88001"/>
                <a:ext cx="157347"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rot="-2435366" flipH="1">
                <a:off x="-84326" y="1160553"/>
                <a:ext cx="157231" cy="62541"/>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rot="2704639" flipH="1">
                <a:off x="335169" y="-175061"/>
                <a:ext cx="157190" cy="6236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rot="8824066" flipH="1">
                <a:off x="-163790" y="-23887"/>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rot="5137586" flipH="1">
                <a:off x="-213439" y="525852"/>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rot="-8938799" flipH="1">
                <a:off x="-297489" y="952887"/>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3"/>
            <p:cNvGrpSpPr/>
            <p:nvPr/>
          </p:nvGrpSpPr>
          <p:grpSpPr>
            <a:xfrm rot="-2700000">
              <a:off x="8863720" y="4555491"/>
              <a:ext cx="191648" cy="191638"/>
              <a:chOff x="5939341" y="4763875"/>
              <a:chExt cx="191650" cy="191640"/>
            </a:xfrm>
          </p:grpSpPr>
          <p:sp>
            <p:nvSpPr>
              <p:cNvPr id="1062" name="Google Shape;1062;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3"/>
            <p:cNvGrpSpPr/>
            <p:nvPr/>
          </p:nvGrpSpPr>
          <p:grpSpPr>
            <a:xfrm rot="3414734">
              <a:off x="163541" y="4878810"/>
              <a:ext cx="191642" cy="191632"/>
              <a:chOff x="5939341" y="4763875"/>
              <a:chExt cx="191650" cy="191640"/>
            </a:xfrm>
          </p:grpSpPr>
          <p:sp>
            <p:nvSpPr>
              <p:cNvPr id="1066" name="Google Shape;1066;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13"/>
            <p:cNvGrpSpPr/>
            <p:nvPr/>
          </p:nvGrpSpPr>
          <p:grpSpPr>
            <a:xfrm rot="-570904">
              <a:off x="265930" y="1255101"/>
              <a:ext cx="191642" cy="191632"/>
              <a:chOff x="5939341" y="4763875"/>
              <a:chExt cx="191650" cy="191640"/>
            </a:xfrm>
          </p:grpSpPr>
          <p:sp>
            <p:nvSpPr>
              <p:cNvPr id="1070" name="Google Shape;1070;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3"/>
            <p:cNvSpPr/>
            <p:nvPr/>
          </p:nvSpPr>
          <p:spPr>
            <a:xfrm rot="2523768">
              <a:off x="-95899" y="4215227"/>
              <a:ext cx="405705"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13"/>
          <p:cNvSpPr txBox="1">
            <a:spLocks noGrp="1"/>
          </p:cNvSpPr>
          <p:nvPr>
            <p:ph type="title"/>
          </p:nvPr>
        </p:nvSpPr>
        <p:spPr>
          <a:xfrm>
            <a:off x="1221600" y="2532375"/>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5" name="Google Shape;1075;p13"/>
          <p:cNvSpPr txBox="1">
            <a:spLocks noGrp="1"/>
          </p:cNvSpPr>
          <p:nvPr>
            <p:ph type="title" idx="2" hasCustomPrompt="1"/>
          </p:nvPr>
        </p:nvSpPr>
        <p:spPr>
          <a:xfrm>
            <a:off x="12216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6" name="Google Shape;1076;p13"/>
          <p:cNvSpPr txBox="1">
            <a:spLocks noGrp="1"/>
          </p:cNvSpPr>
          <p:nvPr>
            <p:ph type="title" idx="3"/>
          </p:nvPr>
        </p:nvSpPr>
        <p:spPr>
          <a:xfrm>
            <a:off x="4622700" y="2526750"/>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7" name="Google Shape;1077;p13"/>
          <p:cNvSpPr txBox="1">
            <a:spLocks noGrp="1"/>
          </p:cNvSpPr>
          <p:nvPr>
            <p:ph type="title" idx="4" hasCustomPrompt="1"/>
          </p:nvPr>
        </p:nvSpPr>
        <p:spPr>
          <a:xfrm>
            <a:off x="46227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3"/>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9"/>
        <p:cNvGrpSpPr/>
        <p:nvPr/>
      </p:nvGrpSpPr>
      <p:grpSpPr>
        <a:xfrm>
          <a:off x="0" y="0"/>
          <a:ext cx="0" cy="0"/>
          <a:chOff x="0" y="0"/>
          <a:chExt cx="0" cy="0"/>
        </a:xfrm>
      </p:grpSpPr>
      <p:grpSp>
        <p:nvGrpSpPr>
          <p:cNvPr id="1080" name="Google Shape;1080;p14"/>
          <p:cNvGrpSpPr/>
          <p:nvPr/>
        </p:nvGrpSpPr>
        <p:grpSpPr>
          <a:xfrm>
            <a:off x="-599675" y="-1"/>
            <a:ext cx="12060306" cy="5226789"/>
            <a:chOff x="-599675" y="-1"/>
            <a:chExt cx="12060306" cy="5226789"/>
          </a:xfrm>
        </p:grpSpPr>
        <p:grpSp>
          <p:nvGrpSpPr>
            <p:cNvPr id="1081" name="Google Shape;1081;p14"/>
            <p:cNvGrpSpPr/>
            <p:nvPr/>
          </p:nvGrpSpPr>
          <p:grpSpPr>
            <a:xfrm rot="-4738143">
              <a:off x="7741726" y="4039411"/>
              <a:ext cx="996863" cy="1036988"/>
              <a:chOff x="-87012" y="2672250"/>
              <a:chExt cx="1135350" cy="1181050"/>
            </a:xfrm>
          </p:grpSpPr>
          <p:sp>
            <p:nvSpPr>
              <p:cNvPr id="1082" name="Google Shape;1082;p14"/>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14"/>
            <p:cNvSpPr/>
            <p:nvPr/>
          </p:nvSpPr>
          <p:spPr>
            <a:xfrm rot="5400000">
              <a:off x="-405412" y="170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14"/>
            <p:cNvGrpSpPr/>
            <p:nvPr/>
          </p:nvGrpSpPr>
          <p:grpSpPr>
            <a:xfrm rot="-8100000">
              <a:off x="6639462" y="4914993"/>
              <a:ext cx="191648" cy="191638"/>
              <a:chOff x="5939341" y="4763875"/>
              <a:chExt cx="191650" cy="191640"/>
            </a:xfrm>
          </p:grpSpPr>
          <p:sp>
            <p:nvSpPr>
              <p:cNvPr id="1086" name="Google Shape;1086;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14"/>
            <p:cNvGrpSpPr/>
            <p:nvPr/>
          </p:nvGrpSpPr>
          <p:grpSpPr>
            <a:xfrm rot="-328816">
              <a:off x="8783710" y="4193067"/>
              <a:ext cx="191644" cy="191634"/>
              <a:chOff x="5939341" y="4763875"/>
              <a:chExt cx="191650" cy="191640"/>
            </a:xfrm>
          </p:grpSpPr>
          <p:sp>
            <p:nvSpPr>
              <p:cNvPr id="1090" name="Google Shape;1090;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14"/>
            <p:cNvGrpSpPr/>
            <p:nvPr/>
          </p:nvGrpSpPr>
          <p:grpSpPr>
            <a:xfrm rot="-6362343">
              <a:off x="6844680" y="117585"/>
              <a:ext cx="191655" cy="191645"/>
              <a:chOff x="5939341" y="4763875"/>
              <a:chExt cx="191650" cy="191640"/>
            </a:xfrm>
          </p:grpSpPr>
          <p:sp>
            <p:nvSpPr>
              <p:cNvPr id="1094" name="Google Shape;1094;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14"/>
            <p:cNvGrpSpPr/>
            <p:nvPr/>
          </p:nvGrpSpPr>
          <p:grpSpPr>
            <a:xfrm>
              <a:off x="-599675" y="4434875"/>
              <a:ext cx="1752900" cy="505200"/>
              <a:chOff x="-142475" y="4358675"/>
              <a:chExt cx="1752900" cy="505200"/>
            </a:xfrm>
          </p:grpSpPr>
          <p:sp>
            <p:nvSpPr>
              <p:cNvPr id="1098" name="Google Shape;1098;p14"/>
              <p:cNvSpPr/>
              <p:nvPr/>
            </p:nvSpPr>
            <p:spPr>
              <a:xfrm rot="5400000">
                <a:off x="481375" y="3734825"/>
                <a:ext cx="505200" cy="175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14"/>
            <p:cNvSpPr/>
            <p:nvPr/>
          </p:nvSpPr>
          <p:spPr>
            <a:xfrm rot="-8672170">
              <a:off x="159506" y="37055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rot="5917624">
              <a:off x="1129443" y="265930"/>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rot="1673440">
              <a:off x="5811769" y="265900"/>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rot="8436381">
              <a:off x="7113894" y="26591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rot="-6516536">
              <a:off x="8695845" y="236297"/>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rot="-1237821">
              <a:off x="8808507" y="358256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rot="3567432">
              <a:off x="2523948" y="4797720"/>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rot="-679592">
              <a:off x="5048046" y="4905480"/>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14"/>
            <p:cNvGrpSpPr/>
            <p:nvPr/>
          </p:nvGrpSpPr>
          <p:grpSpPr>
            <a:xfrm>
              <a:off x="7114452" y="-1"/>
              <a:ext cx="4346179" cy="2840172"/>
              <a:chOff x="6268615" y="146699"/>
              <a:chExt cx="4346179" cy="2840172"/>
            </a:xfrm>
          </p:grpSpPr>
          <p:sp>
            <p:nvSpPr>
              <p:cNvPr id="1124" name="Google Shape;1124;p14"/>
              <p:cNvSpPr/>
              <p:nvPr/>
            </p:nvSpPr>
            <p:spPr>
              <a:xfrm>
                <a:off x="6268615" y="146699"/>
                <a:ext cx="4346179" cy="2840172"/>
              </a:xfrm>
              <a:custGeom>
                <a:avLst/>
                <a:gdLst/>
                <a:ahLst/>
                <a:cxnLst/>
                <a:rect l="l" t="t" r="r" b="b"/>
                <a:pathLst>
                  <a:path w="121300" h="79268" extrusionOk="0">
                    <a:moveTo>
                      <a:pt x="117835" y="7389"/>
                    </a:moveTo>
                    <a:cubicBezTo>
                      <a:pt x="114462" y="-2210"/>
                      <a:pt x="104739" y="-27"/>
                      <a:pt x="98190" y="840"/>
                    </a:cubicBezTo>
                    <a:cubicBezTo>
                      <a:pt x="91642" y="1707"/>
                      <a:pt x="84299" y="8649"/>
                      <a:pt x="78544" y="12592"/>
                    </a:cubicBezTo>
                    <a:cubicBezTo>
                      <a:pt x="72789" y="16535"/>
                      <a:pt x="68523" y="23308"/>
                      <a:pt x="63661" y="24499"/>
                    </a:cubicBezTo>
                    <a:cubicBezTo>
                      <a:pt x="58799" y="25690"/>
                      <a:pt x="53938" y="23110"/>
                      <a:pt x="49374" y="19736"/>
                    </a:cubicBezTo>
                    <a:cubicBezTo>
                      <a:pt x="44810" y="16363"/>
                      <a:pt x="41437" y="7036"/>
                      <a:pt x="36277" y="4258"/>
                    </a:cubicBezTo>
                    <a:cubicBezTo>
                      <a:pt x="31118" y="1480"/>
                      <a:pt x="22287" y="1480"/>
                      <a:pt x="18417" y="3067"/>
                    </a:cubicBezTo>
                    <a:cubicBezTo>
                      <a:pt x="14548" y="4655"/>
                      <a:pt x="16037" y="10185"/>
                      <a:pt x="13060" y="13783"/>
                    </a:cubicBezTo>
                    <a:cubicBezTo>
                      <a:pt x="10084" y="17381"/>
                      <a:pt x="1848" y="20387"/>
                      <a:pt x="558" y="24653"/>
                    </a:cubicBezTo>
                    <a:cubicBezTo>
                      <a:pt x="-732" y="28920"/>
                      <a:pt x="-38" y="35737"/>
                      <a:pt x="5320" y="39382"/>
                    </a:cubicBezTo>
                    <a:cubicBezTo>
                      <a:pt x="10678" y="43027"/>
                      <a:pt x="23875" y="43449"/>
                      <a:pt x="32705" y="46525"/>
                    </a:cubicBezTo>
                    <a:cubicBezTo>
                      <a:pt x="41536" y="49601"/>
                      <a:pt x="48977" y="52379"/>
                      <a:pt x="58303" y="57836"/>
                    </a:cubicBezTo>
                    <a:cubicBezTo>
                      <a:pt x="67630" y="63293"/>
                      <a:pt x="78643" y="79168"/>
                      <a:pt x="88664" y="79267"/>
                    </a:cubicBezTo>
                    <a:cubicBezTo>
                      <a:pt x="98685" y="79366"/>
                      <a:pt x="113568" y="70412"/>
                      <a:pt x="118430" y="58432"/>
                    </a:cubicBezTo>
                    <a:cubicBezTo>
                      <a:pt x="123292" y="46452"/>
                      <a:pt x="121208" y="16988"/>
                      <a:pt x="117835" y="7389"/>
                    </a:cubicBezTo>
                    <a:close/>
                  </a:path>
                </a:pathLst>
              </a:custGeom>
              <a:solidFill>
                <a:schemeClr val="lt2"/>
              </a:solidFill>
              <a:ln>
                <a:noFill/>
              </a:ln>
            </p:spPr>
          </p:sp>
          <p:sp>
            <p:nvSpPr>
              <p:cNvPr id="1125" name="Google Shape;1125;p14"/>
              <p:cNvSpPr/>
              <p:nvPr/>
            </p:nvSpPr>
            <p:spPr>
              <a:xfrm rot="5748514">
                <a:off x="6468864" y="12281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rot="10273236">
                <a:off x="6624938" y="908120"/>
                <a:ext cx="157242" cy="6224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4"/>
              <p:cNvSpPr/>
              <p:nvPr/>
            </p:nvSpPr>
            <p:spPr>
              <a:xfrm rot="1332457">
                <a:off x="7056602" y="4615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rot="1332457">
                <a:off x="7026852" y="147361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rot="1332457">
                <a:off x="7875177" y="12354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rot="5748514">
                <a:off x="7778539" y="1622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rot="5748514">
                <a:off x="7503214" y="5956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rot="5748514">
                <a:off x="8643364" y="2146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rot="5748514">
                <a:off x="8783139" y="11314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rot="883610">
                <a:off x="7071587" y="10941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rot="883610">
                <a:off x="8239887" y="187554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rot="883610">
                <a:off x="9065887" y="87096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rot="883610">
                <a:off x="9311462" y="251551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rot="5748514">
                <a:off x="9638914" y="7072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rot="1332457">
                <a:off x="9929002" y="178616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rot="4772902">
                <a:off x="6930114" y="7146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rot="4772902">
                <a:off x="7443564" y="15778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rot="4772902">
                <a:off x="9132764" y="12207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rot="4772902">
                <a:off x="9475064" y="49143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rot="4772902">
                <a:off x="9720639" y="254526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rot="4772902">
                <a:off x="10241539" y="13099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rot="7914357">
                <a:off x="9988435" y="826365"/>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rot="-315228">
                <a:off x="9891636" y="372400"/>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rot="7914357">
                <a:off x="7614610" y="945440"/>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rot="-315228">
                <a:off x="8105711" y="160022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rot="-2964634">
                <a:off x="7435969" y="1213379"/>
                <a:ext cx="157231"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rot="-6269243">
                <a:off x="7272288" y="804201"/>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4"/>
              <p:cNvSpPr/>
              <p:nvPr/>
            </p:nvSpPr>
            <p:spPr>
              <a:xfrm rot="-6269243">
                <a:off x="6721613" y="1429276"/>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
              <p:cNvSpPr/>
              <p:nvPr/>
            </p:nvSpPr>
            <p:spPr>
              <a:xfrm rot="1467723">
                <a:off x="6743958" y="1086688"/>
                <a:ext cx="157212" cy="6229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rot="3183871">
                <a:off x="8291956" y="1235581"/>
                <a:ext cx="157260" cy="621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rot="5531399">
                <a:off x="7971972" y="1049449"/>
                <a:ext cx="157015" cy="621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rot="10609574">
                <a:off x="8589668" y="1592826"/>
                <a:ext cx="157141" cy="6218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rot="883610">
                <a:off x="8909637" y="18829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rot="7872391">
                <a:off x="8948679" y="238285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rot="7872391">
                <a:off x="9171929" y="169080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rot="4772902">
                <a:off x="9437864" y="21211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rot="1332457">
                <a:off x="10018302" y="24186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rot="4772902">
                <a:off x="9504839" y="13471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rot="5748514">
                <a:off x="9743089" y="110912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rot="-315228">
                <a:off x="10278586" y="191277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14"/>
            <p:cNvSpPr/>
            <p:nvPr/>
          </p:nvSpPr>
          <p:spPr>
            <a:xfrm rot="2700000">
              <a:off x="1225013" y="4808376"/>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rot="4259867">
              <a:off x="7232958" y="47625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3755675" y="5865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14"/>
          <p:cNvSpPr txBox="1">
            <a:spLocks noGrp="1"/>
          </p:cNvSpPr>
          <p:nvPr>
            <p:ph type="title" hasCustomPrompt="1"/>
          </p:nvPr>
        </p:nvSpPr>
        <p:spPr>
          <a:xfrm>
            <a:off x="1142613" y="1497975"/>
            <a:ext cx="1214700" cy="9465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9" name="Google Shape;1169;p14"/>
          <p:cNvSpPr txBox="1">
            <a:spLocks noGrp="1"/>
          </p:cNvSpPr>
          <p:nvPr>
            <p:ph type="title" idx="2"/>
          </p:nvPr>
        </p:nvSpPr>
        <p:spPr>
          <a:xfrm>
            <a:off x="1142613" y="2258925"/>
            <a:ext cx="4905600" cy="1386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70"/>
        <p:cNvGrpSpPr/>
        <p:nvPr/>
      </p:nvGrpSpPr>
      <p:grpSpPr>
        <a:xfrm>
          <a:off x="0" y="0"/>
          <a:ext cx="0" cy="0"/>
          <a:chOff x="0" y="0"/>
          <a:chExt cx="0" cy="0"/>
        </a:xfrm>
      </p:grpSpPr>
      <p:sp>
        <p:nvSpPr>
          <p:cNvPr id="1171" name="Google Shape;1171;p1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72" name="Google Shape;1172;p15"/>
          <p:cNvGrpSpPr/>
          <p:nvPr/>
        </p:nvGrpSpPr>
        <p:grpSpPr>
          <a:xfrm>
            <a:off x="-1187025" y="-124150"/>
            <a:ext cx="10645664" cy="6421800"/>
            <a:chOff x="-1187025" y="-124150"/>
            <a:chExt cx="10645664" cy="6421800"/>
          </a:xfrm>
        </p:grpSpPr>
        <p:grpSp>
          <p:nvGrpSpPr>
            <p:cNvPr id="1173" name="Google Shape;1173;p15"/>
            <p:cNvGrpSpPr/>
            <p:nvPr/>
          </p:nvGrpSpPr>
          <p:grpSpPr>
            <a:xfrm flipH="1">
              <a:off x="808586" y="4668907"/>
              <a:ext cx="1323848" cy="358724"/>
              <a:chOff x="3111721" y="3719070"/>
              <a:chExt cx="2418429" cy="764055"/>
            </a:xfrm>
          </p:grpSpPr>
          <p:sp>
            <p:nvSpPr>
              <p:cNvPr id="1174" name="Google Shape;1174;p15"/>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175" name="Google Shape;1175;p15"/>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sp>
          <p:nvSpPr>
            <p:cNvPr id="1176" name="Google Shape;1176;p15"/>
            <p:cNvSpPr/>
            <p:nvPr/>
          </p:nvSpPr>
          <p:spPr>
            <a:xfrm>
              <a:off x="213600" y="3843500"/>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 name="Google Shape;1177;p15"/>
            <p:cNvGrpSpPr/>
            <p:nvPr/>
          </p:nvGrpSpPr>
          <p:grpSpPr>
            <a:xfrm>
              <a:off x="-1187025" y="4302050"/>
              <a:ext cx="1995600" cy="1995600"/>
              <a:chOff x="8149125" y="-378000"/>
              <a:chExt cx="1995600" cy="1995600"/>
            </a:xfrm>
          </p:grpSpPr>
          <p:sp>
            <p:nvSpPr>
              <p:cNvPr id="1178" name="Google Shape;1178;p15"/>
              <p:cNvSpPr/>
              <p:nvPr/>
            </p:nvSpPr>
            <p:spPr>
              <a:xfrm>
                <a:off x="8149125" y="-37800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15"/>
            <p:cNvSpPr/>
            <p:nvPr/>
          </p:nvSpPr>
          <p:spPr>
            <a:xfrm rot="9879501">
              <a:off x="8831376" y="4155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rot="8355378">
              <a:off x="2751126" y="5035023"/>
              <a:ext cx="405867" cy="842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rot="-897031">
              <a:off x="9048870" y="35680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rot="-8096408">
              <a:off x="7472066" y="4808186"/>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rot="9366379">
              <a:off x="-191991" y="2478887"/>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rot="-8098203">
              <a:off x="183935" y="70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rot="-8098203">
              <a:off x="8724285" y="7206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15"/>
            <p:cNvGrpSpPr/>
            <p:nvPr/>
          </p:nvGrpSpPr>
          <p:grpSpPr>
            <a:xfrm rot="3414734">
              <a:off x="161641" y="511635"/>
              <a:ext cx="191642" cy="191632"/>
              <a:chOff x="5939341" y="4763875"/>
              <a:chExt cx="191650" cy="191640"/>
            </a:xfrm>
          </p:grpSpPr>
          <p:sp>
            <p:nvSpPr>
              <p:cNvPr id="1220" name="Google Shape;1220;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5"/>
            <p:cNvGrpSpPr/>
            <p:nvPr/>
          </p:nvGrpSpPr>
          <p:grpSpPr>
            <a:xfrm rot="8597638">
              <a:off x="7014639" y="4752457"/>
              <a:ext cx="191647" cy="191637"/>
              <a:chOff x="5939341" y="4763875"/>
              <a:chExt cx="191650" cy="191640"/>
            </a:xfrm>
          </p:grpSpPr>
          <p:sp>
            <p:nvSpPr>
              <p:cNvPr id="1224" name="Google Shape;1224;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15"/>
            <p:cNvGrpSpPr/>
            <p:nvPr/>
          </p:nvGrpSpPr>
          <p:grpSpPr>
            <a:xfrm rot="-9813291">
              <a:off x="8831370" y="133803"/>
              <a:ext cx="191652" cy="191642"/>
              <a:chOff x="5939341" y="4763875"/>
              <a:chExt cx="191650" cy="191640"/>
            </a:xfrm>
          </p:grpSpPr>
          <p:sp>
            <p:nvSpPr>
              <p:cNvPr id="1228" name="Google Shape;1228;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31"/>
        <p:cNvGrpSpPr/>
        <p:nvPr/>
      </p:nvGrpSpPr>
      <p:grpSpPr>
        <a:xfrm>
          <a:off x="0" y="0"/>
          <a:ext cx="0" cy="0"/>
          <a:chOff x="0" y="0"/>
          <a:chExt cx="0" cy="0"/>
        </a:xfrm>
      </p:grpSpPr>
      <p:grpSp>
        <p:nvGrpSpPr>
          <p:cNvPr id="1232" name="Google Shape;1232;p16"/>
          <p:cNvGrpSpPr/>
          <p:nvPr/>
        </p:nvGrpSpPr>
        <p:grpSpPr>
          <a:xfrm>
            <a:off x="-1067008" y="-591679"/>
            <a:ext cx="10968973" cy="6916425"/>
            <a:chOff x="-1067008" y="-591679"/>
            <a:chExt cx="10968973" cy="6916425"/>
          </a:xfrm>
        </p:grpSpPr>
        <p:sp>
          <p:nvSpPr>
            <p:cNvPr id="1233" name="Google Shape;1233;p16"/>
            <p:cNvSpPr/>
            <p:nvPr/>
          </p:nvSpPr>
          <p:spPr>
            <a:xfrm rot="8100000" flipH="1">
              <a:off x="1547730" y="5145938"/>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16"/>
            <p:cNvGrpSpPr/>
            <p:nvPr/>
          </p:nvGrpSpPr>
          <p:grpSpPr>
            <a:xfrm rot="10800000" flipH="1">
              <a:off x="8875416" y="1761249"/>
              <a:ext cx="1026550" cy="979208"/>
              <a:chOff x="-53484" y="876090"/>
              <a:chExt cx="1026550" cy="979208"/>
            </a:xfrm>
          </p:grpSpPr>
          <p:grpSp>
            <p:nvGrpSpPr>
              <p:cNvPr id="1235" name="Google Shape;1235;p16"/>
              <p:cNvGrpSpPr/>
              <p:nvPr/>
            </p:nvGrpSpPr>
            <p:grpSpPr>
              <a:xfrm>
                <a:off x="910941" y="876090"/>
                <a:ext cx="62125" cy="979208"/>
                <a:chOff x="910941" y="876090"/>
                <a:chExt cx="62125" cy="979208"/>
              </a:xfrm>
            </p:grpSpPr>
            <p:sp>
              <p:nvSpPr>
                <p:cNvPr id="1236" name="Google Shape;123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16"/>
              <p:cNvGrpSpPr/>
              <p:nvPr/>
            </p:nvGrpSpPr>
            <p:grpSpPr>
              <a:xfrm>
                <a:off x="773166" y="876090"/>
                <a:ext cx="62125" cy="979208"/>
                <a:chOff x="910941" y="876090"/>
                <a:chExt cx="62125" cy="979208"/>
              </a:xfrm>
            </p:grpSpPr>
            <p:sp>
              <p:nvSpPr>
                <p:cNvPr id="1246" name="Google Shape;124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16"/>
              <p:cNvGrpSpPr/>
              <p:nvPr/>
            </p:nvGrpSpPr>
            <p:grpSpPr>
              <a:xfrm>
                <a:off x="635391" y="876090"/>
                <a:ext cx="62125" cy="979208"/>
                <a:chOff x="910941" y="876090"/>
                <a:chExt cx="62125" cy="979208"/>
              </a:xfrm>
            </p:grpSpPr>
            <p:sp>
              <p:nvSpPr>
                <p:cNvPr id="1256" name="Google Shape;125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16"/>
              <p:cNvGrpSpPr/>
              <p:nvPr/>
            </p:nvGrpSpPr>
            <p:grpSpPr>
              <a:xfrm>
                <a:off x="497616" y="876090"/>
                <a:ext cx="62125" cy="979208"/>
                <a:chOff x="910941" y="876090"/>
                <a:chExt cx="62125" cy="979208"/>
              </a:xfrm>
            </p:grpSpPr>
            <p:sp>
              <p:nvSpPr>
                <p:cNvPr id="1266" name="Google Shape;126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a:off x="359841" y="876090"/>
                <a:ext cx="62125" cy="979208"/>
                <a:chOff x="910941" y="876090"/>
                <a:chExt cx="62125" cy="979208"/>
              </a:xfrm>
            </p:grpSpPr>
            <p:sp>
              <p:nvSpPr>
                <p:cNvPr id="1276" name="Google Shape;127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16"/>
              <p:cNvGrpSpPr/>
              <p:nvPr/>
            </p:nvGrpSpPr>
            <p:grpSpPr>
              <a:xfrm>
                <a:off x="222066" y="876090"/>
                <a:ext cx="62125" cy="979208"/>
                <a:chOff x="910941" y="876090"/>
                <a:chExt cx="62125" cy="979208"/>
              </a:xfrm>
            </p:grpSpPr>
            <p:sp>
              <p:nvSpPr>
                <p:cNvPr id="1286" name="Google Shape;128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16"/>
              <p:cNvGrpSpPr/>
              <p:nvPr/>
            </p:nvGrpSpPr>
            <p:grpSpPr>
              <a:xfrm>
                <a:off x="84291" y="876090"/>
                <a:ext cx="62125" cy="979208"/>
                <a:chOff x="910941" y="876090"/>
                <a:chExt cx="62125" cy="979208"/>
              </a:xfrm>
            </p:grpSpPr>
            <p:sp>
              <p:nvSpPr>
                <p:cNvPr id="1296" name="Google Shape;129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6"/>
              <p:cNvGrpSpPr/>
              <p:nvPr/>
            </p:nvGrpSpPr>
            <p:grpSpPr>
              <a:xfrm>
                <a:off x="-53484" y="876090"/>
                <a:ext cx="62125" cy="979208"/>
                <a:chOff x="910941" y="876090"/>
                <a:chExt cx="62125" cy="979208"/>
              </a:xfrm>
            </p:grpSpPr>
            <p:sp>
              <p:nvSpPr>
                <p:cNvPr id="1306" name="Google Shape;130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5" name="Google Shape;1315;p16"/>
            <p:cNvSpPr/>
            <p:nvPr/>
          </p:nvSpPr>
          <p:spPr>
            <a:xfrm rot="10800000" flipH="1">
              <a:off x="5956688" y="-591679"/>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rot="10800000" flipH="1">
              <a:off x="865200" y="4632296"/>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16"/>
            <p:cNvGrpSpPr/>
            <p:nvPr/>
          </p:nvGrpSpPr>
          <p:grpSpPr>
            <a:xfrm rot="8556385" flipH="1">
              <a:off x="8138958" y="38490"/>
              <a:ext cx="191654" cy="191644"/>
              <a:chOff x="5939341" y="4763875"/>
              <a:chExt cx="191650" cy="191640"/>
            </a:xfrm>
          </p:grpSpPr>
          <p:sp>
            <p:nvSpPr>
              <p:cNvPr id="1318" name="Google Shape;1318;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16"/>
            <p:cNvGrpSpPr/>
            <p:nvPr/>
          </p:nvGrpSpPr>
          <p:grpSpPr>
            <a:xfrm rot="1691386" flipH="1">
              <a:off x="399174" y="4075079"/>
              <a:ext cx="191653" cy="191643"/>
              <a:chOff x="5939341" y="4763875"/>
              <a:chExt cx="191650" cy="191640"/>
            </a:xfrm>
          </p:grpSpPr>
          <p:sp>
            <p:nvSpPr>
              <p:cNvPr id="1322" name="Google Shape;1322;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16"/>
            <p:cNvGrpSpPr/>
            <p:nvPr/>
          </p:nvGrpSpPr>
          <p:grpSpPr>
            <a:xfrm rot="4516384" flipH="1">
              <a:off x="-417853" y="4422661"/>
              <a:ext cx="1135293" cy="1180991"/>
              <a:chOff x="-87012" y="2672250"/>
              <a:chExt cx="1135350" cy="1181050"/>
            </a:xfrm>
          </p:grpSpPr>
          <p:sp>
            <p:nvSpPr>
              <p:cNvPr id="1326" name="Google Shape;1326;p16"/>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16"/>
            <p:cNvSpPr/>
            <p:nvPr/>
          </p:nvSpPr>
          <p:spPr>
            <a:xfrm rot="6540133" flipH="1">
              <a:off x="8134371" y="479726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rot="2205582" flipH="1">
              <a:off x="1046676" y="190317"/>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rot="-2252875" flipH="1">
              <a:off x="8486152" y="1154284"/>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rot="-7736261" flipH="1">
              <a:off x="5784534" y="5201498"/>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rot="7896746" flipH="1">
              <a:off x="8718532" y="4045578"/>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16"/>
            <p:cNvGrpSpPr/>
            <p:nvPr/>
          </p:nvGrpSpPr>
          <p:grpSpPr>
            <a:xfrm rot="10800000">
              <a:off x="-1067008" y="-408125"/>
              <a:ext cx="1873825" cy="1054375"/>
              <a:chOff x="7605480" y="4253459"/>
              <a:chExt cx="1873825" cy="1054375"/>
            </a:xfrm>
          </p:grpSpPr>
          <p:sp>
            <p:nvSpPr>
              <p:cNvPr id="1334" name="Google Shape;1334;p16"/>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335" name="Google Shape;1335;p16"/>
              <p:cNvGrpSpPr/>
              <p:nvPr/>
            </p:nvGrpSpPr>
            <p:grpSpPr>
              <a:xfrm>
                <a:off x="7708460" y="4378406"/>
                <a:ext cx="1357212" cy="655899"/>
                <a:chOff x="7708460" y="4378406"/>
                <a:chExt cx="1357212" cy="655899"/>
              </a:xfrm>
            </p:grpSpPr>
            <p:sp>
              <p:nvSpPr>
                <p:cNvPr id="1336" name="Google Shape;1336;p16"/>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7" name="Google Shape;1347;p16"/>
            <p:cNvGrpSpPr/>
            <p:nvPr/>
          </p:nvGrpSpPr>
          <p:grpSpPr>
            <a:xfrm rot="10800000" flipH="1">
              <a:off x="8582375" y="4571846"/>
              <a:ext cx="505200" cy="1752900"/>
              <a:chOff x="7952525" y="-114800"/>
              <a:chExt cx="505200" cy="1752900"/>
            </a:xfrm>
          </p:grpSpPr>
          <p:sp>
            <p:nvSpPr>
              <p:cNvPr id="1348" name="Google Shape;1348;p16"/>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16"/>
            <p:cNvGrpSpPr/>
            <p:nvPr/>
          </p:nvGrpSpPr>
          <p:grpSpPr>
            <a:xfrm rot="5400000" flipH="1">
              <a:off x="8259448" y="-60310"/>
              <a:ext cx="1323848" cy="358724"/>
              <a:chOff x="3111721" y="3719070"/>
              <a:chExt cx="2418429" cy="764055"/>
            </a:xfrm>
          </p:grpSpPr>
          <p:sp>
            <p:nvSpPr>
              <p:cNvPr id="1366" name="Google Shape;1366;p16"/>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367" name="Google Shape;1367;p16"/>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368" name="Google Shape;1368;p16"/>
            <p:cNvGrpSpPr/>
            <p:nvPr/>
          </p:nvGrpSpPr>
          <p:grpSpPr>
            <a:xfrm rot="-8100000" flipH="1">
              <a:off x="7646695" y="4709729"/>
              <a:ext cx="191648" cy="191638"/>
              <a:chOff x="5939341" y="4763875"/>
              <a:chExt cx="191650" cy="191640"/>
            </a:xfrm>
          </p:grpSpPr>
          <p:sp>
            <p:nvSpPr>
              <p:cNvPr id="1369" name="Google Shape;1369;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2" name="Google Shape;1372;p16"/>
          <p:cNvSpPr txBox="1">
            <a:spLocks noGrp="1"/>
          </p:cNvSpPr>
          <p:nvPr>
            <p:ph type="title"/>
          </p:nvPr>
        </p:nvSpPr>
        <p:spPr>
          <a:xfrm>
            <a:off x="2226600" y="732179"/>
            <a:ext cx="4690800" cy="92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3" name="Google Shape;1373;p16"/>
          <p:cNvSpPr txBox="1">
            <a:spLocks noGrp="1"/>
          </p:cNvSpPr>
          <p:nvPr>
            <p:ph type="subTitle" idx="1"/>
          </p:nvPr>
        </p:nvSpPr>
        <p:spPr>
          <a:xfrm>
            <a:off x="2226600" y="1761240"/>
            <a:ext cx="4690800" cy="117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4" name="Google Shape;1374;p16"/>
          <p:cNvSpPr txBox="1"/>
          <p:nvPr/>
        </p:nvSpPr>
        <p:spPr>
          <a:xfrm>
            <a:off x="2228850" y="3594765"/>
            <a:ext cx="46863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000" b="1">
                <a:solidFill>
                  <a:schemeClr val="dk1"/>
                </a:solidFill>
                <a:latin typeface="Actor"/>
                <a:ea typeface="Actor"/>
                <a:cs typeface="Actor"/>
                <a:sym typeface="Actor"/>
              </a:rPr>
              <a:t>CREDITS:</a:t>
            </a:r>
            <a:r>
              <a:rPr lang="en" sz="1000">
                <a:solidFill>
                  <a:schemeClr val="dk1"/>
                </a:solidFill>
                <a:latin typeface="Actor"/>
                <a:ea typeface="Actor"/>
                <a:cs typeface="Actor"/>
                <a:sym typeface="Actor"/>
              </a:rPr>
              <a:t> This presentation template was created by </a:t>
            </a:r>
            <a:r>
              <a:rPr lang="en" sz="1000" b="1" u="sng">
                <a:solidFill>
                  <a:schemeClr val="dk1"/>
                </a:solidFill>
                <a:latin typeface="Actor"/>
                <a:ea typeface="Actor"/>
                <a:cs typeface="Actor"/>
                <a:sym typeface="Actor"/>
                <a:hlinkClick r:id="rId2">
                  <a:extLst>
                    <a:ext uri="{A12FA001-AC4F-418D-AE19-62706E023703}">
                      <ahyp:hlinkClr xmlns:ahyp="http://schemas.microsoft.com/office/drawing/2018/hyperlinkcolor" val="tx"/>
                    </a:ext>
                  </a:extLst>
                </a:hlinkClick>
              </a:rPr>
              <a:t>Slidesgo</a:t>
            </a:r>
            <a:r>
              <a:rPr lang="en" sz="1000">
                <a:solidFill>
                  <a:schemeClr val="dk1"/>
                </a:solidFill>
                <a:latin typeface="Actor"/>
                <a:ea typeface="Actor"/>
                <a:cs typeface="Actor"/>
                <a:sym typeface="Actor"/>
              </a:rPr>
              <a:t>, and includes icons by </a:t>
            </a:r>
            <a:r>
              <a:rPr lang="en" sz="1000" b="1" u="sng">
                <a:solidFill>
                  <a:schemeClr val="dk1"/>
                </a:solidFill>
                <a:latin typeface="Actor"/>
                <a:ea typeface="Actor"/>
                <a:cs typeface="Actor"/>
                <a:sym typeface="Actor"/>
                <a:hlinkClick r:id="rId3">
                  <a:extLst>
                    <a:ext uri="{A12FA001-AC4F-418D-AE19-62706E023703}">
                      <ahyp:hlinkClr xmlns:ahyp="http://schemas.microsoft.com/office/drawing/2018/hyperlinkcolor" val="tx"/>
                    </a:ext>
                  </a:extLst>
                </a:hlinkClick>
              </a:rPr>
              <a:t>Flaticon</a:t>
            </a:r>
            <a:r>
              <a:rPr lang="en" sz="1000">
                <a:solidFill>
                  <a:schemeClr val="dk1"/>
                </a:solidFill>
                <a:latin typeface="Actor"/>
                <a:ea typeface="Actor"/>
                <a:cs typeface="Actor"/>
                <a:sym typeface="Actor"/>
              </a:rPr>
              <a:t>, infographics &amp; images by </a:t>
            </a:r>
            <a:r>
              <a:rPr lang="en" sz="1000" b="1" u="sng">
                <a:solidFill>
                  <a:schemeClr val="dk1"/>
                </a:solidFill>
                <a:latin typeface="Actor"/>
                <a:ea typeface="Actor"/>
                <a:cs typeface="Actor"/>
                <a:sym typeface="Actor"/>
                <a:hlinkClick r:id="rId4">
                  <a:extLst>
                    <a:ext uri="{A12FA001-AC4F-418D-AE19-62706E023703}">
                      <ahyp:hlinkClr xmlns:ahyp="http://schemas.microsoft.com/office/drawing/2018/hyperlinkcolor" val="tx"/>
                    </a:ext>
                  </a:extLst>
                </a:hlinkClick>
              </a:rPr>
              <a:t>Freepik</a:t>
            </a:r>
            <a:r>
              <a:rPr lang="en" sz="1000">
                <a:solidFill>
                  <a:schemeClr val="dk1"/>
                </a:solidFill>
                <a:latin typeface="Actor"/>
                <a:ea typeface="Actor"/>
                <a:cs typeface="Actor"/>
                <a:sym typeface="Actor"/>
              </a:rPr>
              <a:t> and content by </a:t>
            </a:r>
            <a:r>
              <a:rPr lang="en" sz="1000" b="1">
                <a:solidFill>
                  <a:schemeClr val="dk1"/>
                </a:solidFill>
                <a:latin typeface="Actor"/>
                <a:ea typeface="Actor"/>
                <a:cs typeface="Actor"/>
                <a:sym typeface="Actor"/>
              </a:rPr>
              <a:t>Swetha Tandri</a:t>
            </a:r>
            <a:endParaRPr sz="1000" b="1">
              <a:solidFill>
                <a:schemeClr val="dk1"/>
              </a:solidFill>
              <a:latin typeface="Actor"/>
              <a:ea typeface="Actor"/>
              <a:cs typeface="Actor"/>
              <a:sym typeface="Acto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75"/>
        <p:cNvGrpSpPr/>
        <p:nvPr/>
      </p:nvGrpSpPr>
      <p:grpSpPr>
        <a:xfrm>
          <a:off x="0" y="0"/>
          <a:ext cx="0" cy="0"/>
          <a:chOff x="0" y="0"/>
          <a:chExt cx="0" cy="0"/>
        </a:xfrm>
      </p:grpSpPr>
      <p:grpSp>
        <p:nvGrpSpPr>
          <p:cNvPr id="1376" name="Google Shape;1376;p17"/>
          <p:cNvGrpSpPr/>
          <p:nvPr/>
        </p:nvGrpSpPr>
        <p:grpSpPr>
          <a:xfrm>
            <a:off x="-120235" y="-271892"/>
            <a:ext cx="9863850" cy="6353017"/>
            <a:chOff x="-120235" y="-271892"/>
            <a:chExt cx="9863850" cy="6353017"/>
          </a:xfrm>
        </p:grpSpPr>
        <p:grpSp>
          <p:nvGrpSpPr>
            <p:cNvPr id="1377" name="Google Shape;1377;p17"/>
            <p:cNvGrpSpPr/>
            <p:nvPr/>
          </p:nvGrpSpPr>
          <p:grpSpPr>
            <a:xfrm rot="9064026" flipH="1">
              <a:off x="116499" y="-50476"/>
              <a:ext cx="1251083" cy="1301545"/>
              <a:chOff x="-87012" y="2672250"/>
              <a:chExt cx="1135350" cy="1181050"/>
            </a:xfrm>
          </p:grpSpPr>
          <p:sp>
            <p:nvSpPr>
              <p:cNvPr id="1378" name="Google Shape;1378;p17"/>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0" name="Google Shape;1380;p17"/>
            <p:cNvSpPr/>
            <p:nvPr/>
          </p:nvSpPr>
          <p:spPr>
            <a:xfrm flipH="1">
              <a:off x="7295450" y="36644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17"/>
            <p:cNvGrpSpPr/>
            <p:nvPr/>
          </p:nvGrpSpPr>
          <p:grpSpPr>
            <a:xfrm rot="-2700000" flipH="1">
              <a:off x="6639462" y="-3566"/>
              <a:ext cx="191648" cy="191638"/>
              <a:chOff x="5939341" y="4763875"/>
              <a:chExt cx="191650" cy="191640"/>
            </a:xfrm>
          </p:grpSpPr>
          <p:sp>
            <p:nvSpPr>
              <p:cNvPr id="1382" name="Google Shape;1382;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17"/>
            <p:cNvGrpSpPr/>
            <p:nvPr/>
          </p:nvGrpSpPr>
          <p:grpSpPr>
            <a:xfrm rot="-10471184" flipH="1">
              <a:off x="8683360" y="4220213"/>
              <a:ext cx="191644" cy="191634"/>
              <a:chOff x="5939341" y="4763875"/>
              <a:chExt cx="191650" cy="191640"/>
            </a:xfrm>
          </p:grpSpPr>
          <p:sp>
            <p:nvSpPr>
              <p:cNvPr id="1386" name="Google Shape;1386;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17"/>
            <p:cNvGrpSpPr/>
            <p:nvPr/>
          </p:nvGrpSpPr>
          <p:grpSpPr>
            <a:xfrm rot="-4437657" flipH="1">
              <a:off x="266617" y="4534510"/>
              <a:ext cx="191655" cy="191645"/>
              <a:chOff x="5939341" y="4763875"/>
              <a:chExt cx="191650" cy="191640"/>
            </a:xfrm>
          </p:grpSpPr>
          <p:sp>
            <p:nvSpPr>
              <p:cNvPr id="1390" name="Google Shape;1390;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17"/>
            <p:cNvGrpSpPr/>
            <p:nvPr/>
          </p:nvGrpSpPr>
          <p:grpSpPr>
            <a:xfrm rot="5400000" flipH="1">
              <a:off x="7400142" y="4952075"/>
              <a:ext cx="1752900" cy="505200"/>
              <a:chOff x="-142475" y="4358675"/>
              <a:chExt cx="1752900" cy="505200"/>
            </a:xfrm>
          </p:grpSpPr>
          <p:sp>
            <p:nvSpPr>
              <p:cNvPr id="1394" name="Google Shape;1394;p17"/>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17"/>
            <p:cNvSpPr/>
            <p:nvPr/>
          </p:nvSpPr>
          <p:spPr>
            <a:xfrm rot="-2127830" flipH="1">
              <a:off x="159506" y="1856404"/>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rot="4882376" flipH="1">
              <a:off x="1899468" y="4829014"/>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rot="9126560" flipH="1">
              <a:off x="7125794" y="4782457"/>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rot="2363619" flipH="1">
              <a:off x="539019"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rot="-4283464" flipH="1">
              <a:off x="8676495" y="3798862"/>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rot="-9562179" flipH="1">
              <a:off x="8676469" y="1856425"/>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rot="7232568" flipH="1">
              <a:off x="1540748"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rot="8100000" flipH="1">
              <a:off x="8497638" y="1200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rot="6540133" flipH="1">
              <a:off x="507008" y="4072910"/>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17"/>
            <p:cNvGrpSpPr/>
            <p:nvPr/>
          </p:nvGrpSpPr>
          <p:grpSpPr>
            <a:xfrm rot="10800000" flipH="1">
              <a:off x="8717066" y="2491267"/>
              <a:ext cx="1026550" cy="979208"/>
              <a:chOff x="-53484" y="876090"/>
              <a:chExt cx="1026550" cy="979208"/>
            </a:xfrm>
          </p:grpSpPr>
          <p:grpSp>
            <p:nvGrpSpPr>
              <p:cNvPr id="1422" name="Google Shape;1422;p17"/>
              <p:cNvGrpSpPr/>
              <p:nvPr/>
            </p:nvGrpSpPr>
            <p:grpSpPr>
              <a:xfrm>
                <a:off x="910941" y="876090"/>
                <a:ext cx="62125" cy="979208"/>
                <a:chOff x="910941" y="876090"/>
                <a:chExt cx="62125" cy="979208"/>
              </a:xfrm>
            </p:grpSpPr>
            <p:sp>
              <p:nvSpPr>
                <p:cNvPr id="1423" name="Google Shape;142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17"/>
              <p:cNvGrpSpPr/>
              <p:nvPr/>
            </p:nvGrpSpPr>
            <p:grpSpPr>
              <a:xfrm>
                <a:off x="773166" y="876090"/>
                <a:ext cx="62125" cy="979208"/>
                <a:chOff x="910941" y="876090"/>
                <a:chExt cx="62125" cy="979208"/>
              </a:xfrm>
            </p:grpSpPr>
            <p:sp>
              <p:nvSpPr>
                <p:cNvPr id="1433" name="Google Shape;143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17"/>
              <p:cNvGrpSpPr/>
              <p:nvPr/>
            </p:nvGrpSpPr>
            <p:grpSpPr>
              <a:xfrm>
                <a:off x="635391" y="876090"/>
                <a:ext cx="62125" cy="979208"/>
                <a:chOff x="910941" y="876090"/>
                <a:chExt cx="62125" cy="979208"/>
              </a:xfrm>
            </p:grpSpPr>
            <p:sp>
              <p:nvSpPr>
                <p:cNvPr id="1443" name="Google Shape;144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7"/>
              <p:cNvGrpSpPr/>
              <p:nvPr/>
            </p:nvGrpSpPr>
            <p:grpSpPr>
              <a:xfrm>
                <a:off x="497616" y="876090"/>
                <a:ext cx="62125" cy="979208"/>
                <a:chOff x="910941" y="876090"/>
                <a:chExt cx="62125" cy="979208"/>
              </a:xfrm>
            </p:grpSpPr>
            <p:sp>
              <p:nvSpPr>
                <p:cNvPr id="1453" name="Google Shape;145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17"/>
              <p:cNvGrpSpPr/>
              <p:nvPr/>
            </p:nvGrpSpPr>
            <p:grpSpPr>
              <a:xfrm>
                <a:off x="359841" y="876090"/>
                <a:ext cx="62125" cy="979208"/>
                <a:chOff x="910941" y="876090"/>
                <a:chExt cx="62125" cy="979208"/>
              </a:xfrm>
            </p:grpSpPr>
            <p:sp>
              <p:nvSpPr>
                <p:cNvPr id="1463" name="Google Shape;146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17"/>
              <p:cNvGrpSpPr/>
              <p:nvPr/>
            </p:nvGrpSpPr>
            <p:grpSpPr>
              <a:xfrm>
                <a:off x="222066" y="876090"/>
                <a:ext cx="62125" cy="979208"/>
                <a:chOff x="910941" y="876090"/>
                <a:chExt cx="62125" cy="979208"/>
              </a:xfrm>
            </p:grpSpPr>
            <p:sp>
              <p:nvSpPr>
                <p:cNvPr id="1473" name="Google Shape;147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17"/>
              <p:cNvGrpSpPr/>
              <p:nvPr/>
            </p:nvGrpSpPr>
            <p:grpSpPr>
              <a:xfrm>
                <a:off x="84291" y="876090"/>
                <a:ext cx="62125" cy="979208"/>
                <a:chOff x="910941" y="876090"/>
                <a:chExt cx="62125" cy="979208"/>
              </a:xfrm>
            </p:grpSpPr>
            <p:sp>
              <p:nvSpPr>
                <p:cNvPr id="1483" name="Google Shape;148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17"/>
              <p:cNvGrpSpPr/>
              <p:nvPr/>
            </p:nvGrpSpPr>
            <p:grpSpPr>
              <a:xfrm>
                <a:off x="-53484" y="876090"/>
                <a:ext cx="62125" cy="979208"/>
                <a:chOff x="910941" y="876090"/>
                <a:chExt cx="62125" cy="979208"/>
              </a:xfrm>
            </p:grpSpPr>
            <p:sp>
              <p:nvSpPr>
                <p:cNvPr id="1493" name="Google Shape;149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2" name="Google Shape;1502;p17"/>
            <p:cNvSpPr/>
            <p:nvPr/>
          </p:nvSpPr>
          <p:spPr>
            <a:xfrm rot="10800000" flipH="1">
              <a:off x="1003075" y="465139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03"/>
        <p:cNvGrpSpPr/>
        <p:nvPr/>
      </p:nvGrpSpPr>
      <p:grpSpPr>
        <a:xfrm>
          <a:off x="0" y="0"/>
          <a:ext cx="0" cy="0"/>
          <a:chOff x="0" y="0"/>
          <a:chExt cx="0" cy="0"/>
        </a:xfrm>
      </p:grpSpPr>
      <p:grpSp>
        <p:nvGrpSpPr>
          <p:cNvPr id="1504" name="Google Shape;1504;p18"/>
          <p:cNvGrpSpPr/>
          <p:nvPr/>
        </p:nvGrpSpPr>
        <p:grpSpPr>
          <a:xfrm>
            <a:off x="-1221310" y="15275"/>
            <a:ext cx="11057198" cy="6354189"/>
            <a:chOff x="-1221310" y="15275"/>
            <a:chExt cx="11057198" cy="6354189"/>
          </a:xfrm>
        </p:grpSpPr>
        <p:grpSp>
          <p:nvGrpSpPr>
            <p:cNvPr id="1505" name="Google Shape;1505;p18"/>
            <p:cNvGrpSpPr/>
            <p:nvPr/>
          </p:nvGrpSpPr>
          <p:grpSpPr>
            <a:xfrm>
              <a:off x="-1221310" y="15275"/>
              <a:ext cx="11057198" cy="6354189"/>
              <a:chOff x="-1221310" y="15275"/>
              <a:chExt cx="11057198" cy="6354189"/>
            </a:xfrm>
          </p:grpSpPr>
          <p:sp>
            <p:nvSpPr>
              <p:cNvPr id="1506" name="Google Shape;1506;p18"/>
              <p:cNvSpPr/>
              <p:nvPr/>
            </p:nvSpPr>
            <p:spPr>
              <a:xfrm rot="-2700000" flipH="1">
                <a:off x="6257952"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18"/>
              <p:cNvGrpSpPr/>
              <p:nvPr/>
            </p:nvGrpSpPr>
            <p:grpSpPr>
              <a:xfrm flipH="1">
                <a:off x="8809338" y="2875315"/>
                <a:ext cx="1026550" cy="979208"/>
                <a:chOff x="-53484" y="876090"/>
                <a:chExt cx="1026550" cy="979208"/>
              </a:xfrm>
            </p:grpSpPr>
            <p:grpSp>
              <p:nvGrpSpPr>
                <p:cNvPr id="1508" name="Google Shape;1508;p18"/>
                <p:cNvGrpSpPr/>
                <p:nvPr/>
              </p:nvGrpSpPr>
              <p:grpSpPr>
                <a:xfrm>
                  <a:off x="910941" y="876090"/>
                  <a:ext cx="62125" cy="979208"/>
                  <a:chOff x="910941" y="876090"/>
                  <a:chExt cx="62125" cy="979208"/>
                </a:xfrm>
              </p:grpSpPr>
              <p:sp>
                <p:nvSpPr>
                  <p:cNvPr id="1509" name="Google Shape;150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18"/>
                <p:cNvGrpSpPr/>
                <p:nvPr/>
              </p:nvGrpSpPr>
              <p:grpSpPr>
                <a:xfrm>
                  <a:off x="773166" y="876090"/>
                  <a:ext cx="62125" cy="979208"/>
                  <a:chOff x="910941" y="876090"/>
                  <a:chExt cx="62125" cy="979208"/>
                </a:xfrm>
              </p:grpSpPr>
              <p:sp>
                <p:nvSpPr>
                  <p:cNvPr id="1519" name="Google Shape;151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18"/>
                <p:cNvGrpSpPr/>
                <p:nvPr/>
              </p:nvGrpSpPr>
              <p:grpSpPr>
                <a:xfrm>
                  <a:off x="635391" y="876090"/>
                  <a:ext cx="62125" cy="979208"/>
                  <a:chOff x="910941" y="876090"/>
                  <a:chExt cx="62125" cy="979208"/>
                </a:xfrm>
              </p:grpSpPr>
              <p:sp>
                <p:nvSpPr>
                  <p:cNvPr id="1529" name="Google Shape;152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18"/>
                <p:cNvGrpSpPr/>
                <p:nvPr/>
              </p:nvGrpSpPr>
              <p:grpSpPr>
                <a:xfrm>
                  <a:off x="497616" y="876090"/>
                  <a:ext cx="62125" cy="979208"/>
                  <a:chOff x="910941" y="876090"/>
                  <a:chExt cx="62125" cy="979208"/>
                </a:xfrm>
              </p:grpSpPr>
              <p:sp>
                <p:nvSpPr>
                  <p:cNvPr id="1539" name="Google Shape;153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18"/>
                <p:cNvGrpSpPr/>
                <p:nvPr/>
              </p:nvGrpSpPr>
              <p:grpSpPr>
                <a:xfrm>
                  <a:off x="359841" y="876090"/>
                  <a:ext cx="62125" cy="979208"/>
                  <a:chOff x="910941" y="876090"/>
                  <a:chExt cx="62125" cy="979208"/>
                </a:xfrm>
              </p:grpSpPr>
              <p:sp>
                <p:nvSpPr>
                  <p:cNvPr id="1549" name="Google Shape;154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18"/>
                <p:cNvGrpSpPr/>
                <p:nvPr/>
              </p:nvGrpSpPr>
              <p:grpSpPr>
                <a:xfrm>
                  <a:off x="222066" y="876090"/>
                  <a:ext cx="62125" cy="979208"/>
                  <a:chOff x="910941" y="876090"/>
                  <a:chExt cx="62125" cy="979208"/>
                </a:xfrm>
              </p:grpSpPr>
              <p:sp>
                <p:nvSpPr>
                  <p:cNvPr id="1559" name="Google Shape;155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18"/>
                <p:cNvGrpSpPr/>
                <p:nvPr/>
              </p:nvGrpSpPr>
              <p:grpSpPr>
                <a:xfrm>
                  <a:off x="84291" y="876090"/>
                  <a:ext cx="62125" cy="979208"/>
                  <a:chOff x="910941" y="876090"/>
                  <a:chExt cx="62125" cy="979208"/>
                </a:xfrm>
              </p:grpSpPr>
              <p:sp>
                <p:nvSpPr>
                  <p:cNvPr id="1569" name="Google Shape;156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18"/>
                <p:cNvGrpSpPr/>
                <p:nvPr/>
              </p:nvGrpSpPr>
              <p:grpSpPr>
                <a:xfrm>
                  <a:off x="-53484" y="876090"/>
                  <a:ext cx="62125" cy="979208"/>
                  <a:chOff x="910941" y="876090"/>
                  <a:chExt cx="62125" cy="979208"/>
                </a:xfrm>
              </p:grpSpPr>
              <p:sp>
                <p:nvSpPr>
                  <p:cNvPr id="1579" name="Google Shape;157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8" name="Google Shape;1588;p18"/>
              <p:cNvSpPr/>
              <p:nvPr/>
            </p:nvSpPr>
            <p:spPr>
              <a:xfrm flipH="1">
                <a:off x="6846816"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flipH="1">
                <a:off x="8357178"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flipH="1">
                <a:off x="157353"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1" name="Google Shape;1591;p18"/>
              <p:cNvGrpSpPr/>
              <p:nvPr/>
            </p:nvGrpSpPr>
            <p:grpSpPr>
              <a:xfrm rot="-2243615" flipH="1">
                <a:off x="1312091" y="4596087"/>
                <a:ext cx="191654" cy="191644"/>
                <a:chOff x="5939341" y="4763875"/>
                <a:chExt cx="191650" cy="191640"/>
              </a:xfrm>
            </p:grpSpPr>
            <p:sp>
              <p:nvSpPr>
                <p:cNvPr id="1592" name="Google Shape;1592;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18"/>
              <p:cNvGrpSpPr/>
              <p:nvPr/>
            </p:nvGrpSpPr>
            <p:grpSpPr>
              <a:xfrm rot="-9108614" flipH="1">
                <a:off x="8492514" y="4309950"/>
                <a:ext cx="191653" cy="191643"/>
                <a:chOff x="5939341" y="4763875"/>
                <a:chExt cx="191650" cy="191640"/>
              </a:xfrm>
            </p:grpSpPr>
            <p:sp>
              <p:nvSpPr>
                <p:cNvPr id="1596" name="Google Shape;1596;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18"/>
              <p:cNvGrpSpPr/>
              <p:nvPr/>
            </p:nvGrpSpPr>
            <p:grpSpPr>
              <a:xfrm flipH="1">
                <a:off x="8083953" y="1478163"/>
                <a:ext cx="1135350" cy="1181050"/>
                <a:chOff x="-87012" y="2672250"/>
                <a:chExt cx="1135350" cy="1181050"/>
              </a:xfrm>
            </p:grpSpPr>
            <p:sp>
              <p:nvSpPr>
                <p:cNvPr id="1600" name="Google Shape;1600;p1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18"/>
              <p:cNvSpPr/>
              <p:nvPr/>
            </p:nvSpPr>
            <p:spPr>
              <a:xfrm rot="-4259867" flipH="1">
                <a:off x="314127" y="86091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8"/>
              <p:cNvSpPr/>
              <p:nvPr/>
            </p:nvSpPr>
            <p:spPr>
              <a:xfrm rot="-8594418" flipH="1">
                <a:off x="8327662" y="484366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8"/>
              <p:cNvSpPr/>
              <p:nvPr/>
            </p:nvSpPr>
            <p:spPr>
              <a:xfrm rot="8547125" flipH="1">
                <a:off x="1709398" y="4843632"/>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8"/>
              <p:cNvSpPr/>
              <p:nvPr/>
            </p:nvSpPr>
            <p:spPr>
              <a:xfrm rot="3063739" flipH="1">
                <a:off x="3008700" y="2396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8"/>
              <p:cNvSpPr/>
              <p:nvPr/>
            </p:nvSpPr>
            <p:spPr>
              <a:xfrm rot="-2903254" flipH="1">
                <a:off x="4050715"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18"/>
              <p:cNvGrpSpPr/>
              <p:nvPr/>
            </p:nvGrpSpPr>
            <p:grpSpPr>
              <a:xfrm rot="-2068701" flipH="1">
                <a:off x="-654660" y="3609380"/>
                <a:ext cx="1649498" cy="2513966"/>
                <a:chOff x="8543106" y="1985898"/>
                <a:chExt cx="1317585" cy="2007972"/>
              </a:xfrm>
            </p:grpSpPr>
            <p:sp>
              <p:nvSpPr>
                <p:cNvPr id="1608" name="Google Shape;1608;p18"/>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1609" name="Google Shape;1609;p18"/>
                <p:cNvGrpSpPr/>
                <p:nvPr/>
              </p:nvGrpSpPr>
              <p:grpSpPr>
                <a:xfrm rot="-5905845" flipH="1">
                  <a:off x="8427105" y="2519223"/>
                  <a:ext cx="1357084" cy="655836"/>
                  <a:chOff x="7708460" y="4378406"/>
                  <a:chExt cx="1357212" cy="655899"/>
                </a:xfrm>
              </p:grpSpPr>
              <p:sp>
                <p:nvSpPr>
                  <p:cNvPr id="1610" name="Google Shape;1610;p18"/>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8"/>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8"/>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8"/>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8"/>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8"/>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8"/>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8"/>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8"/>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8"/>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8"/>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1" name="Google Shape;1621;p18"/>
              <p:cNvGrpSpPr/>
              <p:nvPr/>
            </p:nvGrpSpPr>
            <p:grpSpPr>
              <a:xfrm flipH="1">
                <a:off x="6634007" y="4706420"/>
                <a:ext cx="1323848" cy="358724"/>
                <a:chOff x="3111721" y="3719070"/>
                <a:chExt cx="2418429" cy="764055"/>
              </a:xfrm>
            </p:grpSpPr>
            <p:sp>
              <p:nvSpPr>
                <p:cNvPr id="1622" name="Google Shape;1622;p18"/>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623" name="Google Shape;1623;p18"/>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624" name="Google Shape;1624;p18"/>
              <p:cNvGrpSpPr/>
              <p:nvPr/>
            </p:nvGrpSpPr>
            <p:grpSpPr>
              <a:xfrm rot="2700000" flipH="1">
                <a:off x="1898535" y="186016"/>
                <a:ext cx="191648" cy="191638"/>
                <a:chOff x="5939341" y="4763875"/>
                <a:chExt cx="191650" cy="191640"/>
              </a:xfrm>
            </p:grpSpPr>
            <p:sp>
              <p:nvSpPr>
                <p:cNvPr id="1625" name="Google Shape;1625;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8" name="Google Shape;1628;p18"/>
            <p:cNvSpPr/>
            <p:nvPr/>
          </p:nvSpPr>
          <p:spPr>
            <a:xfrm rot="5400000">
              <a:off x="483713" y="-18897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grpSp>
        <p:nvGrpSpPr>
          <p:cNvPr id="150" name="Google Shape;150;p3"/>
          <p:cNvGrpSpPr/>
          <p:nvPr/>
        </p:nvGrpSpPr>
        <p:grpSpPr>
          <a:xfrm>
            <a:off x="-978953" y="-962961"/>
            <a:ext cx="10131414" cy="6345819"/>
            <a:chOff x="-978953" y="-962961"/>
            <a:chExt cx="10131414" cy="6345819"/>
          </a:xfrm>
        </p:grpSpPr>
        <p:sp>
          <p:nvSpPr>
            <p:cNvPr id="151" name="Google Shape;151;p3"/>
            <p:cNvSpPr/>
            <p:nvPr/>
          </p:nvSpPr>
          <p:spPr>
            <a:xfrm rot="-5400000">
              <a:off x="7951388" y="421600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3"/>
            <p:cNvGrpSpPr/>
            <p:nvPr/>
          </p:nvGrpSpPr>
          <p:grpSpPr>
            <a:xfrm>
              <a:off x="8003316" y="4358665"/>
              <a:ext cx="1026550" cy="979208"/>
              <a:chOff x="-53484" y="876090"/>
              <a:chExt cx="1026550" cy="979208"/>
            </a:xfrm>
          </p:grpSpPr>
          <p:grpSp>
            <p:nvGrpSpPr>
              <p:cNvPr id="153" name="Google Shape;153;p3"/>
              <p:cNvGrpSpPr/>
              <p:nvPr/>
            </p:nvGrpSpPr>
            <p:grpSpPr>
              <a:xfrm>
                <a:off x="910941" y="876090"/>
                <a:ext cx="62125" cy="979208"/>
                <a:chOff x="910941" y="876090"/>
                <a:chExt cx="62125" cy="979208"/>
              </a:xfrm>
            </p:grpSpPr>
            <p:sp>
              <p:nvSpPr>
                <p:cNvPr id="154" name="Google Shape;15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3"/>
              <p:cNvGrpSpPr/>
              <p:nvPr/>
            </p:nvGrpSpPr>
            <p:grpSpPr>
              <a:xfrm>
                <a:off x="773166" y="876090"/>
                <a:ext cx="62125" cy="979208"/>
                <a:chOff x="910941" y="876090"/>
                <a:chExt cx="62125" cy="979208"/>
              </a:xfrm>
            </p:grpSpPr>
            <p:sp>
              <p:nvSpPr>
                <p:cNvPr id="164" name="Google Shape;16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3"/>
              <p:cNvGrpSpPr/>
              <p:nvPr/>
            </p:nvGrpSpPr>
            <p:grpSpPr>
              <a:xfrm>
                <a:off x="635391" y="876090"/>
                <a:ext cx="62125" cy="979208"/>
                <a:chOff x="910941" y="876090"/>
                <a:chExt cx="62125" cy="979208"/>
              </a:xfrm>
            </p:grpSpPr>
            <p:sp>
              <p:nvSpPr>
                <p:cNvPr id="174" name="Google Shape;17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
              <p:cNvGrpSpPr/>
              <p:nvPr/>
            </p:nvGrpSpPr>
            <p:grpSpPr>
              <a:xfrm>
                <a:off x="497616" y="876090"/>
                <a:ext cx="62125" cy="979208"/>
                <a:chOff x="910941" y="876090"/>
                <a:chExt cx="62125" cy="979208"/>
              </a:xfrm>
            </p:grpSpPr>
            <p:sp>
              <p:nvSpPr>
                <p:cNvPr id="184" name="Google Shape;18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359841" y="876090"/>
                <a:ext cx="62125" cy="979208"/>
                <a:chOff x="910941" y="876090"/>
                <a:chExt cx="62125" cy="979208"/>
              </a:xfrm>
            </p:grpSpPr>
            <p:sp>
              <p:nvSpPr>
                <p:cNvPr id="194" name="Google Shape;19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a:off x="222066" y="876090"/>
                <a:ext cx="62125" cy="979208"/>
                <a:chOff x="910941" y="876090"/>
                <a:chExt cx="62125" cy="979208"/>
              </a:xfrm>
            </p:grpSpPr>
            <p:sp>
              <p:nvSpPr>
                <p:cNvPr id="204" name="Google Shape;20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
              <p:cNvGrpSpPr/>
              <p:nvPr/>
            </p:nvGrpSpPr>
            <p:grpSpPr>
              <a:xfrm>
                <a:off x="84291" y="876090"/>
                <a:ext cx="62125" cy="979208"/>
                <a:chOff x="910941" y="876090"/>
                <a:chExt cx="62125" cy="979208"/>
              </a:xfrm>
            </p:grpSpPr>
            <p:sp>
              <p:nvSpPr>
                <p:cNvPr id="214" name="Google Shape;21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
              <p:cNvGrpSpPr/>
              <p:nvPr/>
            </p:nvGrpSpPr>
            <p:grpSpPr>
              <a:xfrm>
                <a:off x="-53484" y="876090"/>
                <a:ext cx="62125" cy="979208"/>
                <a:chOff x="910941" y="876090"/>
                <a:chExt cx="62125" cy="979208"/>
              </a:xfrm>
            </p:grpSpPr>
            <p:sp>
              <p:nvSpPr>
                <p:cNvPr id="224" name="Google Shape;22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3"/>
            <p:cNvGrpSpPr/>
            <p:nvPr/>
          </p:nvGrpSpPr>
          <p:grpSpPr>
            <a:xfrm rot="-10420984">
              <a:off x="7361952" y="-874885"/>
              <a:ext cx="1698464" cy="1766831"/>
              <a:chOff x="-87012" y="2672250"/>
              <a:chExt cx="1135350" cy="1181050"/>
            </a:xfrm>
          </p:grpSpPr>
          <p:sp>
            <p:nvSpPr>
              <p:cNvPr id="234" name="Google Shape;234;p3"/>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
            <p:cNvGrpSpPr/>
            <p:nvPr/>
          </p:nvGrpSpPr>
          <p:grpSpPr>
            <a:xfrm>
              <a:off x="7087458" y="-103947"/>
              <a:ext cx="1384865" cy="1283978"/>
              <a:chOff x="6782658" y="124653"/>
              <a:chExt cx="1384865" cy="1283978"/>
            </a:xfrm>
          </p:grpSpPr>
          <p:sp>
            <p:nvSpPr>
              <p:cNvPr id="237" name="Google Shape;237;p3"/>
              <p:cNvSpPr/>
              <p:nvPr/>
            </p:nvSpPr>
            <p:spPr>
              <a:xfrm rot="10186987" flipH="1">
                <a:off x="7034633" y="439517"/>
                <a:ext cx="157294" cy="618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rot="7385008" flipH="1">
                <a:off x="7281369" y="30924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5655878" flipH="1">
                <a:off x="7217140" y="661421"/>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9340956" flipH="1">
                <a:off x="7530333" y="513689"/>
                <a:ext cx="157361" cy="62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rot="6073450" flipH="1">
                <a:off x="7521192" y="822247"/>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rot="-1817277" flipH="1">
                <a:off x="7761944" y="1311052"/>
                <a:ext cx="157035"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5655878" flipH="1">
                <a:off x="7805397" y="746532"/>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275480" flipH="1">
                <a:off x="7735465" y="990876"/>
                <a:ext cx="157405" cy="620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rot="10596471" flipH="1">
                <a:off x="6987707" y="702168"/>
                <a:ext cx="157175"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rot="10524520" flipH="1">
                <a:off x="8007820" y="935066"/>
                <a:ext cx="157405" cy="6230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4686681" flipH="1">
                <a:off x="7102787" y="177046"/>
                <a:ext cx="157274"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5655878" flipH="1">
                <a:off x="6740890" y="572146"/>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rot="7385008" flipH="1">
                <a:off x="7206969" y="100129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rot="6073450" flipH="1">
                <a:off x="7469092" y="1134772"/>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
            <p:cNvGrpSpPr/>
            <p:nvPr/>
          </p:nvGrpSpPr>
          <p:grpSpPr>
            <a:xfrm>
              <a:off x="2085316" y="4822735"/>
              <a:ext cx="613200" cy="203475"/>
              <a:chOff x="502391" y="461197"/>
              <a:chExt cx="613200" cy="203475"/>
            </a:xfrm>
          </p:grpSpPr>
          <p:grpSp>
            <p:nvGrpSpPr>
              <p:cNvPr id="252" name="Google Shape;252;p3"/>
              <p:cNvGrpSpPr/>
              <p:nvPr/>
            </p:nvGrpSpPr>
            <p:grpSpPr>
              <a:xfrm>
                <a:off x="502391" y="602572"/>
                <a:ext cx="613200" cy="62100"/>
                <a:chOff x="502391" y="602572"/>
                <a:chExt cx="613200" cy="62100"/>
              </a:xfrm>
            </p:grpSpPr>
            <p:sp>
              <p:nvSpPr>
                <p:cNvPr id="253" name="Google Shape;253;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
              <p:cNvGrpSpPr/>
              <p:nvPr/>
            </p:nvGrpSpPr>
            <p:grpSpPr>
              <a:xfrm>
                <a:off x="502391" y="461197"/>
                <a:ext cx="613200" cy="62100"/>
                <a:chOff x="502391" y="602572"/>
                <a:chExt cx="613200" cy="62100"/>
              </a:xfrm>
            </p:grpSpPr>
            <p:sp>
              <p:nvSpPr>
                <p:cNvPr id="259" name="Google Shape;259;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3"/>
            <p:cNvSpPr/>
            <p:nvPr/>
          </p:nvSpPr>
          <p:spPr>
            <a:xfrm>
              <a:off x="8732325" y="5573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38488" y="4546150"/>
              <a:ext cx="505200" cy="3465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9879501">
              <a:off x="1018047" y="4828670"/>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
            <p:cNvGrpSpPr/>
            <p:nvPr/>
          </p:nvGrpSpPr>
          <p:grpSpPr>
            <a:xfrm>
              <a:off x="-978953" y="-666752"/>
              <a:ext cx="2271650" cy="2045375"/>
              <a:chOff x="-597953" y="-430502"/>
              <a:chExt cx="2271650" cy="2045375"/>
            </a:xfrm>
          </p:grpSpPr>
          <p:sp>
            <p:nvSpPr>
              <p:cNvPr id="268" name="Google Shape;268;p3"/>
              <p:cNvSpPr/>
              <p:nvPr/>
            </p:nvSpPr>
            <p:spPr>
              <a:xfrm>
                <a:off x="-597953" y="-430502"/>
                <a:ext cx="2271650" cy="2045375"/>
              </a:xfrm>
              <a:custGeom>
                <a:avLst/>
                <a:gdLst/>
                <a:ahLst/>
                <a:cxnLst/>
                <a:rect l="l" t="t" r="r" b="b"/>
                <a:pathLst>
                  <a:path w="90866" h="81815" extrusionOk="0">
                    <a:moveTo>
                      <a:pt x="3677" y="63952"/>
                    </a:moveTo>
                    <a:cubicBezTo>
                      <a:pt x="6158" y="73874"/>
                      <a:pt x="10325" y="78438"/>
                      <a:pt x="16179" y="80621"/>
                    </a:cubicBezTo>
                    <a:cubicBezTo>
                      <a:pt x="22033" y="82804"/>
                      <a:pt x="33741" y="81911"/>
                      <a:pt x="38801" y="77049"/>
                    </a:cubicBezTo>
                    <a:cubicBezTo>
                      <a:pt x="43861" y="72187"/>
                      <a:pt x="42770" y="57900"/>
                      <a:pt x="46540" y="51451"/>
                    </a:cubicBezTo>
                    <a:cubicBezTo>
                      <a:pt x="50310" y="45002"/>
                      <a:pt x="54676" y="41728"/>
                      <a:pt x="61423" y="38354"/>
                    </a:cubicBezTo>
                    <a:cubicBezTo>
                      <a:pt x="68170" y="34981"/>
                      <a:pt x="82457" y="35179"/>
                      <a:pt x="87021" y="31210"/>
                    </a:cubicBezTo>
                    <a:cubicBezTo>
                      <a:pt x="91585" y="27241"/>
                      <a:pt x="91784" y="19502"/>
                      <a:pt x="88807" y="14541"/>
                    </a:cubicBezTo>
                    <a:cubicBezTo>
                      <a:pt x="85831" y="9580"/>
                      <a:pt x="80473" y="3429"/>
                      <a:pt x="69162" y="1445"/>
                    </a:cubicBezTo>
                    <a:cubicBezTo>
                      <a:pt x="57851" y="-539"/>
                      <a:pt x="32252" y="-639"/>
                      <a:pt x="20941" y="2635"/>
                    </a:cubicBezTo>
                    <a:cubicBezTo>
                      <a:pt x="9630" y="5909"/>
                      <a:pt x="4173" y="10871"/>
                      <a:pt x="1296" y="21090"/>
                    </a:cubicBezTo>
                    <a:cubicBezTo>
                      <a:pt x="-1581" y="31310"/>
                      <a:pt x="1197" y="54030"/>
                      <a:pt x="3677" y="63952"/>
                    </a:cubicBezTo>
                    <a:close/>
                  </a:path>
                </a:pathLst>
              </a:custGeom>
              <a:noFill/>
              <a:ln w="38100" cap="flat" cmpd="sng">
                <a:solidFill>
                  <a:schemeClr val="dk1"/>
                </a:solidFill>
                <a:prstDash val="solid"/>
                <a:round/>
                <a:headEnd type="none" w="med" len="med"/>
                <a:tailEnd type="none" w="med" len="med"/>
              </a:ln>
            </p:spPr>
          </p:sp>
          <p:sp>
            <p:nvSpPr>
              <p:cNvPr id="269" name="Google Shape;269;p3"/>
              <p:cNvSpPr/>
              <p:nvPr/>
            </p:nvSpPr>
            <p:spPr>
              <a:xfrm>
                <a:off x="-429459" y="-303215"/>
                <a:ext cx="1879050" cy="1788275"/>
              </a:xfrm>
              <a:custGeom>
                <a:avLst/>
                <a:gdLst/>
                <a:ahLst/>
                <a:cxnLst/>
                <a:rect l="l" t="t" r="r" b="b"/>
                <a:pathLst>
                  <a:path w="75162" h="71531" extrusionOk="0">
                    <a:moveTo>
                      <a:pt x="1700" y="16892"/>
                    </a:moveTo>
                    <a:cubicBezTo>
                      <a:pt x="-1822" y="26864"/>
                      <a:pt x="856" y="51272"/>
                      <a:pt x="3188" y="60350"/>
                    </a:cubicBezTo>
                    <a:cubicBezTo>
                      <a:pt x="5520" y="69429"/>
                      <a:pt x="10977" y="70520"/>
                      <a:pt x="15690" y="71363"/>
                    </a:cubicBezTo>
                    <a:cubicBezTo>
                      <a:pt x="20403" y="72206"/>
                      <a:pt x="27894" y="69825"/>
                      <a:pt x="31466" y="65410"/>
                    </a:cubicBezTo>
                    <a:cubicBezTo>
                      <a:pt x="35038" y="60995"/>
                      <a:pt x="34343" y="50577"/>
                      <a:pt x="37121" y="44872"/>
                    </a:cubicBezTo>
                    <a:cubicBezTo>
                      <a:pt x="39899" y="39167"/>
                      <a:pt x="42627" y="34404"/>
                      <a:pt x="48134" y="31179"/>
                    </a:cubicBezTo>
                    <a:cubicBezTo>
                      <a:pt x="53641" y="27954"/>
                      <a:pt x="65696" y="28352"/>
                      <a:pt x="70161" y="25524"/>
                    </a:cubicBezTo>
                    <a:cubicBezTo>
                      <a:pt x="74626" y="22696"/>
                      <a:pt x="75717" y="17636"/>
                      <a:pt x="74923" y="14213"/>
                    </a:cubicBezTo>
                    <a:cubicBezTo>
                      <a:pt x="74129" y="10790"/>
                      <a:pt x="73832" y="7268"/>
                      <a:pt x="65398" y="4986"/>
                    </a:cubicBezTo>
                    <a:cubicBezTo>
                      <a:pt x="56965" y="2704"/>
                      <a:pt x="34938" y="-1463"/>
                      <a:pt x="24322" y="521"/>
                    </a:cubicBezTo>
                    <a:cubicBezTo>
                      <a:pt x="13706" y="2505"/>
                      <a:pt x="5222" y="6921"/>
                      <a:pt x="1700" y="16892"/>
                    </a:cubicBezTo>
                    <a:close/>
                  </a:path>
                </a:pathLst>
              </a:custGeom>
              <a:noFill/>
              <a:ln w="38100" cap="flat" cmpd="sng">
                <a:solidFill>
                  <a:schemeClr val="dk1"/>
                </a:solidFill>
                <a:prstDash val="solid"/>
                <a:round/>
                <a:headEnd type="none" w="med" len="med"/>
                <a:tailEnd type="none" w="med" len="med"/>
              </a:ln>
            </p:spPr>
          </p:sp>
          <p:sp>
            <p:nvSpPr>
              <p:cNvPr id="270" name="Google Shape;270;p3"/>
              <p:cNvSpPr/>
              <p:nvPr/>
            </p:nvSpPr>
            <p:spPr>
              <a:xfrm>
                <a:off x="-255266" y="-196009"/>
                <a:ext cx="1413800" cy="1541225"/>
              </a:xfrm>
              <a:custGeom>
                <a:avLst/>
                <a:gdLst/>
                <a:ahLst/>
                <a:cxnLst/>
                <a:rect l="l" t="t" r="r" b="b"/>
                <a:pathLst>
                  <a:path w="56552" h="61649" extrusionOk="0">
                    <a:moveTo>
                      <a:pt x="91" y="30165"/>
                    </a:moveTo>
                    <a:cubicBezTo>
                      <a:pt x="289" y="37557"/>
                      <a:pt x="388" y="50256"/>
                      <a:pt x="3067" y="55465"/>
                    </a:cubicBezTo>
                    <a:cubicBezTo>
                      <a:pt x="5746" y="60674"/>
                      <a:pt x="12791" y="62311"/>
                      <a:pt x="16164" y="61418"/>
                    </a:cubicBezTo>
                    <a:cubicBezTo>
                      <a:pt x="19538" y="60525"/>
                      <a:pt x="21522" y="56607"/>
                      <a:pt x="23308" y="50108"/>
                    </a:cubicBezTo>
                    <a:cubicBezTo>
                      <a:pt x="25094" y="43609"/>
                      <a:pt x="21870" y="28479"/>
                      <a:pt x="26880" y="22426"/>
                    </a:cubicBezTo>
                    <a:cubicBezTo>
                      <a:pt x="31891" y="16374"/>
                      <a:pt x="48857" y="16869"/>
                      <a:pt x="53371" y="13793"/>
                    </a:cubicBezTo>
                    <a:cubicBezTo>
                      <a:pt x="57885" y="10717"/>
                      <a:pt x="57141" y="6203"/>
                      <a:pt x="53966" y="3971"/>
                    </a:cubicBezTo>
                    <a:cubicBezTo>
                      <a:pt x="50791" y="1739"/>
                      <a:pt x="41266" y="846"/>
                      <a:pt x="34321" y="399"/>
                    </a:cubicBezTo>
                    <a:cubicBezTo>
                      <a:pt x="27376" y="-47"/>
                      <a:pt x="17702" y="-494"/>
                      <a:pt x="12295" y="1292"/>
                    </a:cubicBezTo>
                    <a:cubicBezTo>
                      <a:pt x="6888" y="3078"/>
                      <a:pt x="3911" y="6303"/>
                      <a:pt x="1877" y="11115"/>
                    </a:cubicBezTo>
                    <a:cubicBezTo>
                      <a:pt x="-157" y="15927"/>
                      <a:pt x="-107" y="22773"/>
                      <a:pt x="91" y="30165"/>
                    </a:cubicBezTo>
                    <a:close/>
                  </a:path>
                </a:pathLst>
              </a:custGeom>
              <a:noFill/>
              <a:ln w="38100" cap="flat" cmpd="sng">
                <a:solidFill>
                  <a:schemeClr val="dk1"/>
                </a:solidFill>
                <a:prstDash val="solid"/>
                <a:round/>
                <a:headEnd type="none" w="med" len="med"/>
                <a:tailEnd type="none" w="med" len="med"/>
              </a:ln>
            </p:spPr>
          </p:sp>
          <p:sp>
            <p:nvSpPr>
              <p:cNvPr id="271" name="Google Shape;271;p3"/>
              <p:cNvSpPr/>
              <p:nvPr/>
            </p:nvSpPr>
            <p:spPr>
              <a:xfrm>
                <a:off x="-129254" y="-97610"/>
                <a:ext cx="597350" cy="1280025"/>
              </a:xfrm>
              <a:custGeom>
                <a:avLst/>
                <a:gdLst/>
                <a:ahLst/>
                <a:cxnLst/>
                <a:rect l="l" t="t" r="r" b="b"/>
                <a:pathLst>
                  <a:path w="23894" h="51201" extrusionOk="0">
                    <a:moveTo>
                      <a:pt x="1003" y="41111"/>
                    </a:moveTo>
                    <a:cubicBezTo>
                      <a:pt x="1747" y="47660"/>
                      <a:pt x="3285" y="49445"/>
                      <a:pt x="4872" y="50636"/>
                    </a:cubicBezTo>
                    <a:cubicBezTo>
                      <a:pt x="6460" y="51827"/>
                      <a:pt x="9982" y="51182"/>
                      <a:pt x="10528" y="48255"/>
                    </a:cubicBezTo>
                    <a:cubicBezTo>
                      <a:pt x="11074" y="45328"/>
                      <a:pt x="8395" y="39424"/>
                      <a:pt x="8147" y="33074"/>
                    </a:cubicBezTo>
                    <a:cubicBezTo>
                      <a:pt x="7899" y="26724"/>
                      <a:pt x="6560" y="14669"/>
                      <a:pt x="9040" y="10155"/>
                    </a:cubicBezTo>
                    <a:cubicBezTo>
                      <a:pt x="11520" y="5641"/>
                      <a:pt x="21094" y="7625"/>
                      <a:pt x="23029" y="5988"/>
                    </a:cubicBezTo>
                    <a:cubicBezTo>
                      <a:pt x="24964" y="4351"/>
                      <a:pt x="23426" y="1027"/>
                      <a:pt x="20648" y="332"/>
                    </a:cubicBezTo>
                    <a:cubicBezTo>
                      <a:pt x="17870" y="-363"/>
                      <a:pt x="9734" y="-15"/>
                      <a:pt x="6361" y="1820"/>
                    </a:cubicBezTo>
                    <a:cubicBezTo>
                      <a:pt x="2988" y="3656"/>
                      <a:pt x="1301" y="4797"/>
                      <a:pt x="408" y="11345"/>
                    </a:cubicBezTo>
                    <a:cubicBezTo>
                      <a:pt x="-485" y="17894"/>
                      <a:pt x="259" y="34563"/>
                      <a:pt x="1003" y="41111"/>
                    </a:cubicBezTo>
                    <a:close/>
                  </a:path>
                </a:pathLst>
              </a:custGeom>
              <a:noFill/>
              <a:ln w="38100" cap="flat" cmpd="sng">
                <a:solidFill>
                  <a:schemeClr val="dk1"/>
                </a:solidFill>
                <a:prstDash val="solid"/>
                <a:round/>
                <a:headEnd type="none" w="med" len="med"/>
                <a:tailEnd type="none" w="med" len="med"/>
              </a:ln>
            </p:spPr>
          </p:sp>
        </p:grpSp>
        <p:sp>
          <p:nvSpPr>
            <p:cNvPr id="272" name="Google Shape;272;p3"/>
            <p:cNvSpPr/>
            <p:nvPr/>
          </p:nvSpPr>
          <p:spPr>
            <a:xfrm rot="5912600">
              <a:off x="3208067" y="5133685"/>
              <a:ext cx="40590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897031">
              <a:off x="8736245" y="36778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3935676">
              <a:off x="7062234" y="4377481"/>
              <a:ext cx="405866" cy="8431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9366379">
              <a:off x="159559" y="3934112"/>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8098203">
              <a:off x="1960410" y="-189289"/>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8098203">
              <a:off x="6144260" y="70861"/>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
            <p:cNvGrpSpPr/>
            <p:nvPr/>
          </p:nvGrpSpPr>
          <p:grpSpPr>
            <a:xfrm rot="3414734">
              <a:off x="1221041" y="277035"/>
              <a:ext cx="191642" cy="191632"/>
              <a:chOff x="5939341" y="4763875"/>
              <a:chExt cx="191650" cy="191640"/>
            </a:xfrm>
          </p:grpSpPr>
          <p:sp>
            <p:nvSpPr>
              <p:cNvPr id="279" name="Google Shape;279;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
            <p:cNvGrpSpPr/>
            <p:nvPr/>
          </p:nvGrpSpPr>
          <p:grpSpPr>
            <a:xfrm rot="8597638">
              <a:off x="6913214" y="4800695"/>
              <a:ext cx="191647" cy="191637"/>
              <a:chOff x="5939341" y="4763875"/>
              <a:chExt cx="191650" cy="191640"/>
            </a:xfrm>
          </p:grpSpPr>
          <p:sp>
            <p:nvSpPr>
              <p:cNvPr id="283" name="Google Shape;283;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
            <p:cNvGrpSpPr/>
            <p:nvPr/>
          </p:nvGrpSpPr>
          <p:grpSpPr>
            <a:xfrm rot="-9813291">
              <a:off x="5306158" y="150091"/>
              <a:ext cx="191652" cy="191642"/>
              <a:chOff x="5939341" y="4763875"/>
              <a:chExt cx="191650" cy="191640"/>
            </a:xfrm>
          </p:grpSpPr>
          <p:sp>
            <p:nvSpPr>
              <p:cNvPr id="287" name="Google Shape;287;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txBox="1">
            <a:spLocks noGrp="1"/>
          </p:cNvSpPr>
          <p:nvPr>
            <p:ph type="title" hasCustomPrompt="1"/>
          </p:nvPr>
        </p:nvSpPr>
        <p:spPr>
          <a:xfrm>
            <a:off x="4008300" y="1516577"/>
            <a:ext cx="11274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1" name="Google Shape;291;p3"/>
          <p:cNvSpPr txBox="1">
            <a:spLocks noGrp="1"/>
          </p:cNvSpPr>
          <p:nvPr>
            <p:ph type="title" idx="2"/>
          </p:nvPr>
        </p:nvSpPr>
        <p:spPr>
          <a:xfrm>
            <a:off x="1449450" y="2277523"/>
            <a:ext cx="6245100" cy="13494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2"/>
        <p:cNvGrpSpPr/>
        <p:nvPr/>
      </p:nvGrpSpPr>
      <p:grpSpPr>
        <a:xfrm>
          <a:off x="0" y="0"/>
          <a:ext cx="0" cy="0"/>
          <a:chOff x="0" y="0"/>
          <a:chExt cx="0" cy="0"/>
        </a:xfrm>
      </p:grpSpPr>
      <p:sp>
        <p:nvSpPr>
          <p:cNvPr id="293" name="Google Shape;293;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4"/>
          <p:cNvSpPr txBox="1">
            <a:spLocks noGrp="1"/>
          </p:cNvSpPr>
          <p:nvPr>
            <p:ph type="body" idx="1"/>
          </p:nvPr>
        </p:nvSpPr>
        <p:spPr>
          <a:xfrm>
            <a:off x="1157350" y="1783200"/>
            <a:ext cx="3010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600"/>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grpSp>
        <p:nvGrpSpPr>
          <p:cNvPr id="295" name="Google Shape;295;p4"/>
          <p:cNvGrpSpPr/>
          <p:nvPr/>
        </p:nvGrpSpPr>
        <p:grpSpPr>
          <a:xfrm>
            <a:off x="-1067525" y="-1067756"/>
            <a:ext cx="10744134" cy="7061331"/>
            <a:chOff x="-1067525" y="-1067756"/>
            <a:chExt cx="10744134" cy="7061331"/>
          </a:xfrm>
        </p:grpSpPr>
        <p:grpSp>
          <p:nvGrpSpPr>
            <p:cNvPr id="296" name="Google Shape;296;p4"/>
            <p:cNvGrpSpPr/>
            <p:nvPr/>
          </p:nvGrpSpPr>
          <p:grpSpPr>
            <a:xfrm>
              <a:off x="-1067525" y="3997975"/>
              <a:ext cx="1995600" cy="1995600"/>
              <a:chOff x="-1666100" y="4430050"/>
              <a:chExt cx="1995600" cy="1995600"/>
            </a:xfrm>
          </p:grpSpPr>
          <p:sp>
            <p:nvSpPr>
              <p:cNvPr id="297" name="Google Shape;297;p4"/>
              <p:cNvSpPr/>
              <p:nvPr/>
            </p:nvSpPr>
            <p:spPr>
              <a:xfrm>
                <a:off x="-1666100" y="443005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08334" y="6228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0310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728609" y="613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265334" y="6039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227559"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492109" y="56614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333384" y="5427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37509" y="5449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424109" y="5163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235109" y="499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393859" y="58202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20409" y="6047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569859" y="619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62309" y="6001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318259" y="477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068809" y="4732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90809" y="4709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887384" y="456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09384" y="4542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50634" y="4845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86059" y="50189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61634" y="4724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29684" y="58429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63384" y="56236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5834" y="5374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314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74191"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40741" y="5434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87816" y="51625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8009" y="4875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73334" y="62057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834459" y="60167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728609" y="626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4"/>
            <p:cNvGrpSpPr/>
            <p:nvPr/>
          </p:nvGrpSpPr>
          <p:grpSpPr>
            <a:xfrm rot="6701819">
              <a:off x="-867564" y="-503845"/>
              <a:ext cx="2078011" cy="1273940"/>
              <a:chOff x="-498597" y="4604301"/>
              <a:chExt cx="1545125" cy="947250"/>
            </a:xfrm>
          </p:grpSpPr>
          <p:sp>
            <p:nvSpPr>
              <p:cNvPr id="332" name="Google Shape;332;p4"/>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333" name="Google Shape;333;p4"/>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334" name="Google Shape;334;p4"/>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335" name="Google Shape;335;p4"/>
            <p:cNvSpPr/>
            <p:nvPr/>
          </p:nvSpPr>
          <p:spPr>
            <a:xfrm>
              <a:off x="176550" y="31867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97513" y="37311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4"/>
            <p:cNvGrpSpPr/>
            <p:nvPr/>
          </p:nvGrpSpPr>
          <p:grpSpPr>
            <a:xfrm rot="-2700000">
              <a:off x="8808045" y="3301891"/>
              <a:ext cx="191648" cy="191638"/>
              <a:chOff x="5939341" y="4763875"/>
              <a:chExt cx="191650" cy="191640"/>
            </a:xfrm>
          </p:grpSpPr>
          <p:sp>
            <p:nvSpPr>
              <p:cNvPr id="339" name="Google Shape;339;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4"/>
            <p:cNvGrpSpPr/>
            <p:nvPr/>
          </p:nvGrpSpPr>
          <p:grpSpPr>
            <a:xfrm rot="3414734">
              <a:off x="1184166" y="4778585"/>
              <a:ext cx="191642" cy="191632"/>
              <a:chOff x="5939341" y="4763875"/>
              <a:chExt cx="191650" cy="191640"/>
            </a:xfrm>
          </p:grpSpPr>
          <p:sp>
            <p:nvSpPr>
              <p:cNvPr id="343" name="Google Shape;343;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4"/>
            <p:cNvGrpSpPr/>
            <p:nvPr/>
          </p:nvGrpSpPr>
          <p:grpSpPr>
            <a:xfrm rot="-570904">
              <a:off x="191067" y="1184176"/>
              <a:ext cx="191642" cy="191632"/>
              <a:chOff x="5939341" y="4763875"/>
              <a:chExt cx="191650" cy="191640"/>
            </a:xfrm>
          </p:grpSpPr>
          <p:sp>
            <p:nvSpPr>
              <p:cNvPr id="347" name="Google Shape;347;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4"/>
            <p:cNvGrpSpPr/>
            <p:nvPr/>
          </p:nvGrpSpPr>
          <p:grpSpPr>
            <a:xfrm rot="10800000">
              <a:off x="6818327" y="31385"/>
              <a:ext cx="613200" cy="203475"/>
              <a:chOff x="502391" y="461197"/>
              <a:chExt cx="613200" cy="203475"/>
            </a:xfrm>
          </p:grpSpPr>
          <p:grpSp>
            <p:nvGrpSpPr>
              <p:cNvPr id="351" name="Google Shape;351;p4"/>
              <p:cNvGrpSpPr/>
              <p:nvPr/>
            </p:nvGrpSpPr>
            <p:grpSpPr>
              <a:xfrm>
                <a:off x="502391" y="602572"/>
                <a:ext cx="613200" cy="62100"/>
                <a:chOff x="502391" y="602572"/>
                <a:chExt cx="613200" cy="62100"/>
              </a:xfrm>
            </p:grpSpPr>
            <p:sp>
              <p:nvSpPr>
                <p:cNvPr id="352" name="Google Shape;352;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02391" y="461197"/>
                <a:ext cx="613200" cy="62100"/>
                <a:chOff x="502391" y="602572"/>
                <a:chExt cx="613200" cy="62100"/>
              </a:xfrm>
            </p:grpSpPr>
            <p:sp>
              <p:nvSpPr>
                <p:cNvPr id="358" name="Google Shape;358;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4"/>
            <p:cNvSpPr/>
            <p:nvPr/>
          </p:nvSpPr>
          <p:spPr>
            <a:xfrm rot="6365449">
              <a:off x="1650397" y="5216128"/>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10566086">
              <a:off x="8843660" y="20024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414903">
              <a:off x="8629602" y="418579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4668106">
              <a:off x="1119096" y="-2541"/>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218540">
              <a:off x="6059043" y="4832167"/>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4"/>
            <p:cNvGrpSpPr/>
            <p:nvPr/>
          </p:nvGrpSpPr>
          <p:grpSpPr>
            <a:xfrm flipH="1">
              <a:off x="8352761" y="4695045"/>
              <a:ext cx="1323848" cy="358724"/>
              <a:chOff x="3111721" y="3719070"/>
              <a:chExt cx="2418429" cy="764055"/>
            </a:xfrm>
          </p:grpSpPr>
          <p:sp>
            <p:nvSpPr>
              <p:cNvPr id="370" name="Google Shape;370;p4"/>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371" name="Google Shape;371;p4"/>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2"/>
        <p:cNvGrpSpPr/>
        <p:nvPr/>
      </p:nvGrpSpPr>
      <p:grpSpPr>
        <a:xfrm>
          <a:off x="0" y="0"/>
          <a:ext cx="0" cy="0"/>
          <a:chOff x="0" y="0"/>
          <a:chExt cx="0" cy="0"/>
        </a:xfrm>
      </p:grpSpPr>
      <p:grpSp>
        <p:nvGrpSpPr>
          <p:cNvPr id="373" name="Google Shape;373;p5"/>
          <p:cNvGrpSpPr/>
          <p:nvPr/>
        </p:nvGrpSpPr>
        <p:grpSpPr>
          <a:xfrm>
            <a:off x="-150470" y="-179419"/>
            <a:ext cx="9565939" cy="5621515"/>
            <a:chOff x="-150470" y="-179419"/>
            <a:chExt cx="9565939" cy="5621515"/>
          </a:xfrm>
        </p:grpSpPr>
        <p:grpSp>
          <p:nvGrpSpPr>
            <p:cNvPr id="374" name="Google Shape;374;p5"/>
            <p:cNvGrpSpPr/>
            <p:nvPr/>
          </p:nvGrpSpPr>
          <p:grpSpPr>
            <a:xfrm rot="-3491985">
              <a:off x="8519903" y="4536407"/>
              <a:ext cx="742882" cy="772784"/>
              <a:chOff x="-87012" y="2672250"/>
              <a:chExt cx="1135350" cy="1181050"/>
            </a:xfrm>
          </p:grpSpPr>
          <p:sp>
            <p:nvSpPr>
              <p:cNvPr id="375" name="Google Shape;375;p5"/>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5"/>
            <p:cNvSpPr/>
            <p:nvPr/>
          </p:nvSpPr>
          <p:spPr>
            <a:xfrm rot="-8672170">
              <a:off x="8886206" y="4209235"/>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rot="-3253860">
              <a:off x="-200607" y="22894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rot="-3253860">
              <a:off x="8163780" y="47049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rot="3592297">
              <a:off x="639214" y="-24910"/>
              <a:ext cx="405826" cy="8428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89750" y="13012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rot="10800000">
              <a:off x="63538" y="73832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687300" y="35847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rot="9879501">
              <a:off x="501934" y="-7242"/>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5"/>
            <p:cNvGrpSpPr/>
            <p:nvPr/>
          </p:nvGrpSpPr>
          <p:grpSpPr>
            <a:xfrm rot="-2700000">
              <a:off x="1103170" y="-17459"/>
              <a:ext cx="191648" cy="191638"/>
              <a:chOff x="5939341" y="4763875"/>
              <a:chExt cx="191650" cy="191640"/>
            </a:xfrm>
          </p:grpSpPr>
          <p:sp>
            <p:nvSpPr>
              <p:cNvPr id="386" name="Google Shape;386;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5"/>
            <p:cNvGrpSpPr/>
            <p:nvPr/>
          </p:nvGrpSpPr>
          <p:grpSpPr>
            <a:xfrm rot="3414734">
              <a:off x="7504341" y="4779385"/>
              <a:ext cx="191642" cy="191632"/>
              <a:chOff x="5939341" y="4763875"/>
              <a:chExt cx="191650" cy="191640"/>
            </a:xfrm>
          </p:grpSpPr>
          <p:sp>
            <p:nvSpPr>
              <p:cNvPr id="390" name="Google Shape;390;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570904">
              <a:off x="8764730" y="3055926"/>
              <a:ext cx="191642" cy="191632"/>
              <a:chOff x="5939341" y="4763875"/>
              <a:chExt cx="191650" cy="191640"/>
            </a:xfrm>
          </p:grpSpPr>
          <p:sp>
            <p:nvSpPr>
              <p:cNvPr id="394" name="Google Shape;394;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5"/>
          <p:cNvSpPr txBox="1">
            <a:spLocks noGrp="1"/>
          </p:cNvSpPr>
          <p:nvPr>
            <p:ph type="subTitle" idx="1"/>
          </p:nvPr>
        </p:nvSpPr>
        <p:spPr>
          <a:xfrm>
            <a:off x="45720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8" name="Google Shape;398;p5"/>
          <p:cNvSpPr txBox="1">
            <a:spLocks noGrp="1"/>
          </p:cNvSpPr>
          <p:nvPr>
            <p:ph type="subTitle" idx="2"/>
          </p:nvPr>
        </p:nvSpPr>
        <p:spPr>
          <a:xfrm>
            <a:off x="6585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9" name="Google Shape;399;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0"/>
        <p:cNvGrpSpPr/>
        <p:nvPr/>
      </p:nvGrpSpPr>
      <p:grpSpPr>
        <a:xfrm>
          <a:off x="0" y="0"/>
          <a:ext cx="0" cy="0"/>
          <a:chOff x="0" y="0"/>
          <a:chExt cx="0" cy="0"/>
        </a:xfrm>
      </p:grpSpPr>
      <p:sp>
        <p:nvSpPr>
          <p:cNvPr id="401" name="Google Shape;401;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2" name="Google Shape;402;p6"/>
          <p:cNvGrpSpPr/>
          <p:nvPr/>
        </p:nvGrpSpPr>
        <p:grpSpPr>
          <a:xfrm>
            <a:off x="-327537" y="-281809"/>
            <a:ext cx="10314507" cy="5672434"/>
            <a:chOff x="-327537" y="-281809"/>
            <a:chExt cx="10314507" cy="5672434"/>
          </a:xfrm>
        </p:grpSpPr>
        <p:sp>
          <p:nvSpPr>
            <p:cNvPr id="403" name="Google Shape;403;p6"/>
            <p:cNvSpPr/>
            <p:nvPr/>
          </p:nvSpPr>
          <p:spPr>
            <a:xfrm>
              <a:off x="7680170"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404" name="Google Shape;404;p6"/>
            <p:cNvSpPr/>
            <p:nvPr/>
          </p:nvSpPr>
          <p:spPr>
            <a:xfrm rot="-5400000">
              <a:off x="8548500" y="4473775"/>
              <a:ext cx="505200" cy="346500"/>
            </a:xfrm>
            <a:prstGeom prst="triangle">
              <a:avLst>
                <a:gd name="adj" fmla="val 50000"/>
              </a:avLst>
            </a:prstGeom>
            <a:solidFill>
              <a:schemeClr val="accent3"/>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327537" y="4411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8652591" y="1050540"/>
              <a:ext cx="1026550" cy="979208"/>
              <a:chOff x="-53484" y="876090"/>
              <a:chExt cx="1026550" cy="979208"/>
            </a:xfrm>
          </p:grpSpPr>
          <p:grpSp>
            <p:nvGrpSpPr>
              <p:cNvPr id="407" name="Google Shape;407;p6"/>
              <p:cNvGrpSpPr/>
              <p:nvPr/>
            </p:nvGrpSpPr>
            <p:grpSpPr>
              <a:xfrm>
                <a:off x="910941" y="876090"/>
                <a:ext cx="62125" cy="979208"/>
                <a:chOff x="910941" y="876090"/>
                <a:chExt cx="62125" cy="979208"/>
              </a:xfrm>
            </p:grpSpPr>
            <p:sp>
              <p:nvSpPr>
                <p:cNvPr id="408" name="Google Shape;40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6"/>
              <p:cNvGrpSpPr/>
              <p:nvPr/>
            </p:nvGrpSpPr>
            <p:grpSpPr>
              <a:xfrm>
                <a:off x="773166" y="876090"/>
                <a:ext cx="62125" cy="979208"/>
                <a:chOff x="910941" y="876090"/>
                <a:chExt cx="62125" cy="979208"/>
              </a:xfrm>
            </p:grpSpPr>
            <p:sp>
              <p:nvSpPr>
                <p:cNvPr id="418" name="Google Shape;41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6"/>
              <p:cNvGrpSpPr/>
              <p:nvPr/>
            </p:nvGrpSpPr>
            <p:grpSpPr>
              <a:xfrm>
                <a:off x="635391" y="876090"/>
                <a:ext cx="62125" cy="979208"/>
                <a:chOff x="910941" y="876090"/>
                <a:chExt cx="62125" cy="979208"/>
              </a:xfrm>
            </p:grpSpPr>
            <p:sp>
              <p:nvSpPr>
                <p:cNvPr id="428" name="Google Shape;42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6"/>
              <p:cNvGrpSpPr/>
              <p:nvPr/>
            </p:nvGrpSpPr>
            <p:grpSpPr>
              <a:xfrm>
                <a:off x="497616" y="876090"/>
                <a:ext cx="62125" cy="979208"/>
                <a:chOff x="910941" y="876090"/>
                <a:chExt cx="62125" cy="979208"/>
              </a:xfrm>
            </p:grpSpPr>
            <p:sp>
              <p:nvSpPr>
                <p:cNvPr id="438" name="Google Shape;43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6"/>
              <p:cNvGrpSpPr/>
              <p:nvPr/>
            </p:nvGrpSpPr>
            <p:grpSpPr>
              <a:xfrm>
                <a:off x="359841" y="876090"/>
                <a:ext cx="62125" cy="979208"/>
                <a:chOff x="910941" y="876090"/>
                <a:chExt cx="62125" cy="979208"/>
              </a:xfrm>
            </p:grpSpPr>
            <p:sp>
              <p:nvSpPr>
                <p:cNvPr id="448" name="Google Shape;44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6"/>
              <p:cNvGrpSpPr/>
              <p:nvPr/>
            </p:nvGrpSpPr>
            <p:grpSpPr>
              <a:xfrm>
                <a:off x="222066" y="876090"/>
                <a:ext cx="62125" cy="979208"/>
                <a:chOff x="910941" y="876090"/>
                <a:chExt cx="62125" cy="979208"/>
              </a:xfrm>
            </p:grpSpPr>
            <p:sp>
              <p:nvSpPr>
                <p:cNvPr id="458" name="Google Shape;45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6"/>
              <p:cNvGrpSpPr/>
              <p:nvPr/>
            </p:nvGrpSpPr>
            <p:grpSpPr>
              <a:xfrm>
                <a:off x="84291" y="876090"/>
                <a:ext cx="62125" cy="979208"/>
                <a:chOff x="910941" y="876090"/>
                <a:chExt cx="62125" cy="979208"/>
              </a:xfrm>
            </p:grpSpPr>
            <p:sp>
              <p:nvSpPr>
                <p:cNvPr id="468" name="Google Shape;46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6"/>
              <p:cNvGrpSpPr/>
              <p:nvPr/>
            </p:nvGrpSpPr>
            <p:grpSpPr>
              <a:xfrm>
                <a:off x="-53484" y="876090"/>
                <a:ext cx="62125" cy="979208"/>
                <a:chOff x="910941" y="876090"/>
                <a:chExt cx="62125" cy="979208"/>
              </a:xfrm>
            </p:grpSpPr>
            <p:sp>
              <p:nvSpPr>
                <p:cNvPr id="478" name="Google Shape;47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7" name="Google Shape;487;p6"/>
            <p:cNvSpPr/>
            <p:nvPr/>
          </p:nvSpPr>
          <p:spPr>
            <a:xfrm rot="-8672170">
              <a:off x="15056" y="195947"/>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rot="-3328573">
              <a:off x="83316" y="38181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rot="-1652973">
              <a:off x="963574" y="5179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rot="-1652973">
              <a:off x="5916524"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rot="2518477">
              <a:off x="8270519"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rot="-1582539">
              <a:off x="8629252" y="383119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rot="-1582539">
              <a:off x="6893702" y="372"/>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rot="9879501">
              <a:off x="677347" y="4356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6"/>
            <p:cNvGrpSpPr/>
            <p:nvPr/>
          </p:nvGrpSpPr>
          <p:grpSpPr>
            <a:xfrm rot="3414734">
              <a:off x="647502" y="31752"/>
              <a:ext cx="182811" cy="270968"/>
              <a:chOff x="5702661" y="3854400"/>
              <a:chExt cx="182819" cy="270980"/>
            </a:xfrm>
          </p:grpSpPr>
          <p:sp>
            <p:nvSpPr>
              <p:cNvPr id="496" name="Google Shape;496;p6"/>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6"/>
            <p:cNvGrpSpPr/>
            <p:nvPr/>
          </p:nvGrpSpPr>
          <p:grpSpPr>
            <a:xfrm rot="8597638">
              <a:off x="7735764" y="4821282"/>
              <a:ext cx="191647" cy="191637"/>
              <a:chOff x="5939341" y="4763875"/>
              <a:chExt cx="191650" cy="191640"/>
            </a:xfrm>
          </p:grpSpPr>
          <p:sp>
            <p:nvSpPr>
              <p:cNvPr id="500" name="Google Shape;500;p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6"/>
            <p:cNvGrpSpPr/>
            <p:nvPr/>
          </p:nvGrpSpPr>
          <p:grpSpPr>
            <a:xfrm>
              <a:off x="7849900" y="-177547"/>
              <a:ext cx="2029742" cy="983721"/>
              <a:chOff x="7531092" y="-260751"/>
              <a:chExt cx="2029742" cy="983721"/>
            </a:xfrm>
          </p:grpSpPr>
          <p:sp>
            <p:nvSpPr>
              <p:cNvPr id="504" name="Google Shape;504;p6"/>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0"/>
        <p:cNvGrpSpPr/>
        <p:nvPr/>
      </p:nvGrpSpPr>
      <p:grpSpPr>
        <a:xfrm>
          <a:off x="0" y="0"/>
          <a:ext cx="0" cy="0"/>
          <a:chOff x="0" y="0"/>
          <a:chExt cx="0" cy="0"/>
        </a:xfrm>
      </p:grpSpPr>
      <p:grpSp>
        <p:nvGrpSpPr>
          <p:cNvPr id="521" name="Google Shape;521;p7"/>
          <p:cNvGrpSpPr/>
          <p:nvPr/>
        </p:nvGrpSpPr>
        <p:grpSpPr>
          <a:xfrm>
            <a:off x="-803397" y="136841"/>
            <a:ext cx="11120147" cy="6036684"/>
            <a:chOff x="-803397" y="136841"/>
            <a:chExt cx="11120147" cy="6036684"/>
          </a:xfrm>
        </p:grpSpPr>
        <p:grpSp>
          <p:nvGrpSpPr>
            <p:cNvPr id="522" name="Google Shape;522;p7"/>
            <p:cNvGrpSpPr/>
            <p:nvPr/>
          </p:nvGrpSpPr>
          <p:grpSpPr>
            <a:xfrm>
              <a:off x="8321150" y="4177925"/>
              <a:ext cx="1995600" cy="1995600"/>
              <a:chOff x="6794775" y="4071975"/>
              <a:chExt cx="1995600" cy="1995600"/>
            </a:xfrm>
          </p:grpSpPr>
          <p:sp>
            <p:nvSpPr>
              <p:cNvPr id="523" name="Google Shape;523;p7"/>
              <p:cNvSpPr/>
              <p:nvPr/>
            </p:nvSpPr>
            <p:spPr>
              <a:xfrm>
                <a:off x="6794775" y="4071975"/>
                <a:ext cx="1995600" cy="1995600"/>
              </a:xfrm>
              <a:prstGeom prst="donut">
                <a:avLst>
                  <a:gd name="adj" fmla="val 25000"/>
                </a:avLst>
              </a:prstGeom>
              <a:solidFill>
                <a:schemeClr val="accent3"/>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7452541" y="5870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74298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732266" y="5772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195541" y="5681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23331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968766" y="53033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7127491" y="5069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6923366" y="50917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7036766" y="4805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7225766" y="463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067016" y="54621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8140466" y="5688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7891016" y="5840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7898566" y="56435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7142616" y="44189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7392066" y="43743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7770066" y="4350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7573491" y="4208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7951491" y="4184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8110241" y="4487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8374816" y="46608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8299241" y="43660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8231191" y="54848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8397491" y="52655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8405041" y="5016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83294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853506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8601616" y="5076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8548691" y="48044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8442866" y="4517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8087541" y="58476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7626416" y="56586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7732266" y="590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7"/>
            <p:cNvGrpSpPr/>
            <p:nvPr/>
          </p:nvGrpSpPr>
          <p:grpSpPr>
            <a:xfrm>
              <a:off x="-803397" y="4680501"/>
              <a:ext cx="1545125" cy="947250"/>
              <a:chOff x="-498597" y="4604301"/>
              <a:chExt cx="1545125" cy="947250"/>
            </a:xfrm>
          </p:grpSpPr>
          <p:sp>
            <p:nvSpPr>
              <p:cNvPr id="558" name="Google Shape;558;p7"/>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559" name="Google Shape;559;p7"/>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560" name="Google Shape;560;p7"/>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561" name="Google Shape;561;p7"/>
            <p:cNvSpPr/>
            <p:nvPr/>
          </p:nvSpPr>
          <p:spPr>
            <a:xfrm>
              <a:off x="176550" y="42541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8557688" y="36442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7"/>
            <p:cNvGrpSpPr/>
            <p:nvPr/>
          </p:nvGrpSpPr>
          <p:grpSpPr>
            <a:xfrm rot="-2700000">
              <a:off x="8808045" y="3301891"/>
              <a:ext cx="191648" cy="191638"/>
              <a:chOff x="5939341" y="4763875"/>
              <a:chExt cx="191650" cy="191640"/>
            </a:xfrm>
          </p:grpSpPr>
          <p:sp>
            <p:nvSpPr>
              <p:cNvPr id="565" name="Google Shape;565;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7"/>
            <p:cNvGrpSpPr/>
            <p:nvPr/>
          </p:nvGrpSpPr>
          <p:grpSpPr>
            <a:xfrm rot="3414734">
              <a:off x="918991" y="4824360"/>
              <a:ext cx="191642" cy="191632"/>
              <a:chOff x="5939341" y="4763875"/>
              <a:chExt cx="191650" cy="191640"/>
            </a:xfrm>
          </p:grpSpPr>
          <p:sp>
            <p:nvSpPr>
              <p:cNvPr id="569" name="Google Shape;569;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rot="-570904">
              <a:off x="8635117" y="268701"/>
              <a:ext cx="191642" cy="191632"/>
              <a:chOff x="5939341" y="4763875"/>
              <a:chExt cx="191650" cy="191640"/>
            </a:xfrm>
          </p:grpSpPr>
          <p:sp>
            <p:nvSpPr>
              <p:cNvPr id="573" name="Google Shape;573;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7"/>
            <p:cNvGrpSpPr/>
            <p:nvPr/>
          </p:nvGrpSpPr>
          <p:grpSpPr>
            <a:xfrm rot="5400000">
              <a:off x="-108834" y="3256485"/>
              <a:ext cx="613200" cy="203475"/>
              <a:chOff x="502391" y="461197"/>
              <a:chExt cx="613200" cy="203475"/>
            </a:xfrm>
          </p:grpSpPr>
          <p:grpSp>
            <p:nvGrpSpPr>
              <p:cNvPr id="577" name="Google Shape;577;p7"/>
              <p:cNvGrpSpPr/>
              <p:nvPr/>
            </p:nvGrpSpPr>
            <p:grpSpPr>
              <a:xfrm>
                <a:off x="502391" y="602572"/>
                <a:ext cx="613200" cy="62100"/>
                <a:chOff x="502391" y="602572"/>
                <a:chExt cx="613200" cy="62100"/>
              </a:xfrm>
            </p:grpSpPr>
            <p:sp>
              <p:nvSpPr>
                <p:cNvPr id="578" name="Google Shape;578;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7"/>
              <p:cNvGrpSpPr/>
              <p:nvPr/>
            </p:nvGrpSpPr>
            <p:grpSpPr>
              <a:xfrm>
                <a:off x="502391" y="461197"/>
                <a:ext cx="613200" cy="62100"/>
                <a:chOff x="502391" y="602572"/>
                <a:chExt cx="613200" cy="62100"/>
              </a:xfrm>
            </p:grpSpPr>
            <p:sp>
              <p:nvSpPr>
                <p:cNvPr id="584" name="Google Shape;584;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7"/>
            <p:cNvSpPr/>
            <p:nvPr/>
          </p:nvSpPr>
          <p:spPr>
            <a:xfrm rot="6365449">
              <a:off x="1664422" y="4832253"/>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rot="10566086">
              <a:off x="3282435" y="49536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rot="414903">
              <a:off x="7206102" y="410174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rot="-4668106">
              <a:off x="57671" y="343084"/>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rot="-218540">
              <a:off x="7871093" y="149655"/>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7"/>
            <p:cNvGrpSpPr/>
            <p:nvPr/>
          </p:nvGrpSpPr>
          <p:grpSpPr>
            <a:xfrm flipH="1">
              <a:off x="6042736" y="4600620"/>
              <a:ext cx="1323848" cy="358724"/>
              <a:chOff x="3111721" y="3719070"/>
              <a:chExt cx="2418429" cy="764055"/>
            </a:xfrm>
          </p:grpSpPr>
          <p:sp>
            <p:nvSpPr>
              <p:cNvPr id="596" name="Google Shape;596;p7"/>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597" name="Google Shape;597;p7"/>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2"/>
                </a:solidFill>
                <a:prstDash val="solid"/>
                <a:miter lim="8000"/>
                <a:headEnd type="none" w="med" len="med"/>
                <a:tailEnd type="none" w="med" len="med"/>
              </a:ln>
            </p:spPr>
          </p:sp>
        </p:grpSp>
      </p:grpSp>
      <p:sp>
        <p:nvSpPr>
          <p:cNvPr id="598" name="Google Shape;598;p7"/>
          <p:cNvSpPr txBox="1">
            <a:spLocks noGrp="1"/>
          </p:cNvSpPr>
          <p:nvPr>
            <p:ph type="subTitle" idx="1"/>
          </p:nvPr>
        </p:nvSpPr>
        <p:spPr>
          <a:xfrm>
            <a:off x="703825" y="1311825"/>
            <a:ext cx="7736400" cy="279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1600"/>
              </a:spcBef>
              <a:spcAft>
                <a:spcPts val="0"/>
              </a:spcAft>
              <a:buSzPts val="1600"/>
              <a:buFont typeface="Nunito Light"/>
              <a:buChar char="○"/>
              <a:defRPr/>
            </a:lvl2pPr>
            <a:lvl3pPr lvl="2" algn="ctr" rtl="0">
              <a:lnSpc>
                <a:spcPct val="100000"/>
              </a:lnSpc>
              <a:spcBef>
                <a:spcPts val="1600"/>
              </a:spcBef>
              <a:spcAft>
                <a:spcPts val="0"/>
              </a:spcAft>
              <a:buSzPts val="1500"/>
              <a:buFont typeface="Nunito Light"/>
              <a:buChar char="■"/>
              <a:defRPr/>
            </a:lvl3pPr>
            <a:lvl4pPr lvl="3" algn="ctr" rtl="0">
              <a:lnSpc>
                <a:spcPct val="100000"/>
              </a:lnSpc>
              <a:spcBef>
                <a:spcPts val="1600"/>
              </a:spcBef>
              <a:spcAft>
                <a:spcPts val="0"/>
              </a:spcAft>
              <a:buSzPts val="1500"/>
              <a:buFont typeface="Nunito Light"/>
              <a:buChar char="●"/>
              <a:defRPr/>
            </a:lvl4pPr>
            <a:lvl5pPr lvl="4" algn="ctr" rtl="0">
              <a:lnSpc>
                <a:spcPct val="100000"/>
              </a:lnSpc>
              <a:spcBef>
                <a:spcPts val="1600"/>
              </a:spcBef>
              <a:spcAft>
                <a:spcPts val="0"/>
              </a:spcAft>
              <a:buSzPts val="1400"/>
              <a:buFont typeface="Nunito Light"/>
              <a:buChar char="○"/>
              <a:defRPr/>
            </a:lvl5pPr>
            <a:lvl6pPr lvl="5" algn="ctr" rtl="0">
              <a:lnSpc>
                <a:spcPct val="100000"/>
              </a:lnSpc>
              <a:spcBef>
                <a:spcPts val="1600"/>
              </a:spcBef>
              <a:spcAft>
                <a:spcPts val="0"/>
              </a:spcAft>
              <a:buSzPts val="1400"/>
              <a:buFont typeface="Nunito Light"/>
              <a:buChar char="■"/>
              <a:defRPr/>
            </a:lvl6pPr>
            <a:lvl7pPr lvl="6" algn="ctr" rtl="0">
              <a:lnSpc>
                <a:spcPct val="100000"/>
              </a:lnSpc>
              <a:spcBef>
                <a:spcPts val="1600"/>
              </a:spcBef>
              <a:spcAft>
                <a:spcPts val="0"/>
              </a:spcAft>
              <a:buSzPts val="1300"/>
              <a:buFont typeface="Nunito Light"/>
              <a:buChar char="●"/>
              <a:defRPr/>
            </a:lvl7pPr>
            <a:lvl8pPr lvl="7" algn="ctr" rtl="0">
              <a:lnSpc>
                <a:spcPct val="100000"/>
              </a:lnSpc>
              <a:spcBef>
                <a:spcPts val="1600"/>
              </a:spcBef>
              <a:spcAft>
                <a:spcPts val="0"/>
              </a:spcAft>
              <a:buSzPts val="1300"/>
              <a:buFont typeface="Nunito Light"/>
              <a:buChar char="○"/>
              <a:defRPr/>
            </a:lvl8pPr>
            <a:lvl9pPr lvl="8" algn="ctr" rtl="0">
              <a:lnSpc>
                <a:spcPct val="100000"/>
              </a:lnSpc>
              <a:spcBef>
                <a:spcPts val="1600"/>
              </a:spcBef>
              <a:spcAft>
                <a:spcPts val="1600"/>
              </a:spcAft>
              <a:buSzPts val="1400"/>
              <a:buFont typeface="Nunito Light"/>
              <a:buChar char="■"/>
              <a:defRPr/>
            </a:lvl9pPr>
          </a:lstStyle>
          <a:p>
            <a:endParaRPr/>
          </a:p>
        </p:txBody>
      </p:sp>
      <p:sp>
        <p:nvSpPr>
          <p:cNvPr id="599" name="Google Shape;599;p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0"/>
        <p:cNvGrpSpPr/>
        <p:nvPr/>
      </p:nvGrpSpPr>
      <p:grpSpPr>
        <a:xfrm>
          <a:off x="0" y="0"/>
          <a:ext cx="0" cy="0"/>
          <a:chOff x="0" y="0"/>
          <a:chExt cx="0" cy="0"/>
        </a:xfrm>
      </p:grpSpPr>
      <p:sp>
        <p:nvSpPr>
          <p:cNvPr id="601" name="Google Shape;60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02" name="Google Shape;602;p8"/>
          <p:cNvGrpSpPr/>
          <p:nvPr/>
        </p:nvGrpSpPr>
        <p:grpSpPr>
          <a:xfrm>
            <a:off x="-713659" y="-234933"/>
            <a:ext cx="9930138" cy="5797783"/>
            <a:chOff x="-713659" y="-234933"/>
            <a:chExt cx="9930138" cy="5797783"/>
          </a:xfrm>
        </p:grpSpPr>
        <p:grpSp>
          <p:nvGrpSpPr>
            <p:cNvPr id="603" name="Google Shape;603;p8"/>
            <p:cNvGrpSpPr/>
            <p:nvPr/>
          </p:nvGrpSpPr>
          <p:grpSpPr>
            <a:xfrm rot="-6061857" flipH="1">
              <a:off x="7614363" y="-164997"/>
              <a:ext cx="996863" cy="1036988"/>
              <a:chOff x="-87012" y="2672250"/>
              <a:chExt cx="1135350" cy="1181050"/>
            </a:xfrm>
          </p:grpSpPr>
          <p:sp>
            <p:nvSpPr>
              <p:cNvPr id="604" name="Google Shape;604;p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8"/>
            <p:cNvSpPr/>
            <p:nvPr/>
          </p:nvSpPr>
          <p:spPr>
            <a:xfrm rot="5400000" flipH="1">
              <a:off x="-419412" y="-13611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8"/>
            <p:cNvGrpSpPr/>
            <p:nvPr/>
          </p:nvGrpSpPr>
          <p:grpSpPr>
            <a:xfrm rot="-2700000" flipH="1">
              <a:off x="6639462" y="-3566"/>
              <a:ext cx="191648" cy="191638"/>
              <a:chOff x="5939341" y="4763875"/>
              <a:chExt cx="191650" cy="191640"/>
            </a:xfrm>
          </p:grpSpPr>
          <p:sp>
            <p:nvSpPr>
              <p:cNvPr id="608" name="Google Shape;608;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8"/>
            <p:cNvGrpSpPr/>
            <p:nvPr/>
          </p:nvGrpSpPr>
          <p:grpSpPr>
            <a:xfrm rot="-10471184" flipH="1">
              <a:off x="8783710" y="718363"/>
              <a:ext cx="191644" cy="191634"/>
              <a:chOff x="5939341" y="4763875"/>
              <a:chExt cx="191650" cy="191640"/>
            </a:xfrm>
          </p:grpSpPr>
          <p:sp>
            <p:nvSpPr>
              <p:cNvPr id="612" name="Google Shape;612;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8"/>
            <p:cNvGrpSpPr/>
            <p:nvPr/>
          </p:nvGrpSpPr>
          <p:grpSpPr>
            <a:xfrm rot="-4437657" flipH="1">
              <a:off x="8673480" y="4260435"/>
              <a:ext cx="191655" cy="191645"/>
              <a:chOff x="5939341" y="4763875"/>
              <a:chExt cx="191650" cy="191640"/>
            </a:xfrm>
          </p:grpSpPr>
          <p:sp>
            <p:nvSpPr>
              <p:cNvPr id="616" name="Google Shape;616;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8"/>
            <p:cNvGrpSpPr/>
            <p:nvPr/>
          </p:nvGrpSpPr>
          <p:grpSpPr>
            <a:xfrm rot="5400000" flipH="1">
              <a:off x="-514008" y="4433800"/>
              <a:ext cx="1752900" cy="505200"/>
              <a:chOff x="-142475" y="4358675"/>
              <a:chExt cx="1752900" cy="505200"/>
            </a:xfrm>
          </p:grpSpPr>
          <p:sp>
            <p:nvSpPr>
              <p:cNvPr id="620" name="Google Shape;620;p8"/>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8"/>
            <p:cNvSpPr/>
            <p:nvPr/>
          </p:nvSpPr>
          <p:spPr>
            <a:xfrm rot="-2127830" flipH="1">
              <a:off x="159506" y="1313179"/>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rot="4882376" flipH="1">
              <a:off x="6739943" y="4913739"/>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9126560" flipH="1">
              <a:off x="4733219" y="4828982"/>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2363619" flipH="1">
              <a:off x="867744"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rot="-4283464" flipH="1">
              <a:off x="8848245" y="4782524"/>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9562179" flipH="1">
              <a:off x="8808507" y="143620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7232568" flipH="1">
              <a:off x="2254373"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rot="8100000" flipH="1">
              <a:off x="836113" y="1801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rot="6540133" flipH="1">
              <a:off x="7232958" y="148835"/>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8"/>
            <p:cNvGrpSpPr/>
            <p:nvPr/>
          </p:nvGrpSpPr>
          <p:grpSpPr>
            <a:xfrm rot="10800000" flipH="1">
              <a:off x="-713659" y="2169092"/>
              <a:ext cx="1026550" cy="979208"/>
              <a:chOff x="-53484" y="876090"/>
              <a:chExt cx="1026550" cy="979208"/>
            </a:xfrm>
          </p:grpSpPr>
          <p:grpSp>
            <p:nvGrpSpPr>
              <p:cNvPr id="648" name="Google Shape;648;p8"/>
              <p:cNvGrpSpPr/>
              <p:nvPr/>
            </p:nvGrpSpPr>
            <p:grpSpPr>
              <a:xfrm>
                <a:off x="910941" y="876090"/>
                <a:ext cx="62125" cy="979208"/>
                <a:chOff x="910941" y="876090"/>
                <a:chExt cx="62125" cy="979208"/>
              </a:xfrm>
            </p:grpSpPr>
            <p:sp>
              <p:nvSpPr>
                <p:cNvPr id="649" name="Google Shape;64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8"/>
              <p:cNvGrpSpPr/>
              <p:nvPr/>
            </p:nvGrpSpPr>
            <p:grpSpPr>
              <a:xfrm>
                <a:off x="773166" y="876090"/>
                <a:ext cx="62125" cy="979208"/>
                <a:chOff x="910941" y="876090"/>
                <a:chExt cx="62125" cy="979208"/>
              </a:xfrm>
            </p:grpSpPr>
            <p:sp>
              <p:nvSpPr>
                <p:cNvPr id="659" name="Google Shape;65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a:off x="635391" y="876090"/>
                <a:ext cx="62125" cy="979208"/>
                <a:chOff x="910941" y="876090"/>
                <a:chExt cx="62125" cy="979208"/>
              </a:xfrm>
            </p:grpSpPr>
            <p:sp>
              <p:nvSpPr>
                <p:cNvPr id="669" name="Google Shape;66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8"/>
              <p:cNvGrpSpPr/>
              <p:nvPr/>
            </p:nvGrpSpPr>
            <p:grpSpPr>
              <a:xfrm>
                <a:off x="497616" y="876090"/>
                <a:ext cx="62125" cy="979208"/>
                <a:chOff x="910941" y="876090"/>
                <a:chExt cx="62125" cy="979208"/>
              </a:xfrm>
            </p:grpSpPr>
            <p:sp>
              <p:nvSpPr>
                <p:cNvPr id="679" name="Google Shape;67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8"/>
              <p:cNvGrpSpPr/>
              <p:nvPr/>
            </p:nvGrpSpPr>
            <p:grpSpPr>
              <a:xfrm>
                <a:off x="359841" y="876090"/>
                <a:ext cx="62125" cy="979208"/>
                <a:chOff x="910941" y="876090"/>
                <a:chExt cx="62125" cy="979208"/>
              </a:xfrm>
            </p:grpSpPr>
            <p:sp>
              <p:nvSpPr>
                <p:cNvPr id="689" name="Google Shape;68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8"/>
              <p:cNvGrpSpPr/>
              <p:nvPr/>
            </p:nvGrpSpPr>
            <p:grpSpPr>
              <a:xfrm>
                <a:off x="222066" y="876090"/>
                <a:ext cx="62125" cy="979208"/>
                <a:chOff x="910941" y="876090"/>
                <a:chExt cx="62125" cy="979208"/>
              </a:xfrm>
            </p:grpSpPr>
            <p:sp>
              <p:nvSpPr>
                <p:cNvPr id="699" name="Google Shape;69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8"/>
              <p:cNvGrpSpPr/>
              <p:nvPr/>
            </p:nvGrpSpPr>
            <p:grpSpPr>
              <a:xfrm>
                <a:off x="84291" y="876090"/>
                <a:ext cx="62125" cy="979208"/>
                <a:chOff x="910941" y="876090"/>
                <a:chExt cx="62125" cy="979208"/>
              </a:xfrm>
            </p:grpSpPr>
            <p:sp>
              <p:nvSpPr>
                <p:cNvPr id="709" name="Google Shape;70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8"/>
              <p:cNvGrpSpPr/>
              <p:nvPr/>
            </p:nvGrpSpPr>
            <p:grpSpPr>
              <a:xfrm>
                <a:off x="-53484" y="876090"/>
                <a:ext cx="62125" cy="979208"/>
                <a:chOff x="910941" y="876090"/>
                <a:chExt cx="62125" cy="979208"/>
              </a:xfrm>
            </p:grpSpPr>
            <p:sp>
              <p:nvSpPr>
                <p:cNvPr id="719" name="Google Shape;71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8" name="Google Shape;728;p8"/>
            <p:cNvSpPr/>
            <p:nvPr/>
          </p:nvSpPr>
          <p:spPr>
            <a:xfrm rot="10800000" flipH="1">
              <a:off x="3755675" y="4697915"/>
              <a:ext cx="505200" cy="346500"/>
            </a:xfrm>
            <a:prstGeom prst="triangle">
              <a:avLst>
                <a:gd name="adj" fmla="val 50000"/>
              </a:avLst>
            </a:prstGeom>
            <a:solidFill>
              <a:schemeClr val="accent3"/>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9"/>
        <p:cNvGrpSpPr/>
        <p:nvPr/>
      </p:nvGrpSpPr>
      <p:grpSpPr>
        <a:xfrm>
          <a:off x="0" y="0"/>
          <a:ext cx="0" cy="0"/>
          <a:chOff x="0" y="0"/>
          <a:chExt cx="0" cy="0"/>
        </a:xfrm>
      </p:grpSpPr>
      <p:sp>
        <p:nvSpPr>
          <p:cNvPr id="730" name="Google Shape;73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1" name="Google Shape;73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32" name="Google Shape;732;p9"/>
          <p:cNvGrpSpPr/>
          <p:nvPr/>
        </p:nvGrpSpPr>
        <p:grpSpPr>
          <a:xfrm>
            <a:off x="-439612" y="-281809"/>
            <a:ext cx="9583619" cy="5993306"/>
            <a:chOff x="-439612" y="-281809"/>
            <a:chExt cx="9583619" cy="5993306"/>
          </a:xfrm>
        </p:grpSpPr>
        <p:sp>
          <p:nvSpPr>
            <p:cNvPr id="733" name="Google Shape;733;p9"/>
            <p:cNvSpPr/>
            <p:nvPr/>
          </p:nvSpPr>
          <p:spPr>
            <a:xfrm flipH="1">
              <a:off x="-439612"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734" name="Google Shape;734;p9"/>
            <p:cNvSpPr/>
            <p:nvPr/>
          </p:nvSpPr>
          <p:spPr>
            <a:xfrm rot="5400000" flipH="1">
              <a:off x="199507" y="4414300"/>
              <a:ext cx="505200" cy="346500"/>
            </a:xfrm>
            <a:prstGeom prst="triangle">
              <a:avLst>
                <a:gd name="adj" fmla="val 50000"/>
              </a:avLst>
            </a:prstGeom>
            <a:solidFill>
              <a:schemeClr val="accent1"/>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flipH="1">
              <a:off x="7980795" y="162213"/>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9"/>
            <p:cNvGrpSpPr/>
            <p:nvPr/>
          </p:nvGrpSpPr>
          <p:grpSpPr>
            <a:xfrm flipH="1">
              <a:off x="4783904" y="4732290"/>
              <a:ext cx="1026550" cy="979208"/>
              <a:chOff x="-53484" y="876090"/>
              <a:chExt cx="1026550" cy="979208"/>
            </a:xfrm>
          </p:grpSpPr>
          <p:grpSp>
            <p:nvGrpSpPr>
              <p:cNvPr id="737" name="Google Shape;737;p9"/>
              <p:cNvGrpSpPr/>
              <p:nvPr/>
            </p:nvGrpSpPr>
            <p:grpSpPr>
              <a:xfrm>
                <a:off x="910941" y="876090"/>
                <a:ext cx="62125" cy="979208"/>
                <a:chOff x="910941" y="876090"/>
                <a:chExt cx="62125" cy="979208"/>
              </a:xfrm>
            </p:grpSpPr>
            <p:sp>
              <p:nvSpPr>
                <p:cNvPr id="738" name="Google Shape;73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a:off x="773166" y="876090"/>
                <a:ext cx="62125" cy="979208"/>
                <a:chOff x="910941" y="876090"/>
                <a:chExt cx="62125" cy="979208"/>
              </a:xfrm>
            </p:grpSpPr>
            <p:sp>
              <p:nvSpPr>
                <p:cNvPr id="748" name="Google Shape;74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9"/>
              <p:cNvGrpSpPr/>
              <p:nvPr/>
            </p:nvGrpSpPr>
            <p:grpSpPr>
              <a:xfrm>
                <a:off x="635391" y="876090"/>
                <a:ext cx="62125" cy="979208"/>
                <a:chOff x="910941" y="876090"/>
                <a:chExt cx="62125" cy="979208"/>
              </a:xfrm>
            </p:grpSpPr>
            <p:sp>
              <p:nvSpPr>
                <p:cNvPr id="758" name="Google Shape;75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9"/>
              <p:cNvGrpSpPr/>
              <p:nvPr/>
            </p:nvGrpSpPr>
            <p:grpSpPr>
              <a:xfrm>
                <a:off x="497616" y="876090"/>
                <a:ext cx="62125" cy="979208"/>
                <a:chOff x="910941" y="876090"/>
                <a:chExt cx="62125" cy="979208"/>
              </a:xfrm>
            </p:grpSpPr>
            <p:sp>
              <p:nvSpPr>
                <p:cNvPr id="768" name="Google Shape;76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9"/>
              <p:cNvGrpSpPr/>
              <p:nvPr/>
            </p:nvGrpSpPr>
            <p:grpSpPr>
              <a:xfrm>
                <a:off x="359841" y="876090"/>
                <a:ext cx="62125" cy="979208"/>
                <a:chOff x="910941" y="876090"/>
                <a:chExt cx="62125" cy="979208"/>
              </a:xfrm>
            </p:grpSpPr>
            <p:sp>
              <p:nvSpPr>
                <p:cNvPr id="778" name="Google Shape;77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9"/>
              <p:cNvGrpSpPr/>
              <p:nvPr/>
            </p:nvGrpSpPr>
            <p:grpSpPr>
              <a:xfrm>
                <a:off x="222066" y="876090"/>
                <a:ext cx="62125" cy="979208"/>
                <a:chOff x="910941" y="876090"/>
                <a:chExt cx="62125" cy="979208"/>
              </a:xfrm>
            </p:grpSpPr>
            <p:sp>
              <p:nvSpPr>
                <p:cNvPr id="788" name="Google Shape;78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9"/>
              <p:cNvGrpSpPr/>
              <p:nvPr/>
            </p:nvGrpSpPr>
            <p:grpSpPr>
              <a:xfrm>
                <a:off x="84291" y="876090"/>
                <a:ext cx="62125" cy="979208"/>
                <a:chOff x="910941" y="876090"/>
                <a:chExt cx="62125" cy="979208"/>
              </a:xfrm>
            </p:grpSpPr>
            <p:sp>
              <p:nvSpPr>
                <p:cNvPr id="798" name="Google Shape;79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9"/>
              <p:cNvGrpSpPr/>
              <p:nvPr/>
            </p:nvGrpSpPr>
            <p:grpSpPr>
              <a:xfrm>
                <a:off x="-53484" y="876090"/>
                <a:ext cx="62125" cy="979208"/>
                <a:chOff x="910941" y="876090"/>
                <a:chExt cx="62125" cy="979208"/>
              </a:xfrm>
            </p:grpSpPr>
            <p:sp>
              <p:nvSpPr>
                <p:cNvPr id="808" name="Google Shape;80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7" name="Google Shape;817;p9"/>
            <p:cNvSpPr/>
            <p:nvPr/>
          </p:nvSpPr>
          <p:spPr>
            <a:xfrm rot="8672170" flipH="1">
              <a:off x="6995249" y="2721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rot="3328573" flipH="1">
              <a:off x="8740441" y="41016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rot="1652973" flipH="1">
              <a:off x="7977268" y="4798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rot="1652973" flipH="1">
              <a:off x="3224793"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rot="-2518477" flipH="1">
              <a:off x="870888"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rot="1582539" flipH="1">
              <a:off x="8740532" y="12790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rot="1582539" flipH="1">
              <a:off x="220157" y="18493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rot="-9879501" flipH="1">
              <a:off x="8664382" y="47450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9"/>
            <p:cNvGrpSpPr/>
            <p:nvPr/>
          </p:nvGrpSpPr>
          <p:grpSpPr>
            <a:xfrm rot="-3414734" flipH="1">
              <a:off x="872919" y="648077"/>
              <a:ext cx="182811" cy="270968"/>
              <a:chOff x="5702661" y="3854400"/>
              <a:chExt cx="182819" cy="270980"/>
            </a:xfrm>
          </p:grpSpPr>
          <p:sp>
            <p:nvSpPr>
              <p:cNvPr id="826" name="Google Shape;826;p9"/>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9"/>
            <p:cNvGrpSpPr/>
            <p:nvPr/>
          </p:nvGrpSpPr>
          <p:grpSpPr>
            <a:xfrm rot="-8597638" flipH="1">
              <a:off x="1619947" y="4821282"/>
              <a:ext cx="191647" cy="191637"/>
              <a:chOff x="5939341" y="4763875"/>
              <a:chExt cx="191650" cy="191640"/>
            </a:xfrm>
          </p:grpSpPr>
          <p:sp>
            <p:nvSpPr>
              <p:cNvPr id="830" name="Google Shape;830;p9"/>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9"/>
            <p:cNvGrpSpPr/>
            <p:nvPr/>
          </p:nvGrpSpPr>
          <p:grpSpPr>
            <a:xfrm flipH="1">
              <a:off x="-332285" y="-177547"/>
              <a:ext cx="2029742" cy="983721"/>
              <a:chOff x="7531092" y="-260751"/>
              <a:chExt cx="2029742" cy="983721"/>
            </a:xfrm>
          </p:grpSpPr>
          <p:sp>
            <p:nvSpPr>
              <p:cNvPr id="834" name="Google Shape;834;p9"/>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0"/>
        <p:cNvGrpSpPr/>
        <p:nvPr/>
      </p:nvGrpSpPr>
      <p:grpSpPr>
        <a:xfrm>
          <a:off x="0" y="0"/>
          <a:ext cx="0" cy="0"/>
          <a:chOff x="0" y="0"/>
          <a:chExt cx="0" cy="0"/>
        </a:xfrm>
      </p:grpSpPr>
      <p:sp>
        <p:nvSpPr>
          <p:cNvPr id="851" name="Google Shape;85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Montserrat"/>
              <a:buNone/>
              <a:defRPr>
                <a:latin typeface="Montserrat"/>
                <a:ea typeface="Montserrat"/>
                <a:cs typeface="Montserrat"/>
                <a:sym typeface="Montserrat"/>
              </a:defRPr>
            </a:lvl2pPr>
            <a:lvl3pPr lvl="2" algn="ctr" rtl="0">
              <a:spcBef>
                <a:spcPts val="0"/>
              </a:spcBef>
              <a:spcAft>
                <a:spcPts val="0"/>
              </a:spcAft>
              <a:buSzPts val="3500"/>
              <a:buFont typeface="Montserrat"/>
              <a:buNone/>
              <a:defRPr>
                <a:latin typeface="Montserrat"/>
                <a:ea typeface="Montserrat"/>
                <a:cs typeface="Montserrat"/>
                <a:sym typeface="Montserrat"/>
              </a:defRPr>
            </a:lvl3pPr>
            <a:lvl4pPr lvl="3" algn="ctr" rtl="0">
              <a:spcBef>
                <a:spcPts val="0"/>
              </a:spcBef>
              <a:spcAft>
                <a:spcPts val="0"/>
              </a:spcAft>
              <a:buSzPts val="3500"/>
              <a:buFont typeface="Montserrat"/>
              <a:buNone/>
              <a:defRPr>
                <a:latin typeface="Montserrat"/>
                <a:ea typeface="Montserrat"/>
                <a:cs typeface="Montserrat"/>
                <a:sym typeface="Montserrat"/>
              </a:defRPr>
            </a:lvl4pPr>
            <a:lvl5pPr lvl="4" algn="ctr" rtl="0">
              <a:spcBef>
                <a:spcPts val="0"/>
              </a:spcBef>
              <a:spcAft>
                <a:spcPts val="0"/>
              </a:spcAft>
              <a:buSzPts val="3500"/>
              <a:buFont typeface="Montserrat"/>
              <a:buNone/>
              <a:defRPr>
                <a:latin typeface="Montserrat"/>
                <a:ea typeface="Montserrat"/>
                <a:cs typeface="Montserrat"/>
                <a:sym typeface="Montserrat"/>
              </a:defRPr>
            </a:lvl5pPr>
            <a:lvl6pPr lvl="5" algn="ctr" rtl="0">
              <a:spcBef>
                <a:spcPts val="0"/>
              </a:spcBef>
              <a:spcAft>
                <a:spcPts val="0"/>
              </a:spcAft>
              <a:buSzPts val="3500"/>
              <a:buFont typeface="Montserrat"/>
              <a:buNone/>
              <a:defRPr>
                <a:latin typeface="Montserrat"/>
                <a:ea typeface="Montserrat"/>
                <a:cs typeface="Montserrat"/>
                <a:sym typeface="Montserrat"/>
              </a:defRPr>
            </a:lvl6pPr>
            <a:lvl7pPr lvl="6" algn="ctr" rtl="0">
              <a:spcBef>
                <a:spcPts val="0"/>
              </a:spcBef>
              <a:spcAft>
                <a:spcPts val="0"/>
              </a:spcAft>
              <a:buSzPts val="3500"/>
              <a:buFont typeface="Montserrat"/>
              <a:buNone/>
              <a:defRPr>
                <a:latin typeface="Montserrat"/>
                <a:ea typeface="Montserrat"/>
                <a:cs typeface="Montserrat"/>
                <a:sym typeface="Montserrat"/>
              </a:defRPr>
            </a:lvl7pPr>
            <a:lvl8pPr lvl="7" algn="ctr" rtl="0">
              <a:spcBef>
                <a:spcPts val="0"/>
              </a:spcBef>
              <a:spcAft>
                <a:spcPts val="0"/>
              </a:spcAft>
              <a:buSzPts val="3500"/>
              <a:buFont typeface="Montserrat"/>
              <a:buNone/>
              <a:defRPr>
                <a:latin typeface="Montserrat"/>
                <a:ea typeface="Montserrat"/>
                <a:cs typeface="Montserrat"/>
                <a:sym typeface="Montserrat"/>
              </a:defRPr>
            </a:lvl8pPr>
            <a:lvl9pPr lvl="8" algn="ctr" rtl="0">
              <a:spcBef>
                <a:spcPts val="0"/>
              </a:spcBef>
              <a:spcAft>
                <a:spcPts val="0"/>
              </a:spcAft>
              <a:buSzPts val="35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2pPr>
            <a:lvl3pPr lvl="2"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3pPr>
            <a:lvl4pPr lvl="3"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4pPr>
            <a:lvl5pPr lvl="4"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5pPr>
            <a:lvl6pPr lvl="5"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6pPr>
            <a:lvl7pPr lvl="6"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7pPr>
            <a:lvl8pPr lvl="7"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8pPr>
            <a:lvl9pPr lvl="8"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15000"/>
              </a:lnSpc>
              <a:spcBef>
                <a:spcPts val="1600"/>
              </a:spcBef>
              <a:spcAft>
                <a:spcPts val="160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isuranga/soil-microbe-dataset?resource=downloa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2"/>
          <p:cNvSpPr txBox="1">
            <a:spLocks noGrp="1"/>
          </p:cNvSpPr>
          <p:nvPr>
            <p:ph type="ctrTitle"/>
          </p:nvPr>
        </p:nvSpPr>
        <p:spPr>
          <a:xfrm>
            <a:off x="770500" y="2324428"/>
            <a:ext cx="7624700" cy="487749"/>
          </a:xfrm>
          <a:prstGeom prst="rect">
            <a:avLst/>
          </a:prstGeom>
        </p:spPr>
        <p:txBody>
          <a:bodyPr spcFirstLastPara="1" wrap="square" lIns="91425" tIns="91425" rIns="91425" bIns="91425" anchor="t" anchorCtr="0">
            <a:noAutofit/>
          </a:bodyPr>
          <a:lstStyle/>
          <a:p>
            <a:r>
              <a:rPr lang="en-IN" sz="2500"/>
              <a:t>Machine Learning-Based Metagenomic Analysis of Soil Microbiomes</a:t>
            </a:r>
            <a:endParaRPr lang="en-US" sz="2500"/>
          </a:p>
        </p:txBody>
      </p:sp>
      <p:sp>
        <p:nvSpPr>
          <p:cNvPr id="3" name="TextBox 2">
            <a:extLst>
              <a:ext uri="{FF2B5EF4-FFF2-40B4-BE49-F238E27FC236}">
                <a16:creationId xmlns:a16="http://schemas.microsoft.com/office/drawing/2014/main" id="{09BCFA16-47A6-8B6A-4B44-CDC2D814AFE1}"/>
              </a:ext>
            </a:extLst>
          </p:cNvPr>
          <p:cNvSpPr txBox="1"/>
          <p:nvPr/>
        </p:nvSpPr>
        <p:spPr>
          <a:xfrm>
            <a:off x="5939553" y="3768784"/>
            <a:ext cx="5070088" cy="1133387"/>
          </a:xfrm>
          <a:prstGeom prst="rect">
            <a:avLst/>
          </a:prstGeom>
          <a:noFill/>
        </p:spPr>
        <p:txBody>
          <a:bodyPr wrap="square" lIns="91440" tIns="45720" rIns="91440" bIns="45720" anchor="t">
            <a:spAutoFit/>
          </a:bodyPr>
          <a:lstStyle/>
          <a:p>
            <a:pPr algn="l" rtl="0" fontAlgn="base">
              <a:lnSpc>
                <a:spcPts val="750"/>
              </a:lnSpc>
              <a:buNone/>
            </a:pPr>
            <a:r>
              <a:rPr lang="en-US" sz="1400" b="1" i="0" u="none" strike="noStrike">
                <a:solidFill>
                  <a:srgbClr val="212121"/>
                </a:solidFill>
                <a:effectLst/>
                <a:latin typeface="Montserrat"/>
              </a:rPr>
              <a:t>Team 7 :</a:t>
            </a:r>
            <a:r>
              <a:rPr lang="en-US" sz="1400" b="1" i="0">
                <a:solidFill>
                  <a:srgbClr val="212121"/>
                </a:solidFill>
                <a:effectLst/>
                <a:latin typeface="Montserrat"/>
              </a:rPr>
              <a:t>​</a:t>
            </a:r>
          </a:p>
          <a:p>
            <a:pPr algn="l" rtl="0" fontAlgn="base">
              <a:lnSpc>
                <a:spcPts val="750"/>
              </a:lnSpc>
              <a:buNone/>
            </a:pPr>
            <a:br>
              <a:rPr lang="en-US" sz="1400" b="1" i="0">
                <a:effectLst/>
                <a:latin typeface="Montserrat" panose="00000500000000000000" pitchFamily="2" charset="0"/>
              </a:rPr>
            </a:br>
            <a:r>
              <a:rPr lang="en-US" sz="1400" b="1" i="0" u="none" strike="noStrike">
                <a:solidFill>
                  <a:srgbClr val="212121"/>
                </a:solidFill>
                <a:effectLst/>
                <a:latin typeface="Montserrat"/>
              </a:rPr>
              <a:t>G Prajwal Priyadarshan - 214</a:t>
            </a:r>
            <a:r>
              <a:rPr lang="en-US" sz="1400" b="1" i="0">
                <a:solidFill>
                  <a:srgbClr val="212121"/>
                </a:solidFill>
                <a:effectLst/>
                <a:latin typeface="Montserrat"/>
              </a:rPr>
              <a:t>​</a:t>
            </a:r>
          </a:p>
          <a:p>
            <a:pPr algn="l" rtl="0" fontAlgn="base">
              <a:lnSpc>
                <a:spcPts val="750"/>
              </a:lnSpc>
              <a:buNone/>
            </a:pPr>
            <a:br>
              <a:rPr lang="en-US" sz="1400" b="1" i="0">
                <a:effectLst/>
                <a:latin typeface="Montserrat" panose="00000500000000000000" pitchFamily="2" charset="0"/>
              </a:rPr>
            </a:br>
            <a:r>
              <a:rPr lang="en-US" sz="1400" b="1" i="0" u="none" strike="noStrike">
                <a:solidFill>
                  <a:srgbClr val="212121"/>
                </a:solidFill>
                <a:effectLst/>
                <a:latin typeface="Montserrat"/>
              </a:rPr>
              <a:t>Kabilan K - 224</a:t>
            </a:r>
            <a:r>
              <a:rPr lang="en-US" sz="1400" b="1" i="0">
                <a:solidFill>
                  <a:srgbClr val="212121"/>
                </a:solidFill>
                <a:effectLst/>
                <a:latin typeface="Montserrat"/>
              </a:rPr>
              <a:t>​</a:t>
            </a:r>
          </a:p>
          <a:p>
            <a:pPr algn="l" rtl="0" fontAlgn="base">
              <a:lnSpc>
                <a:spcPts val="750"/>
              </a:lnSpc>
              <a:buNone/>
            </a:pPr>
            <a:br>
              <a:rPr lang="en-US" sz="1400" b="1" i="0">
                <a:effectLst/>
                <a:latin typeface="Montserrat" panose="00000500000000000000" pitchFamily="2" charset="0"/>
              </a:rPr>
            </a:br>
            <a:r>
              <a:rPr lang="en-US" sz="1400" b="1" i="0" u="none" strike="noStrike">
                <a:solidFill>
                  <a:srgbClr val="212121"/>
                </a:solidFill>
                <a:effectLst/>
                <a:latin typeface="Montserrat"/>
              </a:rPr>
              <a:t>Kishore B - 227</a:t>
            </a:r>
          </a:p>
          <a:p>
            <a:pPr algn="l" rtl="0" fontAlgn="base">
              <a:lnSpc>
                <a:spcPts val="750"/>
              </a:lnSpc>
              <a:buNone/>
            </a:pPr>
            <a:r>
              <a:rPr lang="en-US" sz="1400" b="1" i="0" u="none" strike="noStrike">
                <a:solidFill>
                  <a:srgbClr val="212121"/>
                </a:solidFill>
                <a:effectLst/>
                <a:latin typeface="Montserrat"/>
              </a:rPr>
              <a:t> </a:t>
            </a:r>
            <a:r>
              <a:rPr lang="en-US" sz="1400" b="1" i="0">
                <a:solidFill>
                  <a:srgbClr val="212121"/>
                </a:solidFill>
                <a:effectLst/>
                <a:latin typeface="Montserrat"/>
              </a:rPr>
              <a:t>​</a:t>
            </a:r>
            <a:br>
              <a:rPr lang="en-US" sz="1400" b="1" i="0">
                <a:effectLst/>
                <a:latin typeface="Montserrat" panose="00000500000000000000" pitchFamily="2" charset="0"/>
              </a:rPr>
            </a:br>
            <a:r>
              <a:rPr lang="en-US" sz="1400" b="1" i="0" u="none" strike="noStrike">
                <a:solidFill>
                  <a:srgbClr val="212121"/>
                </a:solidFill>
                <a:effectLst/>
                <a:latin typeface="Montserrat"/>
              </a:rPr>
              <a:t>Rahul L S - 248</a:t>
            </a:r>
            <a:r>
              <a:rPr lang="en-US" sz="1400" b="1" i="0">
                <a:solidFill>
                  <a:srgbClr val="212121"/>
                </a:solidFill>
                <a:effectLst/>
                <a:latin typeface="Montserrat"/>
              </a:rPr>
              <a:t>​</a:t>
            </a:r>
            <a:endParaRPr lang="en-US" b="1" i="0">
              <a:solidFill>
                <a:srgbClr val="212121"/>
              </a:solidFill>
              <a:effectLst/>
              <a:latin typeface="Montserrat"/>
            </a:endParaRPr>
          </a:p>
          <a:p>
            <a:pPr algn="l" rtl="0" fontAlgn="base">
              <a:lnSpc>
                <a:spcPts val="750"/>
              </a:lnSpc>
              <a:buNone/>
            </a:pPr>
            <a:r>
              <a:rPr lang="en-US" sz="1400" b="1" i="0">
                <a:solidFill>
                  <a:srgbClr val="212121"/>
                </a:solidFill>
                <a:effectLst/>
              </a:rPr>
              <a:t>​</a:t>
            </a:r>
            <a:endParaRPr lang="en-US" b="1" i="0">
              <a:solidFill>
                <a:srgbClr val="212121"/>
              </a:solidFill>
              <a:effectLst/>
            </a:endParaRPr>
          </a:p>
        </p:txBody>
      </p:sp>
      <p:sp>
        <p:nvSpPr>
          <p:cNvPr id="5" name="TextBox 4">
            <a:extLst>
              <a:ext uri="{FF2B5EF4-FFF2-40B4-BE49-F238E27FC236}">
                <a16:creationId xmlns:a16="http://schemas.microsoft.com/office/drawing/2014/main" id="{3E9FA78F-8EED-86AC-2574-D603AAB5A2F9}"/>
              </a:ext>
            </a:extLst>
          </p:cNvPr>
          <p:cNvSpPr txBox="1"/>
          <p:nvPr/>
        </p:nvSpPr>
        <p:spPr>
          <a:xfrm>
            <a:off x="770786" y="1553474"/>
            <a:ext cx="7339632" cy="430887"/>
          </a:xfrm>
          <a:prstGeom prst="rect">
            <a:avLst/>
          </a:prstGeom>
          <a:noFill/>
        </p:spPr>
        <p:txBody>
          <a:bodyPr wrap="square" lIns="91440" tIns="45720" rIns="91440" bIns="45720" anchor="t">
            <a:spAutoFit/>
          </a:bodyPr>
          <a:lstStyle/>
          <a:p>
            <a:pPr algn="ctr"/>
            <a:r>
              <a:rPr lang="en-US" sz="2200" b="1" i="0">
                <a:solidFill>
                  <a:srgbClr val="3F4254"/>
                </a:solidFill>
                <a:effectLst/>
                <a:latin typeface="Montserrat"/>
              </a:rPr>
              <a:t>22BIO201  Intelligence of Biological Systems - 1</a:t>
            </a:r>
            <a:endParaRPr lang="en-IN" sz="2200" b="1">
              <a:latin typeface="Montserrat"/>
            </a:endParaRPr>
          </a:p>
        </p:txBody>
      </p:sp>
      <p:pic>
        <p:nvPicPr>
          <p:cNvPr id="2" name="Picture 1" descr="A pink and black logo&#10;&#10;AI-generated content may be incorrect.">
            <a:extLst>
              <a:ext uri="{FF2B5EF4-FFF2-40B4-BE49-F238E27FC236}">
                <a16:creationId xmlns:a16="http://schemas.microsoft.com/office/drawing/2014/main" id="{565AD105-064D-C182-0BB2-74FC0C26B91F}"/>
              </a:ext>
            </a:extLst>
          </p:cNvPr>
          <p:cNvPicPr>
            <a:picLocks noChangeAspect="1"/>
          </p:cNvPicPr>
          <p:nvPr/>
        </p:nvPicPr>
        <p:blipFill>
          <a:blip r:embed="rId3"/>
          <a:stretch>
            <a:fillRect/>
          </a:stretch>
        </p:blipFill>
        <p:spPr>
          <a:xfrm>
            <a:off x="499934" y="364299"/>
            <a:ext cx="2936756" cy="678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A5B0ADB7-0E8B-D8A3-AC48-B36984EDF02A}"/>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3A9A2CB4-756F-7922-0CA8-C2A8EFF1BE61}"/>
              </a:ext>
            </a:extLst>
          </p:cNvPr>
          <p:cNvSpPr txBox="1">
            <a:spLocks noGrp="1"/>
          </p:cNvSpPr>
          <p:nvPr>
            <p:ph type="title"/>
          </p:nvPr>
        </p:nvSpPr>
        <p:spPr>
          <a:xfrm>
            <a:off x="-1566000" y="537480"/>
            <a:ext cx="7704000" cy="576000"/>
          </a:xfrm>
          <a:prstGeom prst="rect">
            <a:avLst/>
          </a:prstGeom>
        </p:spPr>
        <p:txBody>
          <a:bodyPr spcFirstLastPara="1" wrap="square" lIns="91425" tIns="91425" rIns="91425" bIns="91425" anchor="t" anchorCtr="0">
            <a:noAutofit/>
          </a:bodyPr>
          <a:lstStyle/>
          <a:p>
            <a:r>
              <a:rPr lang="en"/>
              <a:t>Methodology</a:t>
            </a:r>
            <a:endParaRPr lang="en" b="0"/>
          </a:p>
        </p:txBody>
      </p:sp>
      <p:sp>
        <p:nvSpPr>
          <p:cNvPr id="1660" name="Google Shape;1660;p25">
            <a:extLst>
              <a:ext uri="{FF2B5EF4-FFF2-40B4-BE49-F238E27FC236}">
                <a16:creationId xmlns:a16="http://schemas.microsoft.com/office/drawing/2014/main" id="{7F67B438-79FC-456B-B1F8-678160DFCE9F}"/>
              </a:ext>
            </a:extLst>
          </p:cNvPr>
          <p:cNvSpPr txBox="1">
            <a:spLocks noGrp="1"/>
          </p:cNvSpPr>
          <p:nvPr>
            <p:ph type="subTitle" idx="2"/>
          </p:nvPr>
        </p:nvSpPr>
        <p:spPr>
          <a:xfrm>
            <a:off x="720309" y="1289804"/>
            <a:ext cx="4515049" cy="3195013"/>
          </a:xfrm>
          <a:prstGeom prst="rect">
            <a:avLst/>
          </a:prstGeom>
        </p:spPr>
        <p:txBody>
          <a:bodyPr spcFirstLastPara="1" wrap="square" lIns="91425" tIns="91425" rIns="91425" bIns="91425" anchor="t" anchorCtr="0">
            <a:noAutofit/>
          </a:bodyPr>
          <a:lstStyle/>
          <a:p>
            <a:pPr marL="139700" indent="0">
              <a:lnSpc>
                <a:spcPct val="114999"/>
              </a:lnSpc>
              <a:buNone/>
            </a:pPr>
            <a:r>
              <a:rPr lang="en" sz="1800" b="1">
                <a:latin typeface="Calibri"/>
              </a:rPr>
              <a:t>Data Processing &amp; Feature Engineering</a:t>
            </a:r>
            <a:endParaRPr lang="en-US"/>
          </a:p>
          <a:p>
            <a:pPr>
              <a:lnSpc>
                <a:spcPct val="114999"/>
              </a:lnSpc>
            </a:pPr>
            <a:endParaRPr lang="en">
              <a:latin typeface="Calibri"/>
            </a:endParaRPr>
          </a:p>
          <a:p>
            <a:pPr>
              <a:lnSpc>
                <a:spcPct val="114999"/>
              </a:lnSpc>
            </a:pPr>
            <a:r>
              <a:rPr lang="en" b="1">
                <a:latin typeface="Calibri"/>
              </a:rPr>
              <a:t>Data Input:</a:t>
            </a:r>
            <a:r>
              <a:rPr lang="en">
                <a:latin typeface="Calibri"/>
              </a:rPr>
              <a:t> Soil pH, organic carbon, nitrogen, microbial abundance, enzyme activities.</a:t>
            </a:r>
          </a:p>
          <a:p>
            <a:pPr>
              <a:lnSpc>
                <a:spcPct val="114999"/>
              </a:lnSpc>
            </a:pPr>
            <a:r>
              <a:rPr lang="en" b="1">
                <a:latin typeface="Calibri"/>
              </a:rPr>
              <a:t>Exploratory Analysis:</a:t>
            </a:r>
            <a:r>
              <a:rPr lang="en">
                <a:latin typeface="Calibri"/>
              </a:rPr>
              <a:t> Visualized distributions, correlations, and trends in soil variables.</a:t>
            </a:r>
          </a:p>
          <a:p>
            <a:pPr>
              <a:lnSpc>
                <a:spcPct val="114999"/>
              </a:lnSpc>
            </a:pPr>
            <a:r>
              <a:rPr lang="en" b="1">
                <a:latin typeface="Calibri"/>
              </a:rPr>
              <a:t>Feature Engineering:</a:t>
            </a:r>
            <a:endParaRPr lang="en">
              <a:latin typeface="Calibri"/>
            </a:endParaRPr>
          </a:p>
          <a:p>
            <a:pPr lvl="1"/>
            <a:r>
              <a:rPr lang="en" sz="1400" i="1">
                <a:latin typeface="Calibri"/>
              </a:rPr>
              <a:t>Microbe Ratio</a:t>
            </a:r>
            <a:r>
              <a:rPr lang="en" sz="1400">
                <a:latin typeface="Calibri"/>
              </a:rPr>
              <a:t> = Bacteria / Fungi abundance</a:t>
            </a:r>
          </a:p>
          <a:p>
            <a:pPr lvl="1"/>
            <a:r>
              <a:rPr lang="en" sz="1400" i="1">
                <a:latin typeface="Calibri"/>
              </a:rPr>
              <a:t>Enzyme Activity Index</a:t>
            </a:r>
            <a:r>
              <a:rPr lang="en" sz="1400">
                <a:latin typeface="Calibri"/>
              </a:rPr>
              <a:t> = β-Glucosidase + Urease</a:t>
            </a:r>
          </a:p>
          <a:p>
            <a:pPr>
              <a:lnSpc>
                <a:spcPct val="114999"/>
              </a:lnSpc>
            </a:pPr>
            <a:r>
              <a:rPr lang="en" b="1">
                <a:latin typeface="Calibri"/>
              </a:rPr>
              <a:t>Preprocessing:</a:t>
            </a:r>
            <a:endParaRPr lang="en">
              <a:latin typeface="Calibri"/>
            </a:endParaRPr>
          </a:p>
          <a:p>
            <a:pPr lvl="1"/>
            <a:r>
              <a:rPr lang="en" sz="1400">
                <a:latin typeface="Calibri"/>
              </a:rPr>
              <a:t>Train-test split (80/20)</a:t>
            </a:r>
          </a:p>
          <a:p>
            <a:pPr lvl="1"/>
            <a:r>
              <a:rPr lang="en" sz="1400">
                <a:latin typeface="Calibri"/>
              </a:rPr>
              <a:t>Scaling of numerical features</a:t>
            </a:r>
          </a:p>
          <a:p>
            <a:pPr lvl="1"/>
            <a:r>
              <a:rPr lang="en" sz="1400">
                <a:latin typeface="Calibri"/>
              </a:rPr>
              <a:t>One-hot encoding of categorical features</a:t>
            </a:r>
          </a:p>
          <a:p>
            <a:pPr>
              <a:lnSpc>
                <a:spcPct val="114999"/>
              </a:lnSpc>
            </a:pPr>
            <a:endParaRPr lang="en">
              <a:latin typeface="Calibri"/>
            </a:endParaRPr>
          </a:p>
        </p:txBody>
      </p:sp>
      <p:pic>
        <p:nvPicPr>
          <p:cNvPr id="2" name="Picture 1" descr="A screenshot of a computer screen&#10;&#10;AI-generated content may be incorrect.">
            <a:extLst>
              <a:ext uri="{FF2B5EF4-FFF2-40B4-BE49-F238E27FC236}">
                <a16:creationId xmlns:a16="http://schemas.microsoft.com/office/drawing/2014/main" id="{50BD7F8C-9B87-E0DE-E1A5-727D70FBFDC8}"/>
              </a:ext>
            </a:extLst>
          </p:cNvPr>
          <p:cNvPicPr>
            <a:picLocks noChangeAspect="1"/>
          </p:cNvPicPr>
          <p:nvPr/>
        </p:nvPicPr>
        <p:blipFill>
          <a:blip r:embed="rId3"/>
          <a:stretch>
            <a:fillRect/>
          </a:stretch>
        </p:blipFill>
        <p:spPr>
          <a:xfrm>
            <a:off x="5331842" y="626301"/>
            <a:ext cx="3490727" cy="4227534"/>
          </a:xfrm>
          <a:prstGeom prst="rect">
            <a:avLst/>
          </a:prstGeom>
        </p:spPr>
      </p:pic>
    </p:spTree>
    <p:extLst>
      <p:ext uri="{BB962C8B-B14F-4D97-AF65-F5344CB8AC3E}">
        <p14:creationId xmlns:p14="http://schemas.microsoft.com/office/powerpoint/2010/main" val="429392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7771DFF7-EF75-B787-D7B7-DC60A363EE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CCDBDFB-186C-4425-392D-DFDAEBFC94DB}"/>
              </a:ext>
            </a:extLst>
          </p:cNvPr>
          <p:cNvSpPr txBox="1"/>
          <p:nvPr/>
        </p:nvSpPr>
        <p:spPr>
          <a:xfrm>
            <a:off x="544606" y="1284194"/>
            <a:ext cx="878597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p>
          <a:p>
            <a:r>
              <a:rPr lang="en-US" sz="1800"/>
              <a:t>Machine Learning for CO₂ Emission Prediction</a:t>
            </a:r>
            <a:endParaRPr lang="en-US" sz="1800" b="1"/>
          </a:p>
          <a:p>
            <a:endParaRPr lang="en-US"/>
          </a:p>
          <a:p>
            <a:endParaRPr lang="en-US"/>
          </a:p>
          <a:p>
            <a:pPr marL="228600" indent="-228600">
              <a:buFont typeface=""/>
              <a:buChar char="•"/>
            </a:pPr>
            <a:r>
              <a:rPr lang="en-US" b="1"/>
              <a:t>Models Built:</a:t>
            </a:r>
          </a:p>
          <a:p>
            <a:pPr marL="1143000" lvl="3" indent="-228600">
              <a:buFont typeface="Arial"/>
              <a:buChar char="•"/>
            </a:pPr>
            <a:r>
              <a:rPr lang="en-US"/>
              <a:t>Random Forest Regressor</a:t>
            </a:r>
          </a:p>
          <a:p>
            <a:pPr marL="1143000" lvl="3" indent="-228600">
              <a:buFont typeface="Arial"/>
              <a:buChar char="•"/>
            </a:pPr>
            <a:r>
              <a:rPr lang="en-US"/>
              <a:t>Linear Regression</a:t>
            </a:r>
          </a:p>
          <a:p>
            <a:pPr marL="228600" lvl="1" indent="-228600">
              <a:buFont typeface=""/>
              <a:buChar char="•"/>
            </a:pPr>
            <a:endParaRPr lang="en-US"/>
          </a:p>
          <a:p>
            <a:pPr marL="228600" indent="-228600">
              <a:buFont typeface=""/>
              <a:buChar char="•"/>
            </a:pPr>
            <a:r>
              <a:rPr lang="en-US" b="1"/>
              <a:t>Training &amp; Testing:</a:t>
            </a:r>
            <a:r>
              <a:rPr lang="en-US"/>
              <a:t> Pipelines applied with preprocessing included.</a:t>
            </a:r>
          </a:p>
          <a:p>
            <a:pPr marL="228600" indent="-228600">
              <a:buFont typeface=""/>
              <a:buChar char="•"/>
            </a:pPr>
            <a:r>
              <a:rPr lang="en-US" b="1"/>
              <a:t>Evaluation Metrics:</a:t>
            </a:r>
            <a:r>
              <a:rPr lang="en-US"/>
              <a:t> R², MAE, MAPE</a:t>
            </a:r>
          </a:p>
          <a:p>
            <a:pPr marL="228600" indent="-228600">
              <a:buFont typeface=""/>
              <a:buChar char="•"/>
            </a:pPr>
            <a:r>
              <a:rPr lang="en-US" b="1"/>
              <a:t>Results:</a:t>
            </a:r>
          </a:p>
          <a:p>
            <a:pPr marL="1143000" lvl="3" indent="-228600">
              <a:buFont typeface="Arial"/>
              <a:buChar char="•"/>
            </a:pPr>
            <a:r>
              <a:rPr lang="en-US"/>
              <a:t>Random Forest outperformed Linear Regression</a:t>
            </a:r>
          </a:p>
          <a:p>
            <a:pPr marL="1143000" lvl="3" indent="-228600">
              <a:buFont typeface="Arial"/>
              <a:buChar char="•"/>
            </a:pPr>
            <a:r>
              <a:rPr lang="en-US"/>
              <a:t>Captured </a:t>
            </a:r>
            <a:r>
              <a:rPr lang="en-US" b="1"/>
              <a:t>non-linear relationships</a:t>
            </a:r>
            <a:r>
              <a:rPr lang="en-US"/>
              <a:t> in soil–microbe–CO₂ interactions</a:t>
            </a:r>
          </a:p>
          <a:p>
            <a:pPr marL="1143000" lvl="2" indent="-228600">
              <a:buFont typeface="Wingdings"/>
              <a:buChar char="§"/>
            </a:pPr>
            <a:r>
              <a:rPr lang="en-US" b="1"/>
              <a:t>Insights:</a:t>
            </a:r>
            <a:r>
              <a:rPr lang="en-US"/>
              <a:t> Feature importance showed microbial and enzyme activity are strong predictors.</a:t>
            </a:r>
          </a:p>
        </p:txBody>
      </p:sp>
    </p:spTree>
    <p:extLst>
      <p:ext uri="{BB962C8B-B14F-4D97-AF65-F5344CB8AC3E}">
        <p14:creationId xmlns:p14="http://schemas.microsoft.com/office/powerpoint/2010/main" val="95463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4F4F5BC5-AB72-766A-9823-EBD65E0BDF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91CB8F-58CF-B0B4-B8B2-D0C1D75D32B5}"/>
              </a:ext>
            </a:extLst>
          </p:cNvPr>
          <p:cNvSpPr txBox="1"/>
          <p:nvPr/>
        </p:nvSpPr>
        <p:spPr>
          <a:xfrm>
            <a:off x="850555" y="462030"/>
            <a:ext cx="63949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RESULTS</a:t>
            </a:r>
          </a:p>
        </p:txBody>
      </p:sp>
      <p:pic>
        <p:nvPicPr>
          <p:cNvPr id="4" name="Picture 3" descr="A screenshot of a computer program&#10;&#10;AI-generated content may be incorrect.">
            <a:extLst>
              <a:ext uri="{FF2B5EF4-FFF2-40B4-BE49-F238E27FC236}">
                <a16:creationId xmlns:a16="http://schemas.microsoft.com/office/drawing/2014/main" id="{DB7AB835-D950-C313-4F22-B0E2E732B282}"/>
              </a:ext>
            </a:extLst>
          </p:cNvPr>
          <p:cNvPicPr>
            <a:picLocks noChangeAspect="1"/>
          </p:cNvPicPr>
          <p:nvPr/>
        </p:nvPicPr>
        <p:blipFill>
          <a:blip r:embed="rId3"/>
          <a:stretch>
            <a:fillRect/>
          </a:stretch>
        </p:blipFill>
        <p:spPr>
          <a:xfrm>
            <a:off x="681103" y="1064302"/>
            <a:ext cx="7789624" cy="2764376"/>
          </a:xfrm>
          <a:prstGeom prst="rect">
            <a:avLst/>
          </a:prstGeom>
        </p:spPr>
      </p:pic>
    </p:spTree>
    <p:extLst>
      <p:ext uri="{BB962C8B-B14F-4D97-AF65-F5344CB8AC3E}">
        <p14:creationId xmlns:p14="http://schemas.microsoft.com/office/powerpoint/2010/main" val="259011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F68CFC9A-CA53-87B7-D3BB-D1DC5F6148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4A62688-906B-867A-6405-B3737992EE01}"/>
              </a:ext>
            </a:extLst>
          </p:cNvPr>
          <p:cNvSpPr txBox="1"/>
          <p:nvPr/>
        </p:nvSpPr>
        <p:spPr>
          <a:xfrm>
            <a:off x="850555" y="462030"/>
            <a:ext cx="63949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RESULTS</a:t>
            </a:r>
          </a:p>
        </p:txBody>
      </p:sp>
      <p:pic>
        <p:nvPicPr>
          <p:cNvPr id="2" name="Picture 1" descr="A graph of a graph&#10;&#10;AI-generated content may be incorrect.">
            <a:extLst>
              <a:ext uri="{FF2B5EF4-FFF2-40B4-BE49-F238E27FC236}">
                <a16:creationId xmlns:a16="http://schemas.microsoft.com/office/drawing/2014/main" id="{B7FF5550-295D-B4B9-F897-37E15730E1FE}"/>
              </a:ext>
            </a:extLst>
          </p:cNvPr>
          <p:cNvPicPr>
            <a:picLocks noChangeAspect="1"/>
          </p:cNvPicPr>
          <p:nvPr/>
        </p:nvPicPr>
        <p:blipFill>
          <a:blip r:embed="rId3"/>
          <a:stretch>
            <a:fillRect/>
          </a:stretch>
        </p:blipFill>
        <p:spPr>
          <a:xfrm>
            <a:off x="1892788" y="696760"/>
            <a:ext cx="4309369" cy="3577747"/>
          </a:xfrm>
          <a:prstGeom prst="rect">
            <a:avLst/>
          </a:prstGeom>
        </p:spPr>
      </p:pic>
    </p:spTree>
    <p:extLst>
      <p:ext uri="{BB962C8B-B14F-4D97-AF65-F5344CB8AC3E}">
        <p14:creationId xmlns:p14="http://schemas.microsoft.com/office/powerpoint/2010/main" val="91962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BEB8A4CE-39AE-7DE1-B6EA-1E9214F49B32}"/>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B68A6617-529A-0F04-68BB-B17108A892F1}"/>
              </a:ext>
            </a:extLst>
          </p:cNvPr>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r>
              <a:rPr lang="en"/>
              <a:t>Outcome</a:t>
            </a:r>
          </a:p>
        </p:txBody>
      </p:sp>
      <p:sp>
        <p:nvSpPr>
          <p:cNvPr id="3" name="Subtitle 2">
            <a:extLst>
              <a:ext uri="{FF2B5EF4-FFF2-40B4-BE49-F238E27FC236}">
                <a16:creationId xmlns:a16="http://schemas.microsoft.com/office/drawing/2014/main" id="{DAEF71B8-2239-26B2-1D5E-F046A3B49E33}"/>
              </a:ext>
            </a:extLst>
          </p:cNvPr>
          <p:cNvSpPr>
            <a:spLocks noGrp="1"/>
          </p:cNvSpPr>
          <p:nvPr>
            <p:ph type="subTitle" idx="2"/>
          </p:nvPr>
        </p:nvSpPr>
        <p:spPr>
          <a:xfrm>
            <a:off x="708926" y="1286612"/>
            <a:ext cx="7527397" cy="3228630"/>
          </a:xfrm>
        </p:spPr>
        <p:txBody>
          <a:bodyPr/>
          <a:lstStyle/>
          <a:p>
            <a:r>
              <a:rPr lang="en-US" b="1"/>
              <a:t>Reliable CO₂ Prediction Models: </a:t>
            </a:r>
            <a:r>
              <a:rPr lang="en-US"/>
              <a:t>Built and tested Random Forest Regression and Linear Regression to predict CO₂ emission levels.</a:t>
            </a:r>
          </a:p>
          <a:p>
            <a:pPr>
              <a:lnSpc>
                <a:spcPct val="114999"/>
              </a:lnSpc>
            </a:pPr>
            <a:endParaRPr lang="en-US"/>
          </a:p>
          <a:p>
            <a:pPr>
              <a:lnSpc>
                <a:spcPct val="114999"/>
              </a:lnSpc>
            </a:pPr>
            <a:r>
              <a:rPr lang="en-US" b="1"/>
              <a:t>Performance Evaluation: </a:t>
            </a:r>
            <a:r>
              <a:rPr lang="en-US"/>
              <a:t>Compared both models using metrics like R², RMSE, and MAE, showing how well each predicts </a:t>
            </a:r>
            <a:r>
              <a:rPr lang="en-US">
                <a:latin typeface="Consolas"/>
              </a:rPr>
              <a:t>co2_prediction</a:t>
            </a:r>
            <a:r>
              <a:rPr lang="en-US"/>
              <a:t>.</a:t>
            </a:r>
          </a:p>
          <a:p>
            <a:pPr>
              <a:lnSpc>
                <a:spcPct val="114999"/>
              </a:lnSpc>
            </a:pPr>
            <a:endParaRPr lang="en-US"/>
          </a:p>
          <a:p>
            <a:pPr>
              <a:lnSpc>
                <a:spcPct val="114999"/>
              </a:lnSpc>
            </a:pPr>
            <a:r>
              <a:rPr lang="en-US" b="1"/>
              <a:t>Model Comparison: </a:t>
            </a:r>
            <a:r>
              <a:rPr lang="en-US"/>
              <a:t>Random Forest handled non-linear relationships better, while Linear Regression provided a simpler baseline model.</a:t>
            </a:r>
          </a:p>
          <a:p>
            <a:pPr>
              <a:lnSpc>
                <a:spcPct val="114999"/>
              </a:lnSpc>
            </a:pPr>
            <a:endParaRPr lang="en-US"/>
          </a:p>
          <a:p>
            <a:pPr>
              <a:lnSpc>
                <a:spcPct val="114999"/>
              </a:lnSpc>
            </a:pPr>
            <a:r>
              <a:rPr lang="en-US" b="1"/>
              <a:t>Feature Contribution Analysis: </a:t>
            </a:r>
            <a:r>
              <a:rPr lang="en-US"/>
              <a:t>Random Forest feature importance helped identify which microbial/soil factors most strongly influence CO₂ emissions.</a:t>
            </a:r>
          </a:p>
          <a:p>
            <a:pPr>
              <a:lnSpc>
                <a:spcPct val="114999"/>
              </a:lnSpc>
            </a:pPr>
            <a:endParaRPr lang="en-US"/>
          </a:p>
          <a:p>
            <a:pPr>
              <a:lnSpc>
                <a:spcPct val="114999"/>
              </a:lnSpc>
            </a:pPr>
            <a:endParaRPr lang="en-US"/>
          </a:p>
          <a:p>
            <a:pPr marL="139700" indent="0">
              <a:lnSpc>
                <a:spcPct val="114999"/>
              </a:lnSpc>
              <a:buNone/>
            </a:pPr>
            <a:endParaRPr lang="en-US"/>
          </a:p>
          <a:p>
            <a:pPr>
              <a:lnSpc>
                <a:spcPct val="114999"/>
              </a:lnSpc>
            </a:pPr>
            <a:endParaRPr lang="en-US"/>
          </a:p>
        </p:txBody>
      </p:sp>
    </p:spTree>
    <p:extLst>
      <p:ext uri="{BB962C8B-B14F-4D97-AF65-F5344CB8AC3E}">
        <p14:creationId xmlns:p14="http://schemas.microsoft.com/office/powerpoint/2010/main" val="271918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3">
          <a:extLst>
            <a:ext uri="{FF2B5EF4-FFF2-40B4-BE49-F238E27FC236}">
              <a16:creationId xmlns:a16="http://schemas.microsoft.com/office/drawing/2014/main" id="{EB2811EA-B4A4-87AF-720E-DE516EF46EB9}"/>
            </a:ext>
          </a:extLst>
        </p:cNvPr>
        <p:cNvGrpSpPr/>
        <p:nvPr/>
      </p:nvGrpSpPr>
      <p:grpSpPr>
        <a:xfrm>
          <a:off x="0" y="0"/>
          <a:ext cx="0" cy="0"/>
          <a:chOff x="0" y="0"/>
          <a:chExt cx="0" cy="0"/>
        </a:xfrm>
      </p:grpSpPr>
      <p:sp>
        <p:nvSpPr>
          <p:cNvPr id="1644" name="Google Shape;1644;p23">
            <a:extLst>
              <a:ext uri="{FF2B5EF4-FFF2-40B4-BE49-F238E27FC236}">
                <a16:creationId xmlns:a16="http://schemas.microsoft.com/office/drawing/2014/main" id="{35D4CF44-25D7-3AD7-D97F-D042A8383397}"/>
              </a:ext>
            </a:extLst>
          </p:cNvPr>
          <p:cNvSpPr txBox="1">
            <a:spLocks noGrp="1"/>
          </p:cNvSpPr>
          <p:nvPr>
            <p:ph type="title" idx="5"/>
          </p:nvPr>
        </p:nvSpPr>
        <p:spPr>
          <a:xfrm>
            <a:off x="420116" y="512054"/>
            <a:ext cx="5277676" cy="544685"/>
          </a:xfrm>
          <a:prstGeom prst="rect">
            <a:avLst/>
          </a:prstGeom>
        </p:spPr>
        <p:txBody>
          <a:bodyPr spcFirstLastPara="1" wrap="square" lIns="91425" tIns="91425" rIns="91425" bIns="91425" anchor="t" anchorCtr="0">
            <a:noAutofit/>
          </a:bodyPr>
          <a:lstStyle/>
          <a:p>
            <a:pPr>
              <a:lnSpc>
                <a:spcPct val="114999"/>
              </a:lnSpc>
            </a:pPr>
            <a:r>
              <a:rPr lang="en-US"/>
              <a:t>Conclusion &amp; Future Work </a:t>
            </a:r>
          </a:p>
        </p:txBody>
      </p:sp>
      <p:sp>
        <p:nvSpPr>
          <p:cNvPr id="1646" name="Google Shape;1646;p23">
            <a:extLst>
              <a:ext uri="{FF2B5EF4-FFF2-40B4-BE49-F238E27FC236}">
                <a16:creationId xmlns:a16="http://schemas.microsoft.com/office/drawing/2014/main" id="{CB5E7B47-9747-F359-CF89-584396751C06}"/>
              </a:ext>
            </a:extLst>
          </p:cNvPr>
          <p:cNvSpPr txBox="1">
            <a:spLocks noGrp="1"/>
          </p:cNvSpPr>
          <p:nvPr>
            <p:ph type="title"/>
          </p:nvPr>
        </p:nvSpPr>
        <p:spPr>
          <a:xfrm>
            <a:off x="718409" y="1265138"/>
            <a:ext cx="7703219" cy="3205950"/>
          </a:xfrm>
          <a:prstGeom prst="rect">
            <a:avLst/>
          </a:prstGeom>
        </p:spPr>
        <p:txBody>
          <a:bodyPr spcFirstLastPara="1" wrap="square" lIns="91425" tIns="91425" rIns="91425" bIns="91425" anchor="t" anchorCtr="0">
            <a:noAutofit/>
          </a:bodyPr>
          <a:lstStyle/>
          <a:p>
            <a:pPr>
              <a:lnSpc>
                <a:spcPct val="114999"/>
              </a:lnSpc>
              <a:buFont typeface="Arial"/>
              <a:buChar char="•"/>
            </a:pPr>
            <a:r>
              <a:rPr lang="en-US" sz="1500"/>
              <a:t>Key Findings: </a:t>
            </a:r>
            <a:r>
              <a:rPr lang="en-US" sz="1500" b="0"/>
              <a:t>Random Forest performed better than Linear Regression, proving that CO₂ prediction benefits from models capturing </a:t>
            </a:r>
            <a:r>
              <a:rPr lang="en-US" sz="1500"/>
              <a:t>non-linear patterns</a:t>
            </a:r>
            <a:r>
              <a:rPr lang="en-US" sz="1500" b="0"/>
              <a:t>.</a:t>
            </a:r>
            <a:endParaRPr lang="en-US"/>
          </a:p>
          <a:p>
            <a:pPr>
              <a:lnSpc>
                <a:spcPct val="114999"/>
              </a:lnSpc>
              <a:buFont typeface="Arial"/>
              <a:buChar char="•"/>
            </a:pPr>
            <a:r>
              <a:rPr lang="en-US" sz="1500"/>
              <a:t>Limitations: </a:t>
            </a:r>
            <a:r>
              <a:rPr lang="en-US" sz="1500" b="0"/>
              <a:t>Dataset size and feature coverage limit the predictive power—Linear Regression oversimplified the relationships.</a:t>
            </a:r>
            <a:endParaRPr lang="en-US"/>
          </a:p>
          <a:p>
            <a:pPr>
              <a:lnSpc>
                <a:spcPct val="114999"/>
              </a:lnSpc>
              <a:buFont typeface="Arial"/>
              <a:buChar char="•"/>
            </a:pPr>
            <a:r>
              <a:rPr lang="en-US" sz="1500"/>
              <a:t>Future Improvements: </a:t>
            </a:r>
            <a:r>
              <a:rPr lang="en-US" sz="1500" b="0"/>
              <a:t>Extend to </a:t>
            </a:r>
            <a:r>
              <a:rPr lang="en-US" sz="1500"/>
              <a:t>classification tasks</a:t>
            </a:r>
            <a:r>
              <a:rPr lang="en-US" sz="1500" b="0"/>
              <a:t> (e.g., grouping soil samples into “High vs. Low CO₂ emitters”), apply advanced models (</a:t>
            </a:r>
            <a:r>
              <a:rPr lang="en-US" sz="1500" b="0" err="1"/>
              <a:t>XGBoost</a:t>
            </a:r>
            <a:r>
              <a:rPr lang="en-US" sz="1500" b="0"/>
              <a:t>, Gradient Boosting, Neural Networks), and perform hyperparameter tuning.</a:t>
            </a:r>
            <a:endParaRPr lang="en-US"/>
          </a:p>
          <a:p>
            <a:pPr>
              <a:lnSpc>
                <a:spcPct val="114999"/>
              </a:lnSpc>
              <a:buFont typeface="Arial"/>
              <a:buChar char="•"/>
            </a:pPr>
            <a:r>
              <a:rPr lang="en-US" sz="1500"/>
              <a:t>Real-World Relevance: </a:t>
            </a:r>
            <a:r>
              <a:rPr lang="en-US" sz="1500" b="0"/>
              <a:t>Results can support </a:t>
            </a:r>
            <a:r>
              <a:rPr lang="en-US" sz="1500"/>
              <a:t>climate change studies</a:t>
            </a:r>
            <a:r>
              <a:rPr lang="en-US" sz="1500" b="0"/>
              <a:t>, </a:t>
            </a:r>
            <a:r>
              <a:rPr lang="en-US" sz="1500"/>
              <a:t>carbon cycle monitoring</a:t>
            </a:r>
            <a:r>
              <a:rPr lang="en-US" sz="1500" b="0"/>
              <a:t>, and </a:t>
            </a:r>
            <a:r>
              <a:rPr lang="en-US" sz="1500"/>
              <a:t>soil management practices</a:t>
            </a:r>
            <a:r>
              <a:rPr lang="en-US" sz="1500" b="0"/>
              <a:t> by predicting and classifying CO₂ emission patterns more accurately.</a:t>
            </a:r>
            <a:endParaRPr lang="en-US"/>
          </a:p>
          <a:p>
            <a:pPr marL="285750" indent="-285750">
              <a:lnSpc>
                <a:spcPct val="114999"/>
              </a:lnSpc>
              <a:buFont typeface="Wingdings"/>
              <a:buChar char="v"/>
            </a:pPr>
            <a:endParaRPr lang="en-US" sz="1500" b="0"/>
          </a:p>
        </p:txBody>
      </p:sp>
    </p:spTree>
    <p:extLst>
      <p:ext uri="{BB962C8B-B14F-4D97-AF65-F5344CB8AC3E}">
        <p14:creationId xmlns:p14="http://schemas.microsoft.com/office/powerpoint/2010/main" val="213889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BA9FD-6F48-DA49-68D5-1F16BA50C4AD}"/>
              </a:ext>
            </a:extLst>
          </p:cNvPr>
          <p:cNvSpPr>
            <a:spLocks noGrp="1"/>
          </p:cNvSpPr>
          <p:nvPr>
            <p:ph type="title" idx="2"/>
          </p:nvPr>
        </p:nvSpPr>
        <p:spPr>
          <a:xfrm>
            <a:off x="2119227" y="1875514"/>
            <a:ext cx="4905600" cy="1386600"/>
          </a:xfrm>
        </p:spPr>
        <p:txBody>
          <a:bodyPr spcFirstLastPara="1" wrap="square" lIns="91425" tIns="91425" rIns="91425" bIns="91425" anchor="ctr" anchorCtr="0">
            <a:noAutofit/>
          </a:bodyPr>
          <a:lstStyle/>
          <a:p>
            <a:pPr algn="ctr"/>
            <a:r>
              <a:rPr lang="en-US" sz="3600"/>
              <a:t>Thank You !</a:t>
            </a:r>
          </a:p>
        </p:txBody>
      </p:sp>
    </p:spTree>
    <p:extLst>
      <p:ext uri="{BB962C8B-B14F-4D97-AF65-F5344CB8AC3E}">
        <p14:creationId xmlns:p14="http://schemas.microsoft.com/office/powerpoint/2010/main" val="192790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23"/>
          <p:cNvSpPr txBox="1">
            <a:spLocks noGrp="1"/>
          </p:cNvSpPr>
          <p:nvPr>
            <p:ph type="title" idx="5"/>
          </p:nvPr>
        </p:nvSpPr>
        <p:spPr>
          <a:xfrm>
            <a:off x="268199" y="273327"/>
            <a:ext cx="356605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Introduction</a:t>
            </a:r>
            <a:endParaRPr/>
          </a:p>
        </p:txBody>
      </p:sp>
      <p:sp>
        <p:nvSpPr>
          <p:cNvPr id="1646" name="Google Shape;1646;p23"/>
          <p:cNvSpPr txBox="1">
            <a:spLocks noGrp="1"/>
          </p:cNvSpPr>
          <p:nvPr>
            <p:ph type="title"/>
          </p:nvPr>
        </p:nvSpPr>
        <p:spPr>
          <a:xfrm>
            <a:off x="887596" y="2098526"/>
            <a:ext cx="6733839" cy="1358361"/>
          </a:xfrm>
          <a:prstGeom prst="rect">
            <a:avLst/>
          </a:prstGeom>
        </p:spPr>
        <p:txBody>
          <a:bodyPr spcFirstLastPara="1" wrap="square" lIns="91425" tIns="91425" rIns="91425" bIns="91425" anchor="t" anchorCtr="0">
            <a:noAutofit/>
          </a:bodyPr>
          <a:lstStyle/>
          <a:p>
            <a:pPr>
              <a:lnSpc>
                <a:spcPct val="114999"/>
              </a:lnSpc>
            </a:pPr>
            <a:r>
              <a:rPr lang="en-US" sz="1500" b="0"/>
              <a:t>A </a:t>
            </a:r>
            <a:r>
              <a:rPr lang="en-US" sz="1500"/>
              <a:t>metagenome</a:t>
            </a:r>
            <a:r>
              <a:rPr lang="en-US" sz="1500" b="0"/>
              <a:t> is the </a:t>
            </a:r>
            <a:r>
              <a:rPr lang="en-US" sz="1500"/>
              <a:t>entire collection of genetic material (DNA or RNA)</a:t>
            </a:r>
            <a:r>
              <a:rPr lang="en-US" sz="1500" b="0"/>
              <a:t> obtained directly from an environmental sample (such as soil, water, gut, skin, ocean, etc.) </a:t>
            </a:r>
            <a:r>
              <a:rPr lang="en-US" sz="1500"/>
              <a:t>without the need to isolate and culture individual microorganisms</a:t>
            </a:r>
            <a:r>
              <a:rPr lang="en-US" sz="1500" b="0"/>
              <a:t>.</a:t>
            </a:r>
          </a:p>
        </p:txBody>
      </p:sp>
      <p:sp>
        <p:nvSpPr>
          <p:cNvPr id="3" name="Title 2">
            <a:extLst>
              <a:ext uri="{FF2B5EF4-FFF2-40B4-BE49-F238E27FC236}">
                <a16:creationId xmlns:a16="http://schemas.microsoft.com/office/drawing/2014/main" id="{7C46E1D5-CB91-40E2-28F1-D0ED87460F72}"/>
              </a:ext>
            </a:extLst>
          </p:cNvPr>
          <p:cNvSpPr>
            <a:spLocks noGrp="1"/>
          </p:cNvSpPr>
          <p:nvPr>
            <p:ph type="title" idx="4"/>
          </p:nvPr>
        </p:nvSpPr>
        <p:spPr>
          <a:xfrm>
            <a:off x="790315" y="1285276"/>
            <a:ext cx="4535941" cy="618000"/>
          </a:xfrm>
        </p:spPr>
        <p:txBody>
          <a:bodyPr/>
          <a:lstStyle/>
          <a:p>
            <a:r>
              <a:rPr lang="en-US" sz="2400"/>
              <a:t>Meta Genomics</a:t>
            </a:r>
            <a:endParaRPr lang="en-I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4" name="Title 2">
            <a:extLst>
              <a:ext uri="{FF2B5EF4-FFF2-40B4-BE49-F238E27FC236}">
                <a16:creationId xmlns:a16="http://schemas.microsoft.com/office/drawing/2014/main" id="{BF946533-D619-0080-2E8E-CBD54E1AA76D}"/>
              </a:ext>
            </a:extLst>
          </p:cNvPr>
          <p:cNvSpPr txBox="1">
            <a:spLocks/>
          </p:cNvSpPr>
          <p:nvPr/>
        </p:nvSpPr>
        <p:spPr>
          <a:xfrm>
            <a:off x="679777" y="835592"/>
            <a:ext cx="4535941" cy="618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chemeClr val="accent3"/>
                </a:solidFill>
              </a:rPr>
              <a:t>Meta Genomic Data Analysis</a:t>
            </a:r>
            <a:endParaRPr lang="en-IN" sz="2400" b="1">
              <a:solidFill>
                <a:schemeClr val="accent3"/>
              </a:solidFill>
            </a:endParaRPr>
          </a:p>
        </p:txBody>
      </p:sp>
      <p:sp>
        <p:nvSpPr>
          <p:cNvPr id="7" name="TextBox 6">
            <a:extLst>
              <a:ext uri="{FF2B5EF4-FFF2-40B4-BE49-F238E27FC236}">
                <a16:creationId xmlns:a16="http://schemas.microsoft.com/office/drawing/2014/main" id="{457EBC09-6D74-2BE5-F172-48971EAA0CD4}"/>
              </a:ext>
            </a:extLst>
          </p:cNvPr>
          <p:cNvSpPr txBox="1"/>
          <p:nvPr/>
        </p:nvSpPr>
        <p:spPr>
          <a:xfrm>
            <a:off x="555349" y="1394040"/>
            <a:ext cx="70155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complete set of genomes present in a microbial community of a given environment.</a:t>
            </a:r>
          </a:p>
          <a:p>
            <a:endParaRPr lang="en-US"/>
          </a:p>
          <a:p>
            <a:r>
              <a:rPr lang="en-US" b="1"/>
              <a:t>Source</a:t>
            </a:r>
            <a:r>
              <a:rPr lang="en-US"/>
              <a:t>: </a:t>
            </a:r>
          </a:p>
          <a:p>
            <a:r>
              <a:rPr lang="en-US"/>
              <a:t>Extracted directly from samples like soil, marine water, or the human gut.</a:t>
            </a:r>
          </a:p>
          <a:p>
            <a:endParaRPr lang="en-US"/>
          </a:p>
          <a:p>
            <a:r>
              <a:rPr lang="en-US" b="1"/>
              <a:t>Importance</a:t>
            </a:r>
            <a:r>
              <a:rPr lang="en-US"/>
              <a:t>:</a:t>
            </a:r>
          </a:p>
          <a:p>
            <a:pPr marL="285750" lvl="1" indent="-285750">
              <a:buChar char="•"/>
            </a:pPr>
            <a:r>
              <a:rPr lang="en-US"/>
              <a:t>Helps identify organisms that cannot be cultured in the lab (most microbes are unculturable).</a:t>
            </a:r>
          </a:p>
          <a:p>
            <a:pPr marL="285750" lvl="1" indent="-285750">
              <a:buChar char="•"/>
            </a:pPr>
            <a:r>
              <a:rPr lang="en-US"/>
              <a:t>Provides insight into microbial diversity, ecology, and interactions.</a:t>
            </a:r>
          </a:p>
          <a:p>
            <a:pPr marL="285750" lvl="1" indent="-285750">
              <a:buChar char="•"/>
            </a:pPr>
            <a:r>
              <a:rPr lang="en-US"/>
              <a:t>Useful in medicine (studying human microbiome), agriculture, biotechnology, and environmental science.</a:t>
            </a:r>
          </a:p>
          <a:p>
            <a:pPr algn="l"/>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2">
          <a:extLst>
            <a:ext uri="{FF2B5EF4-FFF2-40B4-BE49-F238E27FC236}">
              <a16:creationId xmlns:a16="http://schemas.microsoft.com/office/drawing/2014/main" id="{7737830B-99A2-46EE-B1D3-F6914FDC34A3}"/>
            </a:ext>
          </a:extLst>
        </p:cNvPr>
        <p:cNvGrpSpPr/>
        <p:nvPr/>
      </p:nvGrpSpPr>
      <p:grpSpPr>
        <a:xfrm>
          <a:off x="0" y="0"/>
          <a:ext cx="0" cy="0"/>
          <a:chOff x="0" y="0"/>
          <a:chExt cx="0" cy="0"/>
        </a:xfrm>
      </p:grpSpPr>
      <p:sp>
        <p:nvSpPr>
          <p:cNvPr id="4" name="Title 2">
            <a:extLst>
              <a:ext uri="{FF2B5EF4-FFF2-40B4-BE49-F238E27FC236}">
                <a16:creationId xmlns:a16="http://schemas.microsoft.com/office/drawing/2014/main" id="{D26B932A-7D30-7994-FCC3-01880DAA1C0F}"/>
              </a:ext>
            </a:extLst>
          </p:cNvPr>
          <p:cNvSpPr txBox="1">
            <a:spLocks/>
          </p:cNvSpPr>
          <p:nvPr/>
        </p:nvSpPr>
        <p:spPr>
          <a:xfrm>
            <a:off x="383176" y="669206"/>
            <a:ext cx="4535941" cy="618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chemeClr val="accent3"/>
                </a:solidFill>
              </a:rPr>
              <a:t>Meta Genomic Data Analysis</a:t>
            </a:r>
            <a:endParaRPr lang="en-IN" sz="2400" b="1">
              <a:solidFill>
                <a:schemeClr val="accent3"/>
              </a:solidFill>
            </a:endParaRPr>
          </a:p>
        </p:txBody>
      </p:sp>
      <p:sp>
        <p:nvSpPr>
          <p:cNvPr id="8" name="TextBox 7">
            <a:extLst>
              <a:ext uri="{FF2B5EF4-FFF2-40B4-BE49-F238E27FC236}">
                <a16:creationId xmlns:a16="http://schemas.microsoft.com/office/drawing/2014/main" id="{52230BB2-C391-03FF-015E-C90A2589FA29}"/>
              </a:ext>
            </a:extLst>
          </p:cNvPr>
          <p:cNvSpPr txBox="1"/>
          <p:nvPr/>
        </p:nvSpPr>
        <p:spPr>
          <a:xfrm>
            <a:off x="566683" y="1518711"/>
            <a:ext cx="7886436"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t>To analyze publicly available metagenomic datasets to identify the types of microbes present in a sample and understand their functional roles, using computational tools and AI techniques.</a:t>
            </a:r>
            <a:endParaRPr lang="en-US"/>
          </a:p>
          <a:p>
            <a:pPr marL="342900" indent="-342900">
              <a:buFont typeface="Wingdings"/>
              <a:buChar char="§"/>
            </a:pPr>
            <a:r>
              <a:rPr lang="en-US" sz="2000"/>
              <a:t>Use publicly available metagenomic data (no lab work needed). Cleans and processes the DNA data using bioinformatics tools.</a:t>
            </a:r>
          </a:p>
          <a:p>
            <a:pPr marL="342900" indent="-342900">
              <a:buFont typeface="Wingdings"/>
              <a:buChar char="§"/>
            </a:pPr>
            <a:r>
              <a:rPr lang="en-US" sz="2000"/>
              <a:t>Find out: Which microbes are present (species identification). What they can do (functional roles).</a:t>
            </a:r>
          </a:p>
          <a:p>
            <a:pPr marL="342900" indent="-342900">
              <a:buFont typeface="Wingdings"/>
              <a:buChar char="§"/>
            </a:pPr>
            <a:r>
              <a:rPr lang="en-US" sz="2000"/>
              <a:t>Can be applied in healthcare, environment, and agriculture.</a:t>
            </a:r>
          </a:p>
          <a:p>
            <a:pPr algn="l"/>
            <a:endParaRPr lang="en-US"/>
          </a:p>
        </p:txBody>
      </p:sp>
    </p:spTree>
    <p:extLst>
      <p:ext uri="{BB962C8B-B14F-4D97-AF65-F5344CB8AC3E}">
        <p14:creationId xmlns:p14="http://schemas.microsoft.com/office/powerpoint/2010/main" val="265883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2" name="Google Shape;1672;p2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a:solidFill>
                  <a:schemeClr val="accent3"/>
                </a:solidFill>
              </a:rPr>
              <a:t>Problem </a:t>
            </a:r>
            <a:r>
              <a:rPr lang="en-IN" b="0">
                <a:solidFill>
                  <a:schemeClr val="accent3"/>
                </a:solidFill>
              </a:rPr>
              <a:t>Statement</a:t>
            </a:r>
            <a:endParaRPr>
              <a:solidFill>
                <a:schemeClr val="accent3"/>
              </a:solidFill>
            </a:endParaRPr>
          </a:p>
        </p:txBody>
      </p:sp>
      <p:sp>
        <p:nvSpPr>
          <p:cNvPr id="1673" name="Google Shape;1673;p27"/>
          <p:cNvSpPr txBox="1">
            <a:spLocks noGrp="1"/>
          </p:cNvSpPr>
          <p:nvPr>
            <p:ph type="subTitle" idx="1"/>
          </p:nvPr>
        </p:nvSpPr>
        <p:spPr>
          <a:xfrm>
            <a:off x="703825" y="1311825"/>
            <a:ext cx="7736400" cy="2790000"/>
          </a:xfrm>
          <a:prstGeom prst="rect">
            <a:avLst/>
          </a:prstGeom>
        </p:spPr>
        <p:txBody>
          <a:bodyPr spcFirstLastPara="1" wrap="square" lIns="91425" tIns="91425" rIns="91425" bIns="91425" anchor="t" anchorCtr="0">
            <a:noAutofit/>
          </a:bodyPr>
          <a:lstStyle/>
          <a:p>
            <a:pPr marL="285750" indent="-285750">
              <a:buSzPts val="1100"/>
              <a:buFont typeface="Arial"/>
              <a:buChar char="•"/>
            </a:pPr>
            <a:r>
              <a:rPr lang="en-US" sz="1800">
                <a:latin typeface="Calibri"/>
              </a:rPr>
              <a:t>Metagenomic datasets contain vast amounts of raw DNA sequences from mixed microbial communities, but this data is often unstructured, noisy, and difficult to interpret.</a:t>
            </a:r>
            <a:endParaRPr lang="en-US"/>
          </a:p>
          <a:p>
            <a:pPr marL="285750" indent="-285750">
              <a:lnSpc>
                <a:spcPct val="114999"/>
              </a:lnSpc>
              <a:buSzPts val="1100"/>
              <a:buFont typeface="Arial"/>
              <a:buChar char="•"/>
            </a:pPr>
            <a:r>
              <a:rPr lang="en-US" sz="1800">
                <a:latin typeface="Calibri"/>
              </a:rPr>
              <a:t>There is a need for efficient computational methods to clean, classify, and analyze these datasets to identify the diversity of microbes present and understand their functional roles.</a:t>
            </a:r>
            <a:endParaRPr lang="en-US"/>
          </a:p>
          <a:p>
            <a:pPr marL="285750" indent="-285750">
              <a:lnSpc>
                <a:spcPct val="114999"/>
              </a:lnSpc>
              <a:buSzPts val="1100"/>
              <a:buFont typeface="Arial"/>
              <a:buChar char="•"/>
            </a:pPr>
            <a:r>
              <a:rPr lang="en-US" sz="1800">
                <a:latin typeface="Calibri"/>
              </a:rPr>
              <a:t>Without proper data analytics, valuable biological insights remain hidden, limiting applications in healthcare, environmental monitoring, and agriculture.</a:t>
            </a:r>
            <a:endParaRPr lang="en-US"/>
          </a:p>
          <a:p>
            <a:pPr marL="0" lvl="0" indent="0" algn="l" rtl="0">
              <a:spcBef>
                <a:spcPts val="0"/>
              </a:spcBef>
              <a:spcAft>
                <a:spcPts val="0"/>
              </a:spcAft>
              <a:buClr>
                <a:schemeClr val="dk1"/>
              </a:buClr>
              <a:buSzPts val="1100"/>
              <a:buFont typeface="Arial"/>
              <a:buNone/>
            </a:pPr>
            <a:endParaRPr sz="1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2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a:t>
            </a:r>
            <a:endParaRPr lang="en" b="0"/>
          </a:p>
        </p:txBody>
      </p:sp>
      <p:sp>
        <p:nvSpPr>
          <p:cNvPr id="1660" name="Google Shape;1660;p25"/>
          <p:cNvSpPr txBox="1">
            <a:spLocks noGrp="1"/>
          </p:cNvSpPr>
          <p:nvPr>
            <p:ph type="subTitle" idx="2"/>
          </p:nvPr>
        </p:nvSpPr>
        <p:spPr>
          <a:xfrm>
            <a:off x="1077869" y="1460232"/>
            <a:ext cx="6981110" cy="3195013"/>
          </a:xfrm>
          <a:prstGeom prst="rect">
            <a:avLst/>
          </a:prstGeom>
        </p:spPr>
        <p:txBody>
          <a:bodyPr spcFirstLastPara="1" wrap="square" lIns="91425" tIns="91425" rIns="91425" bIns="91425" anchor="t" anchorCtr="0">
            <a:noAutofit/>
          </a:bodyPr>
          <a:lstStyle/>
          <a:p>
            <a:pPr>
              <a:lnSpc>
                <a:spcPct val="114999"/>
              </a:lnSpc>
            </a:pPr>
            <a:r>
              <a:rPr lang="en" sz="1700"/>
              <a:t>To analyze the </a:t>
            </a:r>
            <a:r>
              <a:rPr lang="en" sz="1700" i="1"/>
              <a:t>Soil Microbe Dataset</a:t>
            </a:r>
            <a:r>
              <a:rPr lang="en" sz="1700"/>
              <a:t> using </a:t>
            </a:r>
            <a:r>
              <a:rPr lang="en" sz="1700" b="1"/>
              <a:t>metagenomic data analytics</a:t>
            </a:r>
            <a:r>
              <a:rPr lang="en" sz="1700"/>
              <a:t>.</a:t>
            </a:r>
          </a:p>
          <a:p>
            <a:pPr>
              <a:lnSpc>
                <a:spcPct val="114999"/>
              </a:lnSpc>
            </a:pPr>
            <a:r>
              <a:rPr lang="en" sz="1700"/>
              <a:t>To study the impact of </a:t>
            </a:r>
            <a:r>
              <a:rPr lang="en" sz="1700" b="1"/>
              <a:t>land use types</a:t>
            </a:r>
            <a:r>
              <a:rPr lang="en" sz="1700"/>
              <a:t> and </a:t>
            </a:r>
            <a:r>
              <a:rPr lang="en" sz="1700" b="1"/>
              <a:t>soil depth</a:t>
            </a:r>
            <a:r>
              <a:rPr lang="en" sz="1700"/>
              <a:t> on microbial activity and soil properties.</a:t>
            </a:r>
            <a:endParaRPr lang="en"/>
          </a:p>
          <a:p>
            <a:pPr>
              <a:lnSpc>
                <a:spcPct val="114999"/>
              </a:lnSpc>
            </a:pPr>
            <a:r>
              <a:rPr lang="en" sz="1700"/>
              <a:t>To build </a:t>
            </a:r>
            <a:r>
              <a:rPr lang="en" sz="1700" b="1"/>
              <a:t>machine learning models</a:t>
            </a:r>
            <a:r>
              <a:rPr lang="en" sz="1700"/>
              <a:t> for predicting soil health indicators.</a:t>
            </a:r>
            <a:endParaRPr lang="en"/>
          </a:p>
          <a:p>
            <a:pPr>
              <a:lnSpc>
                <a:spcPct val="114999"/>
              </a:lnSpc>
            </a:pPr>
            <a:r>
              <a:rPr lang="en" sz="1700"/>
              <a:t>To provide insights for </a:t>
            </a:r>
            <a:r>
              <a:rPr lang="en" sz="1700" b="1"/>
              <a:t>sustainable agriculture and land management</a:t>
            </a:r>
            <a:r>
              <a:rPr lang="en" sz="1700"/>
              <a:t>.</a:t>
            </a:r>
            <a:endParaRPr lang="en"/>
          </a:p>
          <a:p>
            <a:pPr>
              <a:lnSpc>
                <a:spcPct val="114999"/>
              </a:lnSpc>
            </a:pPr>
            <a:endParaRPr lang="en"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8452ADA8-C771-173E-056C-5F9944AAB6B1}"/>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8DD75E61-B06E-FACD-4B9D-D31FC9BA1365}"/>
              </a:ext>
            </a:extLst>
          </p:cNvPr>
          <p:cNvSpPr txBox="1">
            <a:spLocks noGrp="1"/>
          </p:cNvSpPr>
          <p:nvPr>
            <p:ph type="title"/>
          </p:nvPr>
        </p:nvSpPr>
        <p:spPr>
          <a:xfrm>
            <a:off x="720000" y="163781"/>
            <a:ext cx="7704000" cy="576000"/>
          </a:xfrm>
          <a:prstGeom prst="rect">
            <a:avLst/>
          </a:prstGeom>
        </p:spPr>
        <p:txBody>
          <a:bodyPr spcFirstLastPara="1" wrap="square" lIns="91425" tIns="91425" rIns="91425" bIns="91425" anchor="t" anchorCtr="0">
            <a:noAutofit/>
          </a:bodyPr>
          <a:lstStyle/>
          <a:p>
            <a:pPr>
              <a:lnSpc>
                <a:spcPct val="114999"/>
              </a:lnSpc>
            </a:pPr>
            <a:r>
              <a:rPr lang="en"/>
              <a:t>Dataset</a:t>
            </a:r>
            <a:endParaRPr lang="en-US"/>
          </a:p>
        </p:txBody>
      </p:sp>
      <p:sp>
        <p:nvSpPr>
          <p:cNvPr id="1660" name="Google Shape;1660;p25">
            <a:extLst>
              <a:ext uri="{FF2B5EF4-FFF2-40B4-BE49-F238E27FC236}">
                <a16:creationId xmlns:a16="http://schemas.microsoft.com/office/drawing/2014/main" id="{5B91A8E6-3C60-88C0-1BA4-F2F00531FD02}"/>
              </a:ext>
            </a:extLst>
          </p:cNvPr>
          <p:cNvSpPr txBox="1">
            <a:spLocks noGrp="1"/>
          </p:cNvSpPr>
          <p:nvPr>
            <p:ph type="subTitle" idx="2"/>
          </p:nvPr>
        </p:nvSpPr>
        <p:spPr>
          <a:xfrm>
            <a:off x="802970" y="657239"/>
            <a:ext cx="7704527" cy="3506082"/>
          </a:xfrm>
          <a:prstGeom prst="rect">
            <a:avLst/>
          </a:prstGeom>
        </p:spPr>
        <p:txBody>
          <a:bodyPr spcFirstLastPara="1" wrap="square" lIns="91425" tIns="91425" rIns="91425" bIns="91425" anchor="t" anchorCtr="0">
            <a:noAutofit/>
          </a:bodyPr>
          <a:lstStyle/>
          <a:p>
            <a:pPr marL="0" indent="0">
              <a:lnSpc>
                <a:spcPct val="114999"/>
              </a:lnSpc>
              <a:buNone/>
            </a:pPr>
            <a:r>
              <a:rPr lang="en" sz="1500" b="1">
                <a:latin typeface="Calibri"/>
              </a:rPr>
              <a:t>Kaggle</a:t>
            </a:r>
            <a:r>
              <a:rPr lang="en" sz="1500">
                <a:latin typeface="Calibri"/>
              </a:rPr>
              <a:t> - </a:t>
            </a:r>
            <a:r>
              <a:rPr lang="en" sz="1500">
                <a:latin typeface="Calibri"/>
                <a:hlinkClick r:id="rId3"/>
              </a:rPr>
              <a:t>Soil Microbe Dataset</a:t>
            </a:r>
            <a:endParaRPr lang="en" sz="1500">
              <a:latin typeface="Calibri"/>
            </a:endParaRPr>
          </a:p>
          <a:p>
            <a:pPr marL="0" indent="0">
              <a:lnSpc>
                <a:spcPct val="114999"/>
              </a:lnSpc>
              <a:buNone/>
            </a:pPr>
            <a:endParaRPr lang="en" sz="1500">
              <a:latin typeface="Calibri"/>
            </a:endParaRPr>
          </a:p>
          <a:p>
            <a:pPr>
              <a:lnSpc>
                <a:spcPct val="114999"/>
              </a:lnSpc>
              <a:buNone/>
            </a:pPr>
            <a:r>
              <a:rPr lang="en" sz="1500">
                <a:latin typeface="Calibri"/>
              </a:rPr>
              <a:t>📊 </a:t>
            </a:r>
            <a:r>
              <a:rPr lang="en" sz="1500" b="1">
                <a:latin typeface="Calibri"/>
              </a:rPr>
              <a:t>General Info</a:t>
            </a:r>
            <a:endParaRPr lang="en" sz="1500">
              <a:latin typeface="Calibri"/>
            </a:endParaRPr>
          </a:p>
          <a:p>
            <a:pPr marL="285750" indent="-285750">
              <a:lnSpc>
                <a:spcPct val="114999"/>
              </a:lnSpc>
            </a:pPr>
            <a:r>
              <a:rPr lang="en" sz="1500" b="1">
                <a:latin typeface="Calibri"/>
              </a:rPr>
              <a:t>Rows (samples):</a:t>
            </a:r>
            <a:r>
              <a:rPr lang="en" sz="1500">
                <a:latin typeface="Calibri"/>
              </a:rPr>
              <a:t> 100,000</a:t>
            </a:r>
          </a:p>
          <a:p>
            <a:pPr marL="285750" indent="-285750">
              <a:lnSpc>
                <a:spcPct val="114999"/>
              </a:lnSpc>
            </a:pPr>
            <a:r>
              <a:rPr lang="en" sz="1500" b="1">
                <a:latin typeface="Calibri"/>
              </a:rPr>
              <a:t>Columns (features):</a:t>
            </a:r>
            <a:r>
              <a:rPr lang="en" sz="1500">
                <a:latin typeface="Calibri"/>
              </a:rPr>
              <a:t> 13</a:t>
            </a:r>
          </a:p>
          <a:p>
            <a:pPr marL="0" indent="0">
              <a:lnSpc>
                <a:spcPct val="114999"/>
              </a:lnSpc>
              <a:buNone/>
            </a:pPr>
            <a:endParaRPr lang="en" sz="1500">
              <a:latin typeface="Calibri"/>
            </a:endParaRPr>
          </a:p>
          <a:p>
            <a:pPr>
              <a:lnSpc>
                <a:spcPct val="114999"/>
              </a:lnSpc>
              <a:buNone/>
            </a:pPr>
            <a:r>
              <a:rPr lang="en" sz="1500">
                <a:latin typeface="Calibri"/>
              </a:rPr>
              <a:t>🧹 </a:t>
            </a:r>
            <a:r>
              <a:rPr lang="en" sz="1500" b="1">
                <a:latin typeface="Calibri"/>
              </a:rPr>
              <a:t>Data Quality</a:t>
            </a:r>
            <a:endParaRPr lang="en" sz="1500">
              <a:latin typeface="Calibri"/>
            </a:endParaRPr>
          </a:p>
          <a:p>
            <a:pPr marL="285750" indent="-285750">
              <a:lnSpc>
                <a:spcPct val="114999"/>
              </a:lnSpc>
            </a:pPr>
            <a:r>
              <a:rPr lang="en" sz="1500" b="1">
                <a:latin typeface="Calibri"/>
              </a:rPr>
              <a:t>Missing Values:</a:t>
            </a:r>
            <a:r>
              <a:rPr lang="en" sz="1500">
                <a:latin typeface="Calibri"/>
              </a:rPr>
              <a:t> </a:t>
            </a:r>
            <a:r>
              <a:rPr lang="en">
                <a:latin typeface="Calibri"/>
              </a:rPr>
              <a:t>None (all columns complete).</a:t>
            </a:r>
          </a:p>
          <a:p>
            <a:pPr marL="285750" indent="-285750">
              <a:lnSpc>
                <a:spcPct val="114999"/>
              </a:lnSpc>
            </a:pPr>
            <a:r>
              <a:rPr lang="en" sz="1500" b="1">
                <a:latin typeface="Calibri"/>
              </a:rPr>
              <a:t>Data Types:</a:t>
            </a:r>
            <a:r>
              <a:rPr lang="en" sz="1500">
                <a:latin typeface="Calibri"/>
              </a:rPr>
              <a:t> </a:t>
            </a:r>
            <a:r>
              <a:rPr lang="en">
                <a:latin typeface="Calibri"/>
              </a:rPr>
              <a:t>Mostly numerical (int, float), with categorical variables ( </a:t>
            </a:r>
            <a:r>
              <a:rPr lang="en" err="1">
                <a:latin typeface="Calibri"/>
              </a:rPr>
              <a:t>Land_Use_Type</a:t>
            </a:r>
            <a:r>
              <a:rPr lang="en">
                <a:latin typeface="Calibri"/>
              </a:rPr>
              <a:t>(string), </a:t>
            </a:r>
            <a:r>
              <a:rPr lang="en" err="1">
                <a:latin typeface="Calibri"/>
              </a:rPr>
              <a:t>Soil_Depth_cm</a:t>
            </a:r>
            <a:r>
              <a:rPr lang="en">
                <a:latin typeface="Calibri"/>
              </a:rPr>
              <a:t> ).</a:t>
            </a:r>
          </a:p>
          <a:p>
            <a:pPr marL="285750" indent="-285750">
              <a:lnSpc>
                <a:spcPct val="114999"/>
              </a:lnSpc>
            </a:pPr>
            <a:endParaRPr lang="en" sz="1500">
              <a:latin typeface="Calibri"/>
            </a:endParaRPr>
          </a:p>
          <a:p>
            <a:pPr marL="0" indent="0">
              <a:lnSpc>
                <a:spcPct val="114999"/>
              </a:lnSpc>
              <a:buNone/>
            </a:pPr>
            <a:r>
              <a:rPr lang="en" sz="1500">
                <a:latin typeface="Calibri"/>
              </a:rPr>
              <a:t>    </a:t>
            </a:r>
            <a:r>
              <a:rPr lang="en" sz="1500" b="1">
                <a:latin typeface="Calibri"/>
              </a:rPr>
              <a:t>Description from Kagle</a:t>
            </a:r>
          </a:p>
          <a:p>
            <a:pPr marL="285750" indent="-285750">
              <a:lnSpc>
                <a:spcPct val="114999"/>
              </a:lnSpc>
            </a:pPr>
            <a:r>
              <a:rPr lang="en">
                <a:latin typeface="Calibri"/>
              </a:rPr>
              <a:t>This synthetic dataset contains 100,000 samples for research and machine learning in soil microbiology, carbon/nitrogen cycling, and sustainable agriculture.</a:t>
            </a:r>
          </a:p>
          <a:p>
            <a:pPr marL="285750" indent="-285750">
              <a:lnSpc>
                <a:spcPct val="114999"/>
              </a:lnSpc>
            </a:pPr>
            <a:r>
              <a:rPr lang="en">
                <a:latin typeface="Calibri"/>
              </a:rPr>
              <a:t>It simulates the effects of land use types and soil depths on microbial activity, enzyme dynamics, and greenhouse gas emissions.</a:t>
            </a:r>
          </a:p>
          <a:p>
            <a:pPr marL="285750" indent="-285750">
              <a:lnSpc>
                <a:spcPct val="114999"/>
              </a:lnSpc>
            </a:pPr>
            <a:endParaRPr lang="en" sz="1500">
              <a:latin typeface="Calibri"/>
            </a:endParaRPr>
          </a:p>
          <a:p>
            <a:pPr marL="0" indent="0">
              <a:lnSpc>
                <a:spcPct val="114999"/>
              </a:lnSpc>
              <a:buNone/>
            </a:pPr>
            <a:endParaRPr lang="en" sz="1500">
              <a:latin typeface="Calibri"/>
            </a:endParaRPr>
          </a:p>
        </p:txBody>
      </p:sp>
    </p:spTree>
    <p:extLst>
      <p:ext uri="{BB962C8B-B14F-4D97-AF65-F5344CB8AC3E}">
        <p14:creationId xmlns:p14="http://schemas.microsoft.com/office/powerpoint/2010/main" val="70017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56546"/>
            <a:ext cx="7704000" cy="576000"/>
          </a:xfrm>
        </p:spPr>
        <p:txBody>
          <a:bodyPr/>
          <a:lstStyle/>
          <a:p>
            <a:r>
              <a:rPr sz="2700"/>
              <a:t>Dataset Features</a:t>
            </a:r>
            <a:endParaRPr lang="en-US" sz="2700"/>
          </a:p>
        </p:txBody>
      </p:sp>
      <p:graphicFrame>
        <p:nvGraphicFramePr>
          <p:cNvPr id="3" name="Table 2"/>
          <p:cNvGraphicFramePr>
            <a:graphicFrameLocks noGrp="1"/>
          </p:cNvGraphicFramePr>
          <p:nvPr>
            <p:extLst>
              <p:ext uri="{D42A27DB-BD31-4B8C-83A1-F6EECF244321}">
                <p14:modId xmlns:p14="http://schemas.microsoft.com/office/powerpoint/2010/main" val="2797830971"/>
              </p:ext>
            </p:extLst>
          </p:nvPr>
        </p:nvGraphicFramePr>
        <p:xfrm>
          <a:off x="1193639" y="947677"/>
          <a:ext cx="7023953" cy="3666366"/>
        </p:xfrm>
        <a:graphic>
          <a:graphicData uri="http://schemas.openxmlformats.org/drawingml/2006/table">
            <a:tbl>
              <a:tblPr firstRow="1" bandRow="1">
                <a:tableStyleId>{5C22544A-7EE6-4342-B048-85BDC9FD1C3A}</a:tableStyleId>
              </a:tblPr>
              <a:tblGrid>
                <a:gridCol w="2700924">
                  <a:extLst>
                    <a:ext uri="{9D8B030D-6E8A-4147-A177-3AD203B41FA5}">
                      <a16:colId xmlns:a16="http://schemas.microsoft.com/office/drawing/2014/main" val="20000"/>
                    </a:ext>
                  </a:extLst>
                </a:gridCol>
                <a:gridCol w="4323029">
                  <a:extLst>
                    <a:ext uri="{9D8B030D-6E8A-4147-A177-3AD203B41FA5}">
                      <a16:colId xmlns:a16="http://schemas.microsoft.com/office/drawing/2014/main" val="20001"/>
                    </a:ext>
                  </a:extLst>
                </a:gridCol>
              </a:tblGrid>
              <a:tr h="245979">
                <a:tc>
                  <a:txBody>
                    <a:bodyPr/>
                    <a:lstStyle/>
                    <a:p>
                      <a:r>
                        <a:rPr sz="1200"/>
                        <a:t>Feature</a:t>
                      </a:r>
                    </a:p>
                  </a:txBody>
                  <a:tcPr marL="68580" marR="68580" marT="34290" marB="34290"/>
                </a:tc>
                <a:tc>
                  <a:txBody>
                    <a:bodyPr/>
                    <a:lstStyle/>
                    <a:p>
                      <a:r>
                        <a:rPr sz="1200"/>
                        <a:t>Description</a:t>
                      </a:r>
                    </a:p>
                  </a:txBody>
                  <a:tcPr marL="68580" marR="68580" marT="34290" marB="34290"/>
                </a:tc>
                <a:extLst>
                  <a:ext uri="{0D108BD9-81ED-4DB2-BD59-A6C34878D82A}">
                    <a16:rowId xmlns:a16="http://schemas.microsoft.com/office/drawing/2014/main" val="10000"/>
                  </a:ext>
                </a:extLst>
              </a:tr>
              <a:tr h="245979">
                <a:tc>
                  <a:txBody>
                    <a:bodyPr/>
                    <a:lstStyle/>
                    <a:p>
                      <a:r>
                        <a:rPr sz="1200"/>
                        <a:t>ID</a:t>
                      </a:r>
                    </a:p>
                  </a:txBody>
                  <a:tcPr marL="68580" marR="68580" marT="34290" marB="34290"/>
                </a:tc>
                <a:tc>
                  <a:txBody>
                    <a:bodyPr/>
                    <a:lstStyle/>
                    <a:p>
                      <a:r>
                        <a:rPr sz="1200"/>
                        <a:t>Unique identifier for each sample (int)</a:t>
                      </a:r>
                    </a:p>
                  </a:txBody>
                  <a:tcPr marL="68580" marR="68580" marT="34290" marB="34290"/>
                </a:tc>
                <a:extLst>
                  <a:ext uri="{0D108BD9-81ED-4DB2-BD59-A6C34878D82A}">
                    <a16:rowId xmlns:a16="http://schemas.microsoft.com/office/drawing/2014/main" val="10001"/>
                  </a:ext>
                </a:extLst>
              </a:tr>
              <a:tr h="245979">
                <a:tc>
                  <a:txBody>
                    <a:bodyPr/>
                    <a:lstStyle/>
                    <a:p>
                      <a:r>
                        <a:rPr sz="1200" err="1"/>
                        <a:t>Soil_pH</a:t>
                      </a:r>
                    </a:p>
                  </a:txBody>
                  <a:tcPr marL="68580" marR="68580" marT="34290" marB="34290"/>
                </a:tc>
                <a:tc>
                  <a:txBody>
                    <a:bodyPr/>
                    <a:lstStyle/>
                    <a:p>
                      <a:r>
                        <a:rPr sz="1200"/>
                        <a:t>Soil acidity/alkalinity level (float)</a:t>
                      </a:r>
                    </a:p>
                  </a:txBody>
                  <a:tcPr marL="68580" marR="68580" marT="34290" marB="34290"/>
                </a:tc>
                <a:extLst>
                  <a:ext uri="{0D108BD9-81ED-4DB2-BD59-A6C34878D82A}">
                    <a16:rowId xmlns:a16="http://schemas.microsoft.com/office/drawing/2014/main" val="10002"/>
                  </a:ext>
                </a:extLst>
              </a:tr>
              <a:tr h="245979">
                <a:tc>
                  <a:txBody>
                    <a:bodyPr/>
                    <a:lstStyle/>
                    <a:p>
                      <a:r>
                        <a:rPr sz="1200" err="1"/>
                        <a:t>Organic_C</a:t>
                      </a:r>
                      <a:r>
                        <a:rPr sz="1200"/>
                        <a:t> (%)</a:t>
                      </a:r>
                    </a:p>
                  </a:txBody>
                  <a:tcPr marL="68580" marR="68580" marT="34290" marB="34290"/>
                </a:tc>
                <a:tc>
                  <a:txBody>
                    <a:bodyPr/>
                    <a:lstStyle/>
                    <a:p>
                      <a:r>
                        <a:rPr sz="1200"/>
                        <a:t>Organic carbon content percentage (float)</a:t>
                      </a:r>
                    </a:p>
                  </a:txBody>
                  <a:tcPr marL="68580" marR="68580" marT="34290" marB="34290"/>
                </a:tc>
                <a:extLst>
                  <a:ext uri="{0D108BD9-81ED-4DB2-BD59-A6C34878D82A}">
                    <a16:rowId xmlns:a16="http://schemas.microsoft.com/office/drawing/2014/main" val="10003"/>
                  </a:ext>
                </a:extLst>
              </a:tr>
              <a:tr h="245979">
                <a:tc>
                  <a:txBody>
                    <a:bodyPr/>
                    <a:lstStyle/>
                    <a:p>
                      <a:r>
                        <a:rPr sz="1200" err="1"/>
                        <a:t>Total_N</a:t>
                      </a:r>
                      <a:r>
                        <a:rPr sz="1200"/>
                        <a:t> (%)</a:t>
                      </a:r>
                    </a:p>
                  </a:txBody>
                  <a:tcPr marL="68580" marR="68580" marT="34290" marB="34290"/>
                </a:tc>
                <a:tc>
                  <a:txBody>
                    <a:bodyPr/>
                    <a:lstStyle/>
                    <a:p>
                      <a:r>
                        <a:rPr sz="1200"/>
                        <a:t>Total nitrogen percentage (float)</a:t>
                      </a:r>
                    </a:p>
                  </a:txBody>
                  <a:tcPr marL="68580" marR="68580" marT="34290" marB="34290"/>
                </a:tc>
                <a:extLst>
                  <a:ext uri="{0D108BD9-81ED-4DB2-BD59-A6C34878D82A}">
                    <a16:rowId xmlns:a16="http://schemas.microsoft.com/office/drawing/2014/main" val="10004"/>
                  </a:ext>
                </a:extLst>
              </a:tr>
              <a:tr h="245979">
                <a:tc>
                  <a:txBody>
                    <a:bodyPr/>
                    <a:lstStyle/>
                    <a:p>
                      <a:r>
                        <a:rPr sz="1200" err="1"/>
                        <a:t>C_N_Ratio</a:t>
                      </a:r>
                    </a:p>
                  </a:txBody>
                  <a:tcPr marL="68580" marR="68580" marT="34290" marB="34290"/>
                </a:tc>
                <a:tc>
                  <a:txBody>
                    <a:bodyPr/>
                    <a:lstStyle/>
                    <a:p>
                      <a:r>
                        <a:rPr sz="1200"/>
                        <a:t>Carbon-to-Nitrogen ratio (float)</a:t>
                      </a:r>
                    </a:p>
                  </a:txBody>
                  <a:tcPr marL="68580" marR="68580" marT="34290" marB="34290"/>
                </a:tc>
                <a:extLst>
                  <a:ext uri="{0D108BD9-81ED-4DB2-BD59-A6C34878D82A}">
                    <a16:rowId xmlns:a16="http://schemas.microsoft.com/office/drawing/2014/main" val="10005"/>
                  </a:ext>
                </a:extLst>
              </a:tr>
              <a:tr h="313150">
                <a:tc>
                  <a:txBody>
                    <a:bodyPr/>
                    <a:lstStyle/>
                    <a:p>
                      <a:r>
                        <a:rPr sz="1200" err="1"/>
                        <a:t>Land_Use_Type</a:t>
                      </a:r>
                    </a:p>
                  </a:txBody>
                  <a:tcPr marL="68580" marR="68580" marT="34290" marB="34290"/>
                </a:tc>
                <a:tc>
                  <a:txBody>
                    <a:bodyPr/>
                    <a:lstStyle/>
                    <a:p>
                      <a:r>
                        <a:rPr sz="1200"/>
                        <a:t>Type of land management (Organic, Traditional, Monoculture)</a:t>
                      </a:r>
                    </a:p>
                  </a:txBody>
                  <a:tcPr marL="68580" marR="68580" marT="34290" marB="34290"/>
                </a:tc>
                <a:extLst>
                  <a:ext uri="{0D108BD9-81ED-4DB2-BD59-A6C34878D82A}">
                    <a16:rowId xmlns:a16="http://schemas.microsoft.com/office/drawing/2014/main" val="10006"/>
                  </a:ext>
                </a:extLst>
              </a:tr>
              <a:tr h="245979">
                <a:tc>
                  <a:txBody>
                    <a:bodyPr/>
                    <a:lstStyle/>
                    <a:p>
                      <a:r>
                        <a:rPr sz="1200" err="1"/>
                        <a:t>Soil_Depth_cm</a:t>
                      </a:r>
                    </a:p>
                  </a:txBody>
                  <a:tcPr marL="68580" marR="68580" marT="34290" marB="34290"/>
                </a:tc>
                <a:tc>
                  <a:txBody>
                    <a:bodyPr/>
                    <a:lstStyle/>
                    <a:p>
                      <a:r>
                        <a:rPr sz="1200"/>
                        <a:t>Depth of soil sample (0–10, 10–20 cm)</a:t>
                      </a:r>
                    </a:p>
                  </a:txBody>
                  <a:tcPr marL="68580" marR="68580" marT="34290" marB="34290"/>
                </a:tc>
                <a:extLst>
                  <a:ext uri="{0D108BD9-81ED-4DB2-BD59-A6C34878D82A}">
                    <a16:rowId xmlns:a16="http://schemas.microsoft.com/office/drawing/2014/main" val="10007"/>
                  </a:ext>
                </a:extLst>
              </a:tr>
              <a:tr h="245979">
                <a:tc>
                  <a:txBody>
                    <a:bodyPr/>
                    <a:lstStyle/>
                    <a:p>
                      <a:r>
                        <a:rPr sz="1200" err="1"/>
                        <a:t>Bacteria_Abundance</a:t>
                      </a:r>
                      <a:r>
                        <a:rPr sz="1200"/>
                        <a:t> (%)</a:t>
                      </a:r>
                    </a:p>
                  </a:txBody>
                  <a:tcPr marL="68580" marR="68580" marT="34290" marB="34290"/>
                </a:tc>
                <a:tc>
                  <a:txBody>
                    <a:bodyPr/>
                    <a:lstStyle/>
                    <a:p>
                      <a:r>
                        <a:rPr sz="1200"/>
                        <a:t>Relative bacterial abundance in soil (float)</a:t>
                      </a:r>
                    </a:p>
                  </a:txBody>
                  <a:tcPr marL="68580" marR="68580" marT="34290" marB="34290"/>
                </a:tc>
                <a:extLst>
                  <a:ext uri="{0D108BD9-81ED-4DB2-BD59-A6C34878D82A}">
                    <a16:rowId xmlns:a16="http://schemas.microsoft.com/office/drawing/2014/main" val="10008"/>
                  </a:ext>
                </a:extLst>
              </a:tr>
              <a:tr h="245979">
                <a:tc>
                  <a:txBody>
                    <a:bodyPr/>
                    <a:lstStyle/>
                    <a:p>
                      <a:r>
                        <a:rPr sz="1200" err="1"/>
                        <a:t>Fungi_Abundance</a:t>
                      </a:r>
                      <a:r>
                        <a:rPr sz="1200"/>
                        <a:t> (%)</a:t>
                      </a:r>
                    </a:p>
                  </a:txBody>
                  <a:tcPr marL="68580" marR="68580" marT="34290" marB="34290"/>
                </a:tc>
                <a:tc>
                  <a:txBody>
                    <a:bodyPr/>
                    <a:lstStyle/>
                    <a:p>
                      <a:r>
                        <a:rPr sz="1200"/>
                        <a:t>Relative fungal abundance in soil (float)</a:t>
                      </a:r>
                    </a:p>
                  </a:txBody>
                  <a:tcPr marL="68580" marR="68580" marT="34290" marB="34290"/>
                </a:tc>
                <a:extLst>
                  <a:ext uri="{0D108BD9-81ED-4DB2-BD59-A6C34878D82A}">
                    <a16:rowId xmlns:a16="http://schemas.microsoft.com/office/drawing/2014/main" val="10009"/>
                  </a:ext>
                </a:extLst>
              </a:tr>
              <a:tr h="283792">
                <a:tc>
                  <a:txBody>
                    <a:bodyPr/>
                    <a:lstStyle/>
                    <a:p>
                      <a:r>
                        <a:rPr sz="1200"/>
                        <a:t>β_Glucosidase (µmol/g/h)</a:t>
                      </a:r>
                    </a:p>
                  </a:txBody>
                  <a:tcPr marL="68580" marR="68580" marT="34290" marB="34290"/>
                </a:tc>
                <a:tc>
                  <a:txBody>
                    <a:bodyPr/>
                    <a:lstStyle/>
                    <a:p>
                      <a:r>
                        <a:rPr sz="1200"/>
                        <a:t>Soil enzyme activity related to carbon cycling (float)</a:t>
                      </a:r>
                    </a:p>
                  </a:txBody>
                  <a:tcPr marL="68580" marR="68580" marT="34290" marB="34290"/>
                </a:tc>
                <a:extLst>
                  <a:ext uri="{0D108BD9-81ED-4DB2-BD59-A6C34878D82A}">
                    <a16:rowId xmlns:a16="http://schemas.microsoft.com/office/drawing/2014/main" val="10010"/>
                  </a:ext>
                </a:extLst>
              </a:tr>
              <a:tr h="303364">
                <a:tc>
                  <a:txBody>
                    <a:bodyPr/>
                    <a:lstStyle/>
                    <a:p>
                      <a:r>
                        <a:rPr sz="1200"/>
                        <a:t>Urease (µmol/g/h)</a:t>
                      </a:r>
                    </a:p>
                  </a:txBody>
                  <a:tcPr marL="68580" marR="68580" marT="34290" marB="34290"/>
                </a:tc>
                <a:tc>
                  <a:txBody>
                    <a:bodyPr/>
                    <a:lstStyle/>
                    <a:p>
                      <a:r>
                        <a:rPr sz="1200"/>
                        <a:t>Soil enzyme activity related to nitrogen cycling (float)</a:t>
                      </a:r>
                    </a:p>
                  </a:txBody>
                  <a:tcPr marL="68580" marR="68580" marT="34290" marB="34290"/>
                </a:tc>
                <a:extLst>
                  <a:ext uri="{0D108BD9-81ED-4DB2-BD59-A6C34878D82A}">
                    <a16:rowId xmlns:a16="http://schemas.microsoft.com/office/drawing/2014/main" val="10011"/>
                  </a:ext>
                </a:extLst>
              </a:tr>
              <a:tr h="245979">
                <a:tc>
                  <a:txBody>
                    <a:bodyPr/>
                    <a:lstStyle/>
                    <a:p>
                      <a:r>
                        <a:rPr sz="1200"/>
                        <a:t>CO2_Emission (µg/g/day)</a:t>
                      </a:r>
                    </a:p>
                  </a:txBody>
                  <a:tcPr marL="68580" marR="68580" marT="34290" marB="34290"/>
                </a:tc>
                <a:tc>
                  <a:txBody>
                    <a:bodyPr/>
                    <a:lstStyle/>
                    <a:p>
                      <a:r>
                        <a:rPr sz="1200"/>
                        <a:t>Soil respiration/carbon release (float)</a:t>
                      </a:r>
                    </a:p>
                  </a:txBody>
                  <a:tcPr marL="68580" marR="68580" marT="34290" marB="34290"/>
                </a:tc>
                <a:extLst>
                  <a:ext uri="{0D108BD9-81ED-4DB2-BD59-A6C34878D82A}">
                    <a16:rowId xmlns:a16="http://schemas.microsoft.com/office/drawing/2014/main" val="10012"/>
                  </a:ext>
                </a:extLst>
              </a:tr>
              <a:tr h="245979">
                <a:tc>
                  <a:txBody>
                    <a:bodyPr/>
                    <a:lstStyle/>
                    <a:p>
                      <a:r>
                        <a:rPr sz="1200"/>
                        <a:t>NH4_Nitrate (µg/g)</a:t>
                      </a:r>
                    </a:p>
                  </a:txBody>
                  <a:tcPr marL="68580" marR="68580" marT="34290" marB="34290"/>
                </a:tc>
                <a:tc>
                  <a:txBody>
                    <a:bodyPr/>
                    <a:lstStyle/>
                    <a:p>
                      <a:r>
                        <a:rPr sz="1200"/>
                        <a:t>Soil nitrogen availability (float)</a:t>
                      </a:r>
                    </a:p>
                  </a:txBody>
                  <a:tcPr marL="68580" marR="68580" marT="34290" marB="3429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39412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CBDF4271-4188-D26F-BA86-059455F9ECD3}"/>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D2118D60-3E0C-3B2A-12FD-7C87A673AAAE}"/>
              </a:ext>
            </a:extLst>
          </p:cNvPr>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r>
              <a:rPr lang="en"/>
              <a:t>Methodology</a:t>
            </a:r>
            <a:endParaRPr lang="en" b="0"/>
          </a:p>
        </p:txBody>
      </p:sp>
      <p:sp>
        <p:nvSpPr>
          <p:cNvPr id="1660" name="Google Shape;1660;p25">
            <a:extLst>
              <a:ext uri="{FF2B5EF4-FFF2-40B4-BE49-F238E27FC236}">
                <a16:creationId xmlns:a16="http://schemas.microsoft.com/office/drawing/2014/main" id="{7ED3A2DB-154F-90B5-E5EC-B4F6D96CB427}"/>
              </a:ext>
            </a:extLst>
          </p:cNvPr>
          <p:cNvSpPr txBox="1">
            <a:spLocks noGrp="1"/>
          </p:cNvSpPr>
          <p:nvPr>
            <p:ph type="subTitle" idx="2"/>
          </p:nvPr>
        </p:nvSpPr>
        <p:spPr>
          <a:xfrm>
            <a:off x="846375" y="1474701"/>
            <a:ext cx="6981110" cy="3195013"/>
          </a:xfrm>
          <a:prstGeom prst="rect">
            <a:avLst/>
          </a:prstGeom>
        </p:spPr>
        <p:txBody>
          <a:bodyPr spcFirstLastPara="1" wrap="square" lIns="91425" tIns="91425" rIns="91425" bIns="91425" anchor="t" anchorCtr="0">
            <a:noAutofit/>
          </a:bodyPr>
          <a:lstStyle/>
          <a:p>
            <a:pPr>
              <a:lnSpc>
                <a:spcPct val="114999"/>
              </a:lnSpc>
              <a:buNone/>
            </a:pPr>
            <a:r>
              <a:rPr lang="en" sz="1600">
                <a:latin typeface="Calibri"/>
              </a:rPr>
              <a:t>Metagenomics is the study of genetic material recovered directly from environmental samples without the need to culture individual microorganisms. It allows researchers to analyze the collective genomes of entire microbial communities, providing insights into:</a:t>
            </a:r>
            <a:endParaRPr lang="en-US" sz="1600">
              <a:latin typeface="Calibri"/>
            </a:endParaRPr>
          </a:p>
          <a:p>
            <a:pPr marL="285750" indent="-285750">
              <a:lnSpc>
                <a:spcPct val="114999"/>
              </a:lnSpc>
              <a:buFont typeface="Arial"/>
              <a:buChar char="•"/>
            </a:pPr>
            <a:r>
              <a:rPr lang="en" sz="1600">
                <a:latin typeface="Calibri"/>
              </a:rPr>
              <a:t>Community composition (Who are the microbes?)</a:t>
            </a:r>
          </a:p>
          <a:p>
            <a:pPr marL="285750" indent="-285750">
              <a:lnSpc>
                <a:spcPct val="114999"/>
              </a:lnSpc>
              <a:buFont typeface="Arial"/>
              <a:buChar char="•"/>
            </a:pPr>
            <a:r>
              <a:rPr lang="en" sz="1600">
                <a:latin typeface="Calibri"/>
              </a:rPr>
              <a:t>Functional potential (What can they do?)</a:t>
            </a:r>
          </a:p>
          <a:p>
            <a:pPr marL="285750" indent="-285750">
              <a:lnSpc>
                <a:spcPct val="114999"/>
              </a:lnSpc>
              <a:buFont typeface="Arial"/>
              <a:buChar char="•"/>
            </a:pPr>
            <a:r>
              <a:rPr lang="en" sz="1600">
                <a:latin typeface="Calibri"/>
              </a:rPr>
              <a:t>Ecological interactions (How do they interact?)</a:t>
            </a:r>
          </a:p>
          <a:p>
            <a:pPr marL="285750" indent="-285750">
              <a:lnSpc>
                <a:spcPct val="114999"/>
              </a:lnSpc>
              <a:buFont typeface="Arial"/>
              <a:buChar char="•"/>
            </a:pPr>
            <a:r>
              <a:rPr lang="en" sz="1600">
                <a:latin typeface="Calibri"/>
              </a:rPr>
              <a:t>Metabolic pathways and biochemical processes</a:t>
            </a:r>
          </a:p>
          <a:p>
            <a:pPr indent="0">
              <a:lnSpc>
                <a:spcPct val="114999"/>
              </a:lnSpc>
              <a:buNone/>
            </a:pPr>
            <a:r>
              <a:rPr lang="en" sz="1600">
                <a:latin typeface="Calibri"/>
              </a:rPr>
              <a:t>The term was coined by Jo Handelsman in 1998, who defined it as "the cloning and functional analysis of collective genomes of soil microflora".</a:t>
            </a:r>
          </a:p>
          <a:p>
            <a:pPr marL="0" indent="0">
              <a:lnSpc>
                <a:spcPct val="114999"/>
              </a:lnSpc>
              <a:buNone/>
            </a:pPr>
            <a:endParaRPr lang="en" sz="1700"/>
          </a:p>
          <a:p>
            <a:pPr marL="0" lvl="0" indent="0" algn="l">
              <a:lnSpc>
                <a:spcPct val="114999"/>
              </a:lnSpc>
              <a:spcBef>
                <a:spcPts val="0"/>
              </a:spcBef>
              <a:spcAft>
                <a:spcPts val="0"/>
              </a:spcAft>
              <a:buSzPts val="1100"/>
              <a:buFont typeface="Arial"/>
              <a:buNone/>
            </a:pPr>
            <a:endParaRPr lang="en" sz="1700"/>
          </a:p>
        </p:txBody>
      </p:sp>
    </p:spTree>
    <p:extLst>
      <p:ext uri="{BB962C8B-B14F-4D97-AF65-F5344CB8AC3E}">
        <p14:creationId xmlns:p14="http://schemas.microsoft.com/office/powerpoint/2010/main" val="2787887586"/>
      </p:ext>
    </p:extLst>
  </p:cSld>
  <p:clrMapOvr>
    <a:masterClrMapping/>
  </p:clrMapOvr>
</p:sld>
</file>

<file path=ppt/theme/theme1.xml><?xml version="1.0" encoding="utf-8"?>
<a:theme xmlns:a="http://schemas.openxmlformats.org/drawingml/2006/main" name="The Fundamental Theorem of Calculus by Slidesgo">
  <a:themeElements>
    <a:clrScheme name="Simple Light">
      <a:dk1>
        <a:srgbClr val="212121"/>
      </a:dk1>
      <a:lt1>
        <a:srgbClr val="FFFFFF"/>
      </a:lt1>
      <a:dk2>
        <a:srgbClr val="F9EDF7"/>
      </a:dk2>
      <a:lt2>
        <a:srgbClr val="FFC5BD"/>
      </a:lt2>
      <a:accent1>
        <a:srgbClr val="FF8D83"/>
      </a:accent1>
      <a:accent2>
        <a:srgbClr val="E8A63A"/>
      </a:accent2>
      <a:accent3>
        <a:srgbClr val="455A93"/>
      </a:accent3>
      <a:accent4>
        <a:srgbClr val="FDFCFD"/>
      </a:accent4>
      <a:accent5>
        <a:srgbClr val="FDFCFD"/>
      </a:accent5>
      <a:accent6>
        <a:srgbClr val="FDFCFD"/>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14</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 Fundamental Theorem of Calculus by Slidesgo</vt:lpstr>
      <vt:lpstr>Machine Learning-Based Metagenomic Analysis of Soil Microbiomes</vt:lpstr>
      <vt:lpstr>Introduction</vt:lpstr>
      <vt:lpstr>PowerPoint Presentation</vt:lpstr>
      <vt:lpstr>PowerPoint Presentation</vt:lpstr>
      <vt:lpstr>Problem Statement</vt:lpstr>
      <vt:lpstr>Objective</vt:lpstr>
      <vt:lpstr>Dataset</vt:lpstr>
      <vt:lpstr>Dataset Features</vt:lpstr>
      <vt:lpstr>Methodology</vt:lpstr>
      <vt:lpstr>Methodology</vt:lpstr>
      <vt:lpstr>PowerPoint Presentation</vt:lpstr>
      <vt:lpstr>PowerPoint Presentation</vt:lpstr>
      <vt:lpstr>PowerPoint Presentation</vt:lpstr>
      <vt:lpstr>Outcome</vt:lpstr>
      <vt:lpstr>Conclusion &amp; Future Work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cp:revision>
  <dcterms:modified xsi:type="dcterms:W3CDTF">2025-10-01T06:45:25Z</dcterms:modified>
</cp:coreProperties>
</file>