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7" r:id="rId1"/>
  </p:sldMasterIdLst>
  <p:notesMasterIdLst>
    <p:notesMasterId r:id="rId15"/>
  </p:notesMasterIdLst>
  <p:sldIdLst>
    <p:sldId id="256" r:id="rId2"/>
    <p:sldId id="257" r:id="rId3"/>
    <p:sldId id="258" r:id="rId4"/>
    <p:sldId id="261" r:id="rId5"/>
    <p:sldId id="259" r:id="rId6"/>
    <p:sldId id="286" r:id="rId7"/>
    <p:sldId id="287" r:id="rId8"/>
    <p:sldId id="291" r:id="rId9"/>
    <p:sldId id="290" r:id="rId10"/>
    <p:sldId id="289" r:id="rId11"/>
    <p:sldId id="292" r:id="rId12"/>
    <p:sldId id="288" r:id="rId13"/>
    <p:sldId id="285" r:id="rId14"/>
  </p:sldIdLst>
  <p:sldSz cx="9144000" cy="5143500" type="screen16x9"/>
  <p:notesSz cx="6858000" cy="9144000"/>
  <p:embeddedFontLst>
    <p:embeddedFont>
      <p:font typeface="Actor" panose="020B0604020202020204" charset="0"/>
      <p:regular r:id="rId16"/>
    </p:embeddedFont>
    <p:embeddedFont>
      <p:font typeface="Microsoft JhengHei" panose="020B0604030504040204" pitchFamily="34" charset="-120"/>
      <p:regular r:id="rId17"/>
      <p:bold r:id="rId18"/>
    </p:embeddedFont>
    <p:embeddedFont>
      <p:font typeface="Montserrat" panose="00000500000000000000" pitchFamily="2"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6C74B3-8C69-A5D7-8D3A-2DB9E6DEA166}" v="146" dt="2025-08-11T18:22:52.574"/>
    <p1510:client id="{4D1F6C0D-53FE-947C-DAA3-6E47A94D9C45}" v="35" dt="2025-08-12T04:30:07.266"/>
    <p1510:client id="{73B8BE73-12CC-5534-37EE-D5C4085DB802}" v="27" dt="2025-08-11T16:40:21.353"/>
    <p1510:client id="{80DB4741-1AC1-45CD-002D-391142868DD8}" v="63" dt="2025-08-12T05:15:20.604"/>
    <p1510:client id="{98C963F7-4239-37E0-7383-DCB931BBFBDE}" v="80" dt="2025-08-11T18:30:41.196"/>
  </p1510:revLst>
</p1510:revInfo>
</file>

<file path=ppt/tableStyles.xml><?xml version="1.0" encoding="utf-8"?>
<a:tblStyleLst xmlns:a="http://schemas.openxmlformats.org/drawingml/2006/main" def="{97023F0C-D758-47BB-802F-29E8D1B7EFC3}">
  <a:tblStyle styleId="{97023F0C-D758-47BB-802F-29E8D1B7EFC3}"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5"/>
        <p:cNvGrpSpPr/>
        <p:nvPr/>
      </p:nvGrpSpPr>
      <p:grpSpPr>
        <a:xfrm>
          <a:off x="0" y="0"/>
          <a:ext cx="0" cy="0"/>
          <a:chOff x="0" y="0"/>
          <a:chExt cx="0" cy="0"/>
        </a:xfrm>
      </p:grpSpPr>
      <p:sp>
        <p:nvSpPr>
          <p:cNvPr id="1636" name="Google Shape;1636;g25fca9abb05_0_376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37" name="Google Shape;1637;g25fca9abb05_0_376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497062FA-211B-A826-AE8A-A28DD3BC2A0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CAB34BD2-0C77-9640-E8B5-221EE842F11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398FC4A8-6925-C2FB-AB50-F77CADF844C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3810906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69002E43-6DBB-6B12-08D1-41F1E5176BD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509FD811-0B5F-D47E-E15F-DEA5837771E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85E73BC1-BE33-0AF0-8E26-02E74206C15E}"/>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016414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a:extLst>
            <a:ext uri="{FF2B5EF4-FFF2-40B4-BE49-F238E27FC236}">
              <a16:creationId xmlns:a16="http://schemas.microsoft.com/office/drawing/2014/main" id="{1739B2E2-9600-735F-3332-8F1D39BF05AA}"/>
            </a:ext>
          </a:extLst>
        </p:cNvPr>
        <p:cNvGrpSpPr/>
        <p:nvPr/>
      </p:nvGrpSpPr>
      <p:grpSpPr>
        <a:xfrm>
          <a:off x="0" y="0"/>
          <a:ext cx="0" cy="0"/>
          <a:chOff x="0" y="0"/>
          <a:chExt cx="0" cy="0"/>
        </a:xfrm>
      </p:grpSpPr>
      <p:sp>
        <p:nvSpPr>
          <p:cNvPr id="1641" name="Google Shape;1641;g27b7e54cc34_1_1:notes">
            <a:extLst>
              <a:ext uri="{FF2B5EF4-FFF2-40B4-BE49-F238E27FC236}">
                <a16:creationId xmlns:a16="http://schemas.microsoft.com/office/drawing/2014/main" id="{1D75761E-AB22-C6E0-F68B-2A021A60141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27b7e54cc34_1_1:notes">
            <a:extLst>
              <a:ext uri="{FF2B5EF4-FFF2-40B4-BE49-F238E27FC236}">
                <a16:creationId xmlns:a16="http://schemas.microsoft.com/office/drawing/2014/main" id="{0A245DA7-BA8E-CB26-DA56-4217AE936BA7}"/>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4880345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0"/>
        <p:cNvGrpSpPr/>
        <p:nvPr/>
      </p:nvGrpSpPr>
      <p:grpSpPr>
        <a:xfrm>
          <a:off x="0" y="0"/>
          <a:ext cx="0" cy="0"/>
          <a:chOff x="0" y="0"/>
          <a:chExt cx="0" cy="0"/>
        </a:xfrm>
      </p:grpSpPr>
      <p:sp>
        <p:nvSpPr>
          <p:cNvPr id="1641" name="Google Shape;1641;g27b7e54cc34_1_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2" name="Google Shape;1642;g27b7e54cc34_1_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9"/>
        <p:cNvGrpSpPr/>
        <p:nvPr/>
      </p:nvGrpSpPr>
      <p:grpSpPr>
        <a:xfrm>
          <a:off x="0" y="0"/>
          <a:ext cx="0" cy="0"/>
          <a:chOff x="0" y="0"/>
          <a:chExt cx="0" cy="0"/>
        </a:xfrm>
      </p:grpSpPr>
      <p:sp>
        <p:nvSpPr>
          <p:cNvPr id="1650" name="Google Shape;1650;g24f1e0afa50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1" name="Google Shape;1651;g24f1e0afa50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68"/>
        <p:cNvGrpSpPr/>
        <p:nvPr/>
      </p:nvGrpSpPr>
      <p:grpSpPr>
        <a:xfrm>
          <a:off x="0" y="0"/>
          <a:ext cx="0" cy="0"/>
          <a:chOff x="0" y="0"/>
          <a:chExt cx="0" cy="0"/>
        </a:xfrm>
      </p:grpSpPr>
      <p:sp>
        <p:nvSpPr>
          <p:cNvPr id="1669" name="Google Shape;1669;g25f91465b5a_0_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70" name="Google Shape;1670;g25f91465b5a_0_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p:cNvGrpSpPr/>
        <p:nvPr/>
      </p:nvGrpSpPr>
      <p:grpSpPr>
        <a:xfrm>
          <a:off x="0" y="0"/>
          <a:ext cx="0" cy="0"/>
          <a:chOff x="0" y="0"/>
          <a:chExt cx="0" cy="0"/>
        </a:xfrm>
      </p:grpSpPr>
      <p:sp>
        <p:nvSpPr>
          <p:cNvPr id="1656" name="Google Shape;1656;g25fca9abb05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3C058601-0D6C-4EB3-F1FC-4E29D8339118}"/>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BCBF886A-1511-FA35-E807-9D6B8186539A}"/>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CCADD740-05FE-DE70-CEE1-41EDB4073313}"/>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6359062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9BA9203B-6164-7BF8-6904-C817C32A01E4}"/>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F7C7825B-A765-A88E-D09B-E232E8211358}"/>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3D87A053-DC48-358A-3F2A-60701DD8B32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8980515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AD75F080-5F40-0DF6-0CA5-DADECD7084B1}"/>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98CF8195-5401-A758-D01C-333E0891D776}"/>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B9627A7E-479D-CEA9-A9B3-133939654C2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856586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5">
          <a:extLst>
            <a:ext uri="{FF2B5EF4-FFF2-40B4-BE49-F238E27FC236}">
              <a16:creationId xmlns:a16="http://schemas.microsoft.com/office/drawing/2014/main" id="{589F8AD0-3B33-D6FB-9DD9-898CE2805B45}"/>
            </a:ext>
          </a:extLst>
        </p:cNvPr>
        <p:cNvGrpSpPr/>
        <p:nvPr/>
      </p:nvGrpSpPr>
      <p:grpSpPr>
        <a:xfrm>
          <a:off x="0" y="0"/>
          <a:ext cx="0" cy="0"/>
          <a:chOff x="0" y="0"/>
          <a:chExt cx="0" cy="0"/>
        </a:xfrm>
      </p:grpSpPr>
      <p:sp>
        <p:nvSpPr>
          <p:cNvPr id="1656" name="Google Shape;1656;g25fca9abb05_0_26:notes">
            <a:extLst>
              <a:ext uri="{FF2B5EF4-FFF2-40B4-BE49-F238E27FC236}">
                <a16:creationId xmlns:a16="http://schemas.microsoft.com/office/drawing/2014/main" id="{96542834-0566-10B4-4382-28512AA938E0}"/>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57" name="Google Shape;1657;g25fca9abb05_0_26:notes">
            <a:extLst>
              <a:ext uri="{FF2B5EF4-FFF2-40B4-BE49-F238E27FC236}">
                <a16:creationId xmlns:a16="http://schemas.microsoft.com/office/drawing/2014/main" id="{09B110D7-1A4C-5986-129B-F30F7349261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389264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3" Type="http://schemas.openxmlformats.org/officeDocument/2006/relationships/hyperlink" Target="http://bit.ly/2TyoMsr" TargetMode="External"/><Relationship Id="rId2" Type="http://schemas.openxmlformats.org/officeDocument/2006/relationships/hyperlink" Target="https://bit.ly/3A1uf1Q" TargetMode="External"/><Relationship Id="rId1" Type="http://schemas.openxmlformats.org/officeDocument/2006/relationships/slideMaster" Target="../slideMasters/slideMaster1.xml"/><Relationship Id="rId4" Type="http://schemas.openxmlformats.org/officeDocument/2006/relationships/hyperlink" Target="http://bit.ly/2TtBDfr" TargetMode="Externa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653358" y="-419600"/>
            <a:ext cx="10140423" cy="6064121"/>
            <a:chOff x="-653358" y="-419600"/>
            <a:chExt cx="10140423" cy="6064121"/>
          </a:xfrm>
        </p:grpSpPr>
        <p:sp>
          <p:nvSpPr>
            <p:cNvPr id="10" name="Google Shape;10;p2"/>
            <p:cNvSpPr/>
            <p:nvPr/>
          </p:nvSpPr>
          <p:spPr>
            <a:xfrm rot="2700000">
              <a:off x="2048705" y="2685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 name="Google Shape;11;p2"/>
            <p:cNvGrpSpPr/>
            <p:nvPr/>
          </p:nvGrpSpPr>
          <p:grpSpPr>
            <a:xfrm>
              <a:off x="8460516" y="4434865"/>
              <a:ext cx="1026550" cy="979208"/>
              <a:chOff x="-53484" y="876090"/>
              <a:chExt cx="1026550" cy="979208"/>
            </a:xfrm>
          </p:grpSpPr>
          <p:grpSp>
            <p:nvGrpSpPr>
              <p:cNvPr id="12" name="Google Shape;12;p2"/>
              <p:cNvGrpSpPr/>
              <p:nvPr/>
            </p:nvGrpSpPr>
            <p:grpSpPr>
              <a:xfrm>
                <a:off x="910941" y="876090"/>
                <a:ext cx="62125" cy="979208"/>
                <a:chOff x="910941" y="876090"/>
                <a:chExt cx="62125" cy="979208"/>
              </a:xfrm>
            </p:grpSpPr>
            <p:sp>
              <p:nvSpPr>
                <p:cNvPr id="13" name="Google Shape;1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 name="Google Shape;22;p2"/>
              <p:cNvGrpSpPr/>
              <p:nvPr/>
            </p:nvGrpSpPr>
            <p:grpSpPr>
              <a:xfrm>
                <a:off x="773166" y="876090"/>
                <a:ext cx="62125" cy="979208"/>
                <a:chOff x="910941" y="876090"/>
                <a:chExt cx="62125" cy="979208"/>
              </a:xfrm>
            </p:grpSpPr>
            <p:sp>
              <p:nvSpPr>
                <p:cNvPr id="23" name="Google Shape;2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 name="Google Shape;32;p2"/>
              <p:cNvGrpSpPr/>
              <p:nvPr/>
            </p:nvGrpSpPr>
            <p:grpSpPr>
              <a:xfrm>
                <a:off x="635391" y="876090"/>
                <a:ext cx="62125" cy="979208"/>
                <a:chOff x="910941" y="876090"/>
                <a:chExt cx="62125" cy="979208"/>
              </a:xfrm>
            </p:grpSpPr>
            <p:sp>
              <p:nvSpPr>
                <p:cNvPr id="33" name="Google Shape;3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 name="Google Shape;42;p2"/>
              <p:cNvGrpSpPr/>
              <p:nvPr/>
            </p:nvGrpSpPr>
            <p:grpSpPr>
              <a:xfrm>
                <a:off x="497616" y="876090"/>
                <a:ext cx="62125" cy="979208"/>
                <a:chOff x="910941" y="876090"/>
                <a:chExt cx="62125" cy="979208"/>
              </a:xfrm>
            </p:grpSpPr>
            <p:sp>
              <p:nvSpPr>
                <p:cNvPr id="43" name="Google Shape;4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2" name="Google Shape;52;p2"/>
              <p:cNvGrpSpPr/>
              <p:nvPr/>
            </p:nvGrpSpPr>
            <p:grpSpPr>
              <a:xfrm>
                <a:off x="359841" y="876090"/>
                <a:ext cx="62125" cy="979208"/>
                <a:chOff x="910941" y="876090"/>
                <a:chExt cx="62125" cy="979208"/>
              </a:xfrm>
            </p:grpSpPr>
            <p:sp>
              <p:nvSpPr>
                <p:cNvPr id="53" name="Google Shape;5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5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5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 name="Google Shape;62;p2"/>
              <p:cNvGrpSpPr/>
              <p:nvPr/>
            </p:nvGrpSpPr>
            <p:grpSpPr>
              <a:xfrm>
                <a:off x="222066" y="876090"/>
                <a:ext cx="62125" cy="979208"/>
                <a:chOff x="910941" y="876090"/>
                <a:chExt cx="62125" cy="979208"/>
              </a:xfrm>
            </p:grpSpPr>
            <p:sp>
              <p:nvSpPr>
                <p:cNvPr id="63" name="Google Shape;6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 name="Google Shape;72;p2"/>
              <p:cNvGrpSpPr/>
              <p:nvPr/>
            </p:nvGrpSpPr>
            <p:grpSpPr>
              <a:xfrm>
                <a:off x="84291" y="876090"/>
                <a:ext cx="62125" cy="979208"/>
                <a:chOff x="910941" y="876090"/>
                <a:chExt cx="62125" cy="979208"/>
              </a:xfrm>
            </p:grpSpPr>
            <p:sp>
              <p:nvSpPr>
                <p:cNvPr id="73" name="Google Shape;7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 name="Google Shape;82;p2"/>
              <p:cNvGrpSpPr/>
              <p:nvPr/>
            </p:nvGrpSpPr>
            <p:grpSpPr>
              <a:xfrm>
                <a:off x="-53484" y="876090"/>
                <a:ext cx="62125" cy="979208"/>
                <a:chOff x="910941" y="876090"/>
                <a:chExt cx="62125" cy="979208"/>
              </a:xfrm>
            </p:grpSpPr>
            <p:sp>
              <p:nvSpPr>
                <p:cNvPr id="83" name="Google Shape;83;p2"/>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2" name="Google Shape;92;p2"/>
            <p:cNvSpPr/>
            <p:nvPr/>
          </p:nvSpPr>
          <p:spPr>
            <a:xfrm>
              <a:off x="4324063" y="-3275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3" name="Google Shape;93;p2"/>
            <p:cNvGrpSpPr/>
            <p:nvPr/>
          </p:nvGrpSpPr>
          <p:grpSpPr>
            <a:xfrm rot="2243615">
              <a:off x="7463783" y="4840137"/>
              <a:ext cx="191654" cy="191644"/>
              <a:chOff x="5939341" y="4763875"/>
              <a:chExt cx="191650" cy="191640"/>
            </a:xfrm>
          </p:grpSpPr>
          <p:sp>
            <p:nvSpPr>
              <p:cNvPr id="94" name="Google Shape;94;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 name="Google Shape;97;p2"/>
            <p:cNvGrpSpPr/>
            <p:nvPr/>
          </p:nvGrpSpPr>
          <p:grpSpPr>
            <a:xfrm rot="9108614">
              <a:off x="483911" y="1144600"/>
              <a:ext cx="191653" cy="191643"/>
              <a:chOff x="5939341" y="4763875"/>
              <a:chExt cx="191650" cy="191640"/>
            </a:xfrm>
          </p:grpSpPr>
          <p:sp>
            <p:nvSpPr>
              <p:cNvPr id="98" name="Google Shape;98;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 name="Google Shape;99;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1" name="Google Shape;101;p2"/>
            <p:cNvGrpSpPr/>
            <p:nvPr/>
          </p:nvGrpSpPr>
          <p:grpSpPr>
            <a:xfrm>
              <a:off x="-425875" y="2260838"/>
              <a:ext cx="1135350" cy="1181050"/>
              <a:chOff x="-87012" y="2672250"/>
              <a:chExt cx="1135350" cy="1181050"/>
            </a:xfrm>
          </p:grpSpPr>
          <p:sp>
            <p:nvSpPr>
              <p:cNvPr id="102" name="Google Shape;102;p2"/>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4" name="Google Shape;104;p2"/>
            <p:cNvSpPr/>
            <p:nvPr/>
          </p:nvSpPr>
          <p:spPr>
            <a:xfrm rot="4259867">
              <a:off x="9106583" y="15878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rot="8594418">
              <a:off x="1474326" y="4817639"/>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rot="-3063739">
              <a:off x="5898284" y="-10648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rot="2903254">
              <a:off x="8313769" y="225563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9" name="Google Shape;109;p2"/>
            <p:cNvGrpSpPr/>
            <p:nvPr/>
          </p:nvGrpSpPr>
          <p:grpSpPr>
            <a:xfrm flipH="1">
              <a:off x="-653358" y="4590146"/>
              <a:ext cx="1873825" cy="1054375"/>
              <a:chOff x="7605480" y="4253459"/>
              <a:chExt cx="1873825" cy="1054375"/>
            </a:xfrm>
          </p:grpSpPr>
          <p:sp>
            <p:nvSpPr>
              <p:cNvPr id="110" name="Google Shape;110;p2"/>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11" name="Google Shape;111;p2"/>
              <p:cNvGrpSpPr/>
              <p:nvPr/>
            </p:nvGrpSpPr>
            <p:grpSpPr>
              <a:xfrm>
                <a:off x="7708460" y="4378406"/>
                <a:ext cx="1357212" cy="655899"/>
                <a:chOff x="7708460" y="4378406"/>
                <a:chExt cx="1357212" cy="655899"/>
              </a:xfrm>
            </p:grpSpPr>
            <p:sp>
              <p:nvSpPr>
                <p:cNvPr id="112" name="Google Shape;112;p2"/>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23" name="Google Shape;123;p2"/>
            <p:cNvGrpSpPr/>
            <p:nvPr/>
          </p:nvGrpSpPr>
          <p:grpSpPr>
            <a:xfrm>
              <a:off x="8333525" y="-419600"/>
              <a:ext cx="505200" cy="1752900"/>
              <a:chOff x="7952525" y="-114800"/>
              <a:chExt cx="505200" cy="1752900"/>
            </a:xfrm>
          </p:grpSpPr>
          <p:sp>
            <p:nvSpPr>
              <p:cNvPr id="124" name="Google Shape;124;p2"/>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 name="Google Shape;141;p2"/>
            <p:cNvGrpSpPr/>
            <p:nvPr/>
          </p:nvGrpSpPr>
          <p:grpSpPr>
            <a:xfrm>
              <a:off x="3221098" y="4680382"/>
              <a:ext cx="1323848" cy="358724"/>
              <a:chOff x="3111721" y="3719070"/>
              <a:chExt cx="2418429" cy="764055"/>
            </a:xfrm>
          </p:grpSpPr>
          <p:sp>
            <p:nvSpPr>
              <p:cNvPr id="142" name="Google Shape;142;p2"/>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43" name="Google Shape;143;p2"/>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44" name="Google Shape;144;p2"/>
            <p:cNvGrpSpPr/>
            <p:nvPr/>
          </p:nvGrpSpPr>
          <p:grpSpPr>
            <a:xfrm rot="-2700000">
              <a:off x="6919420" y="186016"/>
              <a:ext cx="191648" cy="191638"/>
              <a:chOff x="5939341" y="4763875"/>
              <a:chExt cx="191650" cy="191640"/>
            </a:xfrm>
          </p:grpSpPr>
          <p:sp>
            <p:nvSpPr>
              <p:cNvPr id="145" name="Google Shape;145;p2"/>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8" name="Google Shape;148;p2"/>
          <p:cNvSpPr txBox="1">
            <a:spLocks noGrp="1"/>
          </p:cNvSpPr>
          <p:nvPr>
            <p:ph type="ctrTitle"/>
          </p:nvPr>
        </p:nvSpPr>
        <p:spPr>
          <a:xfrm>
            <a:off x="1359900" y="1787100"/>
            <a:ext cx="6424200" cy="15693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Clr>
                <a:srgbClr val="191919"/>
              </a:buClr>
              <a:buSzPts val="5200"/>
              <a:buNone/>
              <a:defRPr sz="4400" b="1"/>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852"/>
        <p:cNvGrpSpPr/>
        <p:nvPr/>
      </p:nvGrpSpPr>
      <p:grpSpPr>
        <a:xfrm>
          <a:off x="0" y="0"/>
          <a:ext cx="0" cy="0"/>
          <a:chOff x="0" y="0"/>
          <a:chExt cx="0" cy="0"/>
        </a:xfrm>
      </p:grpSpPr>
      <p:sp>
        <p:nvSpPr>
          <p:cNvPr id="853" name="Google Shape;853;p11"/>
          <p:cNvSpPr txBox="1">
            <a:spLocks noGrp="1"/>
          </p:cNvSpPr>
          <p:nvPr>
            <p:ph type="title" hasCustomPrompt="1"/>
          </p:nvPr>
        </p:nvSpPr>
        <p:spPr>
          <a:xfrm>
            <a:off x="1284000" y="1667175"/>
            <a:ext cx="6576000" cy="1311900"/>
          </a:xfrm>
          <a:prstGeom prst="rect">
            <a:avLst/>
          </a:prstGeom>
        </p:spPr>
        <p:txBody>
          <a:bodyPr spcFirstLastPara="1" wrap="square" lIns="91425" tIns="91425" rIns="91425" bIns="91425" anchor="b" anchorCtr="0">
            <a:noAutofit/>
          </a:bodyPr>
          <a:lstStyle>
            <a:lvl1pPr lvl="0" algn="ctr">
              <a:spcBef>
                <a:spcPts val="0"/>
              </a:spcBef>
              <a:spcAft>
                <a:spcPts val="0"/>
              </a:spcAft>
              <a:buSzPts val="6000"/>
              <a:buNone/>
              <a:defRPr sz="6000"/>
            </a:lvl1pPr>
            <a:lvl2pPr lvl="1" algn="ctr">
              <a:spcBef>
                <a:spcPts val="0"/>
              </a:spcBef>
              <a:spcAft>
                <a:spcPts val="0"/>
              </a:spcAft>
              <a:buSzPts val="6000"/>
              <a:buFont typeface="Montserrat"/>
              <a:buNone/>
              <a:defRPr sz="6000">
                <a:latin typeface="Montserrat"/>
                <a:ea typeface="Montserrat"/>
                <a:cs typeface="Montserrat"/>
                <a:sym typeface="Montserrat"/>
              </a:defRPr>
            </a:lvl2pPr>
            <a:lvl3pPr lvl="2" algn="ctr">
              <a:spcBef>
                <a:spcPts val="0"/>
              </a:spcBef>
              <a:spcAft>
                <a:spcPts val="0"/>
              </a:spcAft>
              <a:buSzPts val="6000"/>
              <a:buFont typeface="Montserrat"/>
              <a:buNone/>
              <a:defRPr sz="6000">
                <a:latin typeface="Montserrat"/>
                <a:ea typeface="Montserrat"/>
                <a:cs typeface="Montserrat"/>
                <a:sym typeface="Montserrat"/>
              </a:defRPr>
            </a:lvl3pPr>
            <a:lvl4pPr lvl="3" algn="ctr">
              <a:spcBef>
                <a:spcPts val="0"/>
              </a:spcBef>
              <a:spcAft>
                <a:spcPts val="0"/>
              </a:spcAft>
              <a:buSzPts val="6000"/>
              <a:buFont typeface="Montserrat"/>
              <a:buNone/>
              <a:defRPr sz="6000">
                <a:latin typeface="Montserrat"/>
                <a:ea typeface="Montserrat"/>
                <a:cs typeface="Montserrat"/>
                <a:sym typeface="Montserrat"/>
              </a:defRPr>
            </a:lvl4pPr>
            <a:lvl5pPr lvl="4" algn="ctr">
              <a:spcBef>
                <a:spcPts val="0"/>
              </a:spcBef>
              <a:spcAft>
                <a:spcPts val="0"/>
              </a:spcAft>
              <a:buSzPts val="6000"/>
              <a:buFont typeface="Montserrat"/>
              <a:buNone/>
              <a:defRPr sz="6000">
                <a:latin typeface="Montserrat"/>
                <a:ea typeface="Montserrat"/>
                <a:cs typeface="Montserrat"/>
                <a:sym typeface="Montserrat"/>
              </a:defRPr>
            </a:lvl5pPr>
            <a:lvl6pPr lvl="5" algn="ctr">
              <a:spcBef>
                <a:spcPts val="0"/>
              </a:spcBef>
              <a:spcAft>
                <a:spcPts val="0"/>
              </a:spcAft>
              <a:buSzPts val="6000"/>
              <a:buFont typeface="Montserrat"/>
              <a:buNone/>
              <a:defRPr sz="6000">
                <a:latin typeface="Montserrat"/>
                <a:ea typeface="Montserrat"/>
                <a:cs typeface="Montserrat"/>
                <a:sym typeface="Montserrat"/>
              </a:defRPr>
            </a:lvl6pPr>
            <a:lvl7pPr lvl="6" algn="ctr">
              <a:spcBef>
                <a:spcPts val="0"/>
              </a:spcBef>
              <a:spcAft>
                <a:spcPts val="0"/>
              </a:spcAft>
              <a:buSzPts val="6000"/>
              <a:buFont typeface="Montserrat"/>
              <a:buNone/>
              <a:defRPr sz="6000">
                <a:latin typeface="Montserrat"/>
                <a:ea typeface="Montserrat"/>
                <a:cs typeface="Montserrat"/>
                <a:sym typeface="Montserrat"/>
              </a:defRPr>
            </a:lvl7pPr>
            <a:lvl8pPr lvl="7" algn="ctr">
              <a:spcBef>
                <a:spcPts val="0"/>
              </a:spcBef>
              <a:spcAft>
                <a:spcPts val="0"/>
              </a:spcAft>
              <a:buSzPts val="6000"/>
              <a:buFont typeface="Montserrat"/>
              <a:buNone/>
              <a:defRPr sz="6000">
                <a:latin typeface="Montserrat"/>
                <a:ea typeface="Montserrat"/>
                <a:cs typeface="Montserrat"/>
                <a:sym typeface="Montserrat"/>
              </a:defRPr>
            </a:lvl8pPr>
            <a:lvl9pPr lvl="8" algn="ctr">
              <a:spcBef>
                <a:spcPts val="0"/>
              </a:spcBef>
              <a:spcAft>
                <a:spcPts val="0"/>
              </a:spcAft>
              <a:buSzPts val="6000"/>
              <a:buFont typeface="Montserrat"/>
              <a:buNone/>
              <a:defRPr sz="6000">
                <a:latin typeface="Montserrat"/>
                <a:ea typeface="Montserrat"/>
                <a:cs typeface="Montserrat"/>
                <a:sym typeface="Montserrat"/>
              </a:defRPr>
            </a:lvl9pPr>
          </a:lstStyle>
          <a:p>
            <a:r>
              <a:t>xx%</a:t>
            </a:r>
          </a:p>
        </p:txBody>
      </p:sp>
      <p:sp>
        <p:nvSpPr>
          <p:cNvPr id="854" name="Google Shape;854;p11"/>
          <p:cNvSpPr txBox="1">
            <a:spLocks noGrp="1"/>
          </p:cNvSpPr>
          <p:nvPr>
            <p:ph type="subTitle" idx="1"/>
          </p:nvPr>
        </p:nvSpPr>
        <p:spPr>
          <a:xfrm>
            <a:off x="1284000" y="2979225"/>
            <a:ext cx="6576000" cy="497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600"/>
              <a:buNone/>
              <a:defRPr sz="1900"/>
            </a:lvl1pPr>
            <a:lvl2pPr lvl="1" algn="ctr" rtl="0">
              <a:lnSpc>
                <a:spcPct val="100000"/>
              </a:lnSpc>
              <a:spcBef>
                <a:spcPts val="0"/>
              </a:spcBef>
              <a:spcAft>
                <a:spcPts val="0"/>
              </a:spcAft>
              <a:buSzPts val="1600"/>
              <a:buNone/>
              <a:defRPr sz="1600"/>
            </a:lvl2pPr>
            <a:lvl3pPr lvl="2" algn="ctr" rtl="0">
              <a:lnSpc>
                <a:spcPct val="100000"/>
              </a:lnSpc>
              <a:spcBef>
                <a:spcPts val="1600"/>
              </a:spcBef>
              <a:spcAft>
                <a:spcPts val="0"/>
              </a:spcAft>
              <a:buSzPts val="1600"/>
              <a:buNone/>
              <a:defRPr sz="1600"/>
            </a:lvl3pPr>
            <a:lvl4pPr lvl="3" algn="ctr" rtl="0">
              <a:lnSpc>
                <a:spcPct val="100000"/>
              </a:lnSpc>
              <a:spcBef>
                <a:spcPts val="1600"/>
              </a:spcBef>
              <a:spcAft>
                <a:spcPts val="0"/>
              </a:spcAft>
              <a:buSzPts val="1600"/>
              <a:buNone/>
              <a:defRPr sz="1600"/>
            </a:lvl4pPr>
            <a:lvl5pPr lvl="4" algn="ctr" rtl="0">
              <a:lnSpc>
                <a:spcPct val="100000"/>
              </a:lnSpc>
              <a:spcBef>
                <a:spcPts val="1600"/>
              </a:spcBef>
              <a:spcAft>
                <a:spcPts val="0"/>
              </a:spcAft>
              <a:buSzPts val="1600"/>
              <a:buNone/>
              <a:defRPr sz="1600"/>
            </a:lvl5pPr>
            <a:lvl6pPr lvl="5" algn="ctr" rtl="0">
              <a:lnSpc>
                <a:spcPct val="100000"/>
              </a:lnSpc>
              <a:spcBef>
                <a:spcPts val="1600"/>
              </a:spcBef>
              <a:spcAft>
                <a:spcPts val="0"/>
              </a:spcAft>
              <a:buSzPts val="1600"/>
              <a:buNone/>
              <a:defRPr sz="1600"/>
            </a:lvl6pPr>
            <a:lvl7pPr lvl="6" algn="ctr" rtl="0">
              <a:lnSpc>
                <a:spcPct val="100000"/>
              </a:lnSpc>
              <a:spcBef>
                <a:spcPts val="1600"/>
              </a:spcBef>
              <a:spcAft>
                <a:spcPts val="0"/>
              </a:spcAft>
              <a:buSzPts val="1600"/>
              <a:buNone/>
              <a:defRPr sz="1600"/>
            </a:lvl7pPr>
            <a:lvl8pPr lvl="7" algn="ctr" rtl="0">
              <a:lnSpc>
                <a:spcPct val="100000"/>
              </a:lnSpc>
              <a:spcBef>
                <a:spcPts val="1600"/>
              </a:spcBef>
              <a:spcAft>
                <a:spcPts val="0"/>
              </a:spcAft>
              <a:buSzPts val="1600"/>
              <a:buNone/>
              <a:defRPr sz="1600"/>
            </a:lvl8pPr>
            <a:lvl9pPr lvl="8" algn="ctr" rtl="0">
              <a:lnSpc>
                <a:spcPct val="100000"/>
              </a:lnSpc>
              <a:spcBef>
                <a:spcPts val="1600"/>
              </a:spcBef>
              <a:spcAft>
                <a:spcPts val="1600"/>
              </a:spcAft>
              <a:buSzPts val="1600"/>
              <a:buNone/>
              <a:defRPr sz="1600"/>
            </a:lvl9pPr>
          </a:lstStyle>
          <a:p>
            <a:endParaRPr/>
          </a:p>
        </p:txBody>
      </p:sp>
      <p:grpSp>
        <p:nvGrpSpPr>
          <p:cNvPr id="855" name="Google Shape;855;p11"/>
          <p:cNvGrpSpPr/>
          <p:nvPr/>
        </p:nvGrpSpPr>
        <p:grpSpPr>
          <a:xfrm>
            <a:off x="179385" y="15275"/>
            <a:ext cx="9681306" cy="5755913"/>
            <a:chOff x="179385" y="15275"/>
            <a:chExt cx="9681306" cy="5755913"/>
          </a:xfrm>
        </p:grpSpPr>
        <p:sp>
          <p:nvSpPr>
            <p:cNvPr id="856" name="Google Shape;856;p11"/>
            <p:cNvSpPr/>
            <p:nvPr/>
          </p:nvSpPr>
          <p:spPr>
            <a:xfrm rot="2700000">
              <a:off x="8592905"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57" name="Google Shape;857;p11"/>
            <p:cNvGrpSpPr/>
            <p:nvPr/>
          </p:nvGrpSpPr>
          <p:grpSpPr>
            <a:xfrm>
              <a:off x="8460516" y="4434865"/>
              <a:ext cx="1026550" cy="979208"/>
              <a:chOff x="-53484" y="876090"/>
              <a:chExt cx="1026550" cy="979208"/>
            </a:xfrm>
          </p:grpSpPr>
          <p:grpSp>
            <p:nvGrpSpPr>
              <p:cNvPr id="858" name="Google Shape;858;p11"/>
              <p:cNvGrpSpPr/>
              <p:nvPr/>
            </p:nvGrpSpPr>
            <p:grpSpPr>
              <a:xfrm>
                <a:off x="910941" y="876090"/>
                <a:ext cx="62125" cy="979208"/>
                <a:chOff x="910941" y="876090"/>
                <a:chExt cx="62125" cy="979208"/>
              </a:xfrm>
            </p:grpSpPr>
            <p:sp>
              <p:nvSpPr>
                <p:cNvPr id="859" name="Google Shape;85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8" name="Google Shape;868;p11"/>
              <p:cNvGrpSpPr/>
              <p:nvPr/>
            </p:nvGrpSpPr>
            <p:grpSpPr>
              <a:xfrm>
                <a:off x="773166" y="876090"/>
                <a:ext cx="62125" cy="979208"/>
                <a:chOff x="910941" y="876090"/>
                <a:chExt cx="62125" cy="979208"/>
              </a:xfrm>
            </p:grpSpPr>
            <p:sp>
              <p:nvSpPr>
                <p:cNvPr id="869" name="Google Shape;86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 name="Google Shape;878;p11"/>
              <p:cNvGrpSpPr/>
              <p:nvPr/>
            </p:nvGrpSpPr>
            <p:grpSpPr>
              <a:xfrm>
                <a:off x="635391" y="876090"/>
                <a:ext cx="62125" cy="979208"/>
                <a:chOff x="910941" y="876090"/>
                <a:chExt cx="62125" cy="979208"/>
              </a:xfrm>
            </p:grpSpPr>
            <p:sp>
              <p:nvSpPr>
                <p:cNvPr id="879" name="Google Shape;87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8" name="Google Shape;888;p11"/>
              <p:cNvGrpSpPr/>
              <p:nvPr/>
            </p:nvGrpSpPr>
            <p:grpSpPr>
              <a:xfrm>
                <a:off x="497616" y="876090"/>
                <a:ext cx="62125" cy="979208"/>
                <a:chOff x="910941" y="876090"/>
                <a:chExt cx="62125" cy="979208"/>
              </a:xfrm>
            </p:grpSpPr>
            <p:sp>
              <p:nvSpPr>
                <p:cNvPr id="889" name="Google Shape;88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8" name="Google Shape;898;p11"/>
              <p:cNvGrpSpPr/>
              <p:nvPr/>
            </p:nvGrpSpPr>
            <p:grpSpPr>
              <a:xfrm>
                <a:off x="359841" y="876090"/>
                <a:ext cx="62125" cy="979208"/>
                <a:chOff x="910941" y="876090"/>
                <a:chExt cx="62125" cy="979208"/>
              </a:xfrm>
            </p:grpSpPr>
            <p:sp>
              <p:nvSpPr>
                <p:cNvPr id="899" name="Google Shape;89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8" name="Google Shape;908;p11"/>
              <p:cNvGrpSpPr/>
              <p:nvPr/>
            </p:nvGrpSpPr>
            <p:grpSpPr>
              <a:xfrm>
                <a:off x="222066" y="876090"/>
                <a:ext cx="62125" cy="979208"/>
                <a:chOff x="910941" y="876090"/>
                <a:chExt cx="62125" cy="979208"/>
              </a:xfrm>
            </p:grpSpPr>
            <p:sp>
              <p:nvSpPr>
                <p:cNvPr id="909" name="Google Shape;90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8" name="Google Shape;918;p11"/>
              <p:cNvGrpSpPr/>
              <p:nvPr/>
            </p:nvGrpSpPr>
            <p:grpSpPr>
              <a:xfrm>
                <a:off x="84291" y="876090"/>
                <a:ext cx="62125" cy="979208"/>
                <a:chOff x="910941" y="876090"/>
                <a:chExt cx="62125" cy="979208"/>
              </a:xfrm>
            </p:grpSpPr>
            <p:sp>
              <p:nvSpPr>
                <p:cNvPr id="919" name="Google Shape;91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11"/>
              <p:cNvGrpSpPr/>
              <p:nvPr/>
            </p:nvGrpSpPr>
            <p:grpSpPr>
              <a:xfrm>
                <a:off x="-53484" y="876090"/>
                <a:ext cx="62125" cy="979208"/>
                <a:chOff x="910941" y="876090"/>
                <a:chExt cx="62125" cy="979208"/>
              </a:xfrm>
            </p:grpSpPr>
            <p:sp>
              <p:nvSpPr>
                <p:cNvPr id="929" name="Google Shape;929;p11"/>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11"/>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11"/>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11"/>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11"/>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11"/>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11"/>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11"/>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11"/>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38" name="Google Shape;938;p11"/>
            <p:cNvSpPr/>
            <p:nvPr/>
          </p:nvSpPr>
          <p:spPr>
            <a:xfrm>
              <a:off x="1564613"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11"/>
            <p:cNvSpPr/>
            <p:nvPr/>
          </p:nvSpPr>
          <p:spPr>
            <a:xfrm>
              <a:off x="838150"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11"/>
            <p:cNvSpPr/>
            <p:nvPr/>
          </p:nvSpPr>
          <p:spPr>
            <a:xfrm>
              <a:off x="8543100"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41" name="Google Shape;941;p11"/>
            <p:cNvGrpSpPr/>
            <p:nvPr/>
          </p:nvGrpSpPr>
          <p:grpSpPr>
            <a:xfrm rot="2243615">
              <a:off x="7463783" y="4840137"/>
              <a:ext cx="191654" cy="191644"/>
              <a:chOff x="5939341" y="4763875"/>
              <a:chExt cx="191650" cy="191640"/>
            </a:xfrm>
          </p:grpSpPr>
          <p:sp>
            <p:nvSpPr>
              <p:cNvPr id="942" name="Google Shape;942;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 name="Google Shape;945;p11"/>
            <p:cNvGrpSpPr/>
            <p:nvPr/>
          </p:nvGrpSpPr>
          <p:grpSpPr>
            <a:xfrm rot="9108614">
              <a:off x="213286" y="4885500"/>
              <a:ext cx="191653" cy="191643"/>
              <a:chOff x="5939341" y="4763875"/>
              <a:chExt cx="191650" cy="191640"/>
            </a:xfrm>
          </p:grpSpPr>
          <p:sp>
            <p:nvSpPr>
              <p:cNvPr id="946" name="Google Shape;946;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9" name="Google Shape;949;p11"/>
            <p:cNvGrpSpPr/>
            <p:nvPr/>
          </p:nvGrpSpPr>
          <p:grpSpPr>
            <a:xfrm>
              <a:off x="5523325" y="4590138"/>
              <a:ext cx="1135350" cy="1181050"/>
              <a:chOff x="-87012" y="2672250"/>
              <a:chExt cx="1135350" cy="1181050"/>
            </a:xfrm>
          </p:grpSpPr>
          <p:sp>
            <p:nvSpPr>
              <p:cNvPr id="950" name="Google Shape;950;p11"/>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11"/>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52" name="Google Shape;952;p11"/>
            <p:cNvSpPr/>
            <p:nvPr/>
          </p:nvSpPr>
          <p:spPr>
            <a:xfrm rot="4259867">
              <a:off x="8569083" y="85696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11"/>
            <p:cNvSpPr/>
            <p:nvPr/>
          </p:nvSpPr>
          <p:spPr>
            <a:xfrm rot="8594418">
              <a:off x="808626" y="493921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11"/>
            <p:cNvSpPr/>
            <p:nvPr/>
          </p:nvSpPr>
          <p:spPr>
            <a:xfrm rot="-8547125">
              <a:off x="6955927" y="4390957"/>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11"/>
            <p:cNvSpPr/>
            <p:nvPr/>
          </p:nvSpPr>
          <p:spPr>
            <a:xfrm rot="-3063739">
              <a:off x="6295459" y="239699"/>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11"/>
            <p:cNvSpPr/>
            <p:nvPr/>
          </p:nvSpPr>
          <p:spPr>
            <a:xfrm rot="2903254">
              <a:off x="5085444"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957" name="Google Shape;957;p11"/>
            <p:cNvGrpSpPr/>
            <p:nvPr/>
          </p:nvGrpSpPr>
          <p:grpSpPr>
            <a:xfrm>
              <a:off x="8543106" y="1985898"/>
              <a:ext cx="1317585" cy="2007972"/>
              <a:chOff x="8543106" y="1985898"/>
              <a:chExt cx="1317585" cy="2007972"/>
            </a:xfrm>
          </p:grpSpPr>
          <p:sp>
            <p:nvSpPr>
              <p:cNvPr id="958" name="Google Shape;958;p11"/>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959" name="Google Shape;959;p11"/>
              <p:cNvGrpSpPr/>
              <p:nvPr/>
            </p:nvGrpSpPr>
            <p:grpSpPr>
              <a:xfrm rot="-5905845" flipH="1">
                <a:off x="8427105" y="2519223"/>
                <a:ext cx="1357084" cy="655836"/>
                <a:chOff x="7708460" y="4378406"/>
                <a:chExt cx="1357212" cy="655899"/>
              </a:xfrm>
            </p:grpSpPr>
            <p:sp>
              <p:nvSpPr>
                <p:cNvPr id="960" name="Google Shape;960;p11"/>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11"/>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11"/>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11"/>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11"/>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11"/>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11"/>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11"/>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11"/>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11"/>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11"/>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71" name="Google Shape;971;p11"/>
            <p:cNvGrpSpPr/>
            <p:nvPr/>
          </p:nvGrpSpPr>
          <p:grpSpPr>
            <a:xfrm rot="5400000">
              <a:off x="2081725" y="4104875"/>
              <a:ext cx="505200" cy="1752900"/>
              <a:chOff x="7952525" y="-114800"/>
              <a:chExt cx="505200" cy="1752900"/>
            </a:xfrm>
          </p:grpSpPr>
          <p:sp>
            <p:nvSpPr>
              <p:cNvPr id="972" name="Google Shape;972;p11"/>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11"/>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11"/>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11"/>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11"/>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11"/>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11"/>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11"/>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11"/>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11"/>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11"/>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11"/>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11"/>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11"/>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11"/>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11"/>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11"/>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9" name="Google Shape;989;p11"/>
            <p:cNvGrpSpPr/>
            <p:nvPr/>
          </p:nvGrpSpPr>
          <p:grpSpPr>
            <a:xfrm rot="5400000">
              <a:off x="-303177" y="3748857"/>
              <a:ext cx="1323848" cy="358724"/>
              <a:chOff x="3111721" y="3719070"/>
              <a:chExt cx="2418429" cy="764055"/>
            </a:xfrm>
          </p:grpSpPr>
          <p:sp>
            <p:nvSpPr>
              <p:cNvPr id="990" name="Google Shape;990;p11"/>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991" name="Google Shape;991;p11"/>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992" name="Google Shape;992;p11"/>
            <p:cNvGrpSpPr/>
            <p:nvPr/>
          </p:nvGrpSpPr>
          <p:grpSpPr>
            <a:xfrm rot="-2700000">
              <a:off x="8229195" y="186029"/>
              <a:ext cx="191648" cy="191638"/>
              <a:chOff x="5939341" y="4763875"/>
              <a:chExt cx="191650" cy="191640"/>
            </a:xfrm>
          </p:grpSpPr>
          <p:sp>
            <p:nvSpPr>
              <p:cNvPr id="993" name="Google Shape;993;p11"/>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11"/>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11"/>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996"/>
        <p:cNvGrpSpPr/>
        <p:nvPr/>
      </p:nvGrpSpPr>
      <p:grpSpPr>
        <a:xfrm>
          <a:off x="0" y="0"/>
          <a:ext cx="0" cy="0"/>
          <a:chOff x="0" y="0"/>
          <a:chExt cx="0" cy="0"/>
        </a:xfrm>
      </p:grpSpPr>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997"/>
        <p:cNvGrpSpPr/>
        <p:nvPr/>
      </p:nvGrpSpPr>
      <p:grpSpPr>
        <a:xfrm>
          <a:off x="0" y="0"/>
          <a:ext cx="0" cy="0"/>
          <a:chOff x="0" y="0"/>
          <a:chExt cx="0" cy="0"/>
        </a:xfrm>
      </p:grpSpPr>
      <p:grpSp>
        <p:nvGrpSpPr>
          <p:cNvPr id="998" name="Google Shape;998;p13"/>
          <p:cNvGrpSpPr/>
          <p:nvPr/>
        </p:nvGrpSpPr>
        <p:grpSpPr>
          <a:xfrm>
            <a:off x="-472357" y="-911400"/>
            <a:ext cx="10998082" cy="6084130"/>
            <a:chOff x="-472357" y="-911400"/>
            <a:chExt cx="10998082" cy="6084130"/>
          </a:xfrm>
        </p:grpSpPr>
        <p:sp>
          <p:nvSpPr>
            <p:cNvPr id="999" name="Google Shape;999;p13"/>
            <p:cNvSpPr/>
            <p:nvPr/>
          </p:nvSpPr>
          <p:spPr>
            <a:xfrm rot="5400000">
              <a:off x="4804677" y="4358331"/>
              <a:ext cx="237300" cy="939900"/>
            </a:xfrm>
            <a:prstGeom prst="roundRect">
              <a:avLst>
                <a:gd name="adj" fmla="val 50000"/>
              </a:avLst>
            </a:prstGeom>
            <a:solidFill>
              <a:schemeClr val="accent1"/>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13"/>
            <p:cNvSpPr/>
            <p:nvPr/>
          </p:nvSpPr>
          <p:spPr>
            <a:xfrm>
              <a:off x="8401325" y="470447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13"/>
            <p:cNvSpPr/>
            <p:nvPr/>
          </p:nvSpPr>
          <p:spPr>
            <a:xfrm>
              <a:off x="3501377" y="4655031"/>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13"/>
            <p:cNvSpPr/>
            <p:nvPr/>
          </p:nvSpPr>
          <p:spPr>
            <a:xfrm rot="9879501">
              <a:off x="4116811" y="4566176"/>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13"/>
            <p:cNvSpPr/>
            <p:nvPr/>
          </p:nvSpPr>
          <p:spPr>
            <a:xfrm rot="-3063739">
              <a:off x="1180009" y="49463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13"/>
            <p:cNvSpPr/>
            <p:nvPr/>
          </p:nvSpPr>
          <p:spPr>
            <a:xfrm rot="2520177">
              <a:off x="7788846" y="4759360"/>
              <a:ext cx="405727"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13"/>
            <p:cNvSpPr/>
            <p:nvPr/>
          </p:nvSpPr>
          <p:spPr>
            <a:xfrm rot="6900707">
              <a:off x="8939825" y="2112931"/>
              <a:ext cx="405861" cy="8442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13"/>
            <p:cNvSpPr/>
            <p:nvPr/>
          </p:nvSpPr>
          <p:spPr>
            <a:xfrm rot="1635936">
              <a:off x="-227607" y="1960551"/>
              <a:ext cx="406011" cy="8439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13"/>
            <p:cNvSpPr/>
            <p:nvPr/>
          </p:nvSpPr>
          <p:spPr>
            <a:xfrm rot="-3741349">
              <a:off x="932169" y="-62114"/>
              <a:ext cx="406053"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13"/>
            <p:cNvSpPr/>
            <p:nvPr/>
          </p:nvSpPr>
          <p:spPr>
            <a:xfrm rot="1235444">
              <a:off x="7469326" y="344178"/>
              <a:ext cx="406039"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09" name="Google Shape;1009;p13"/>
            <p:cNvGrpSpPr/>
            <p:nvPr/>
          </p:nvGrpSpPr>
          <p:grpSpPr>
            <a:xfrm>
              <a:off x="8530125" y="-911400"/>
              <a:ext cx="1995600" cy="1995600"/>
              <a:chOff x="8149125" y="-378000"/>
              <a:chExt cx="1995600" cy="1995600"/>
            </a:xfrm>
          </p:grpSpPr>
          <p:sp>
            <p:nvSpPr>
              <p:cNvPr id="1010" name="Google Shape;1010;p13"/>
              <p:cNvSpPr/>
              <p:nvPr/>
            </p:nvSpPr>
            <p:spPr>
              <a:xfrm>
                <a:off x="8149125" y="-378000"/>
                <a:ext cx="1995600" cy="1995600"/>
              </a:xfrm>
              <a:prstGeom prst="donut">
                <a:avLst>
                  <a:gd name="adj" fmla="val 25000"/>
                </a:avLst>
              </a:prstGeom>
              <a:solidFill>
                <a:schemeClr val="l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13"/>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13"/>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13"/>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13"/>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13"/>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13"/>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13"/>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13"/>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13"/>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13"/>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13"/>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13"/>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13"/>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13"/>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13"/>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13"/>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13"/>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13"/>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13"/>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13"/>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13"/>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13"/>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13"/>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13"/>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13"/>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13"/>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13"/>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13"/>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13"/>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13"/>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13"/>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13"/>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13"/>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4" name="Google Shape;1044;p13"/>
            <p:cNvGrpSpPr/>
            <p:nvPr/>
          </p:nvGrpSpPr>
          <p:grpSpPr>
            <a:xfrm>
              <a:off x="-472357" y="-485981"/>
              <a:ext cx="1226450" cy="1830175"/>
              <a:chOff x="-396157" y="-409781"/>
              <a:chExt cx="1226450" cy="1830175"/>
            </a:xfrm>
          </p:grpSpPr>
          <p:sp>
            <p:nvSpPr>
              <p:cNvPr id="1045" name="Google Shape;1045;p13"/>
              <p:cNvSpPr/>
              <p:nvPr/>
            </p:nvSpPr>
            <p:spPr>
              <a:xfrm>
                <a:off x="-396157" y="-409781"/>
                <a:ext cx="1226450" cy="1830175"/>
              </a:xfrm>
              <a:custGeom>
                <a:avLst/>
                <a:gdLst/>
                <a:ahLst/>
                <a:cxnLst/>
                <a:rect l="l" t="t" r="r" b="b"/>
                <a:pathLst>
                  <a:path w="49058" h="73207" extrusionOk="0">
                    <a:moveTo>
                      <a:pt x="1332" y="65981"/>
                    </a:moveTo>
                    <a:cubicBezTo>
                      <a:pt x="4658" y="74750"/>
                      <a:pt x="17862" y="73642"/>
                      <a:pt x="24313" y="72029"/>
                    </a:cubicBezTo>
                    <a:cubicBezTo>
                      <a:pt x="30764" y="70416"/>
                      <a:pt x="37214" y="63159"/>
                      <a:pt x="40036" y="56305"/>
                    </a:cubicBezTo>
                    <a:cubicBezTo>
                      <a:pt x="42858" y="49451"/>
                      <a:pt x="39835" y="38061"/>
                      <a:pt x="41246" y="30905"/>
                    </a:cubicBezTo>
                    <a:cubicBezTo>
                      <a:pt x="42657" y="23749"/>
                      <a:pt x="47999" y="18205"/>
                      <a:pt x="48503" y="13367"/>
                    </a:cubicBezTo>
                    <a:cubicBezTo>
                      <a:pt x="49007" y="8529"/>
                      <a:pt x="49713" y="3792"/>
                      <a:pt x="44270" y="1877"/>
                    </a:cubicBezTo>
                    <a:cubicBezTo>
                      <a:pt x="38827" y="-38"/>
                      <a:pt x="22498" y="-1046"/>
                      <a:pt x="15846" y="1877"/>
                    </a:cubicBezTo>
                    <a:cubicBezTo>
                      <a:pt x="9194" y="4800"/>
                      <a:pt x="6775" y="8731"/>
                      <a:pt x="4356" y="19415"/>
                    </a:cubicBezTo>
                    <a:cubicBezTo>
                      <a:pt x="1937" y="30099"/>
                      <a:pt x="-1994" y="57212"/>
                      <a:pt x="1332" y="65981"/>
                    </a:cubicBezTo>
                    <a:close/>
                  </a:path>
                </a:pathLst>
              </a:custGeom>
              <a:solidFill>
                <a:schemeClr val="accent3"/>
              </a:solidFill>
              <a:ln>
                <a:noFill/>
              </a:ln>
            </p:spPr>
          </p:sp>
          <p:sp>
            <p:nvSpPr>
              <p:cNvPr id="1046" name="Google Shape;1046;p13"/>
              <p:cNvSpPr/>
              <p:nvPr/>
            </p:nvSpPr>
            <p:spPr>
              <a:xfrm rot="3067095" flipH="1">
                <a:off x="176163" y="1097800"/>
                <a:ext cx="157237" cy="6189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13"/>
              <p:cNvSpPr/>
              <p:nvPr/>
            </p:nvSpPr>
            <p:spPr>
              <a:xfrm rot="262414" flipH="1">
                <a:off x="-84414" y="850034"/>
                <a:ext cx="157358" cy="6198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13"/>
              <p:cNvSpPr/>
              <p:nvPr/>
            </p:nvSpPr>
            <p:spPr>
              <a:xfrm rot="8824066" flipH="1">
                <a:off x="255490" y="737170"/>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13"/>
              <p:cNvSpPr/>
              <p:nvPr/>
            </p:nvSpPr>
            <p:spPr>
              <a:xfrm rot="5137586" flipH="1">
                <a:off x="-24464" y="533427"/>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13"/>
              <p:cNvSpPr/>
              <p:nvPr/>
            </p:nvSpPr>
            <p:spPr>
              <a:xfrm rot="-1045937" flipH="1">
                <a:off x="326894" y="474327"/>
                <a:ext cx="15722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13"/>
              <p:cNvSpPr/>
              <p:nvPr/>
            </p:nvSpPr>
            <p:spPr>
              <a:xfrm rot="-8938799" flipH="1">
                <a:off x="564311" y="-52513"/>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13"/>
              <p:cNvSpPr/>
              <p:nvPr/>
            </p:nvSpPr>
            <p:spPr>
              <a:xfrm rot="8824066" flipH="1">
                <a:off x="47860" y="180238"/>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13"/>
              <p:cNvSpPr/>
              <p:nvPr/>
            </p:nvSpPr>
            <p:spPr>
              <a:xfrm rot="-6844403" flipH="1">
                <a:off x="401292" y="195961"/>
                <a:ext cx="157389" cy="6204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13"/>
              <p:cNvSpPr/>
              <p:nvPr/>
            </p:nvSpPr>
            <p:spPr>
              <a:xfrm rot="3476895" flipH="1">
                <a:off x="401445" y="918762"/>
                <a:ext cx="157155" cy="622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13"/>
              <p:cNvSpPr/>
              <p:nvPr/>
            </p:nvSpPr>
            <p:spPr>
              <a:xfrm rot="3409500" flipH="1">
                <a:off x="116375" y="-88001"/>
                <a:ext cx="157347"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13"/>
              <p:cNvSpPr/>
              <p:nvPr/>
            </p:nvSpPr>
            <p:spPr>
              <a:xfrm rot="-2435366" flipH="1">
                <a:off x="-84326" y="1160553"/>
                <a:ext cx="157231" cy="62541"/>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13"/>
              <p:cNvSpPr/>
              <p:nvPr/>
            </p:nvSpPr>
            <p:spPr>
              <a:xfrm rot="2704639" flipH="1">
                <a:off x="335169" y="-175061"/>
                <a:ext cx="157190" cy="6236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13"/>
              <p:cNvSpPr/>
              <p:nvPr/>
            </p:nvSpPr>
            <p:spPr>
              <a:xfrm rot="8824066" flipH="1">
                <a:off x="-163790" y="-23887"/>
                <a:ext cx="157271" cy="62242"/>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13"/>
              <p:cNvSpPr/>
              <p:nvPr/>
            </p:nvSpPr>
            <p:spPr>
              <a:xfrm rot="5137586" flipH="1">
                <a:off x="-213439" y="525852"/>
                <a:ext cx="157358" cy="61964"/>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13"/>
              <p:cNvSpPr/>
              <p:nvPr/>
            </p:nvSpPr>
            <p:spPr>
              <a:xfrm rot="-8938799" flipH="1">
                <a:off x="-297489" y="952887"/>
                <a:ext cx="157179" cy="6230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1" name="Google Shape;1061;p13"/>
            <p:cNvGrpSpPr/>
            <p:nvPr/>
          </p:nvGrpSpPr>
          <p:grpSpPr>
            <a:xfrm rot="-2700000">
              <a:off x="8863720" y="4555491"/>
              <a:ext cx="191648" cy="191638"/>
              <a:chOff x="5939341" y="4763875"/>
              <a:chExt cx="191650" cy="191640"/>
            </a:xfrm>
          </p:grpSpPr>
          <p:sp>
            <p:nvSpPr>
              <p:cNvPr id="1062" name="Google Shape;1062;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5" name="Google Shape;1065;p13"/>
            <p:cNvGrpSpPr/>
            <p:nvPr/>
          </p:nvGrpSpPr>
          <p:grpSpPr>
            <a:xfrm rot="3414734">
              <a:off x="163541" y="4878810"/>
              <a:ext cx="191642" cy="191632"/>
              <a:chOff x="5939341" y="4763875"/>
              <a:chExt cx="191650" cy="191640"/>
            </a:xfrm>
          </p:grpSpPr>
          <p:sp>
            <p:nvSpPr>
              <p:cNvPr id="1066" name="Google Shape;1066;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 name="Google Shape;1069;p13"/>
            <p:cNvGrpSpPr/>
            <p:nvPr/>
          </p:nvGrpSpPr>
          <p:grpSpPr>
            <a:xfrm rot="-570904">
              <a:off x="265930" y="1255101"/>
              <a:ext cx="191642" cy="191632"/>
              <a:chOff x="5939341" y="4763875"/>
              <a:chExt cx="191650" cy="191640"/>
            </a:xfrm>
          </p:grpSpPr>
          <p:sp>
            <p:nvSpPr>
              <p:cNvPr id="1070" name="Google Shape;1070;p1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1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1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3" name="Google Shape;1073;p13"/>
            <p:cNvSpPr/>
            <p:nvPr/>
          </p:nvSpPr>
          <p:spPr>
            <a:xfrm rot="2523768">
              <a:off x="-95899" y="4215227"/>
              <a:ext cx="405705"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74" name="Google Shape;1074;p13"/>
          <p:cNvSpPr txBox="1">
            <a:spLocks noGrp="1"/>
          </p:cNvSpPr>
          <p:nvPr>
            <p:ph type="title"/>
          </p:nvPr>
        </p:nvSpPr>
        <p:spPr>
          <a:xfrm>
            <a:off x="1221600" y="2532375"/>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5" name="Google Shape;1075;p13"/>
          <p:cNvSpPr txBox="1">
            <a:spLocks noGrp="1"/>
          </p:cNvSpPr>
          <p:nvPr>
            <p:ph type="title" idx="2" hasCustomPrompt="1"/>
          </p:nvPr>
        </p:nvSpPr>
        <p:spPr>
          <a:xfrm>
            <a:off x="12216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6" name="Google Shape;1076;p13"/>
          <p:cNvSpPr txBox="1">
            <a:spLocks noGrp="1"/>
          </p:cNvSpPr>
          <p:nvPr>
            <p:ph type="title" idx="3"/>
          </p:nvPr>
        </p:nvSpPr>
        <p:spPr>
          <a:xfrm>
            <a:off x="4622700" y="2526750"/>
            <a:ext cx="3299700" cy="781800"/>
          </a:xfrm>
          <a:prstGeom prst="rect">
            <a:avLst/>
          </a:prstGeom>
        </p:spPr>
        <p:txBody>
          <a:bodyPr spcFirstLastPara="1" wrap="square" lIns="91425" tIns="91425" rIns="91425" bIns="91425" anchor="t" anchorCtr="0">
            <a:noAutofit/>
          </a:bodyPr>
          <a:lstStyle>
            <a:lvl1pPr lvl="0" rtl="0">
              <a:spcBef>
                <a:spcPts val="0"/>
              </a:spcBef>
              <a:spcAft>
                <a:spcPts val="0"/>
              </a:spcAft>
              <a:buSzPts val="1800"/>
              <a:buNone/>
              <a:defRPr sz="1800" b="1"/>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
        <p:nvSpPr>
          <p:cNvPr id="1077" name="Google Shape;1077;p13"/>
          <p:cNvSpPr txBox="1">
            <a:spLocks noGrp="1"/>
          </p:cNvSpPr>
          <p:nvPr>
            <p:ph type="title" idx="4" hasCustomPrompt="1"/>
          </p:nvPr>
        </p:nvSpPr>
        <p:spPr>
          <a:xfrm>
            <a:off x="4622700" y="2058926"/>
            <a:ext cx="1146600" cy="618000"/>
          </a:xfrm>
          <a:prstGeom prst="rect">
            <a:avLst/>
          </a:prstGeom>
          <a:noFill/>
        </p:spPr>
        <p:txBody>
          <a:bodyPr spcFirstLastPara="1" wrap="square" lIns="91425" tIns="91425" rIns="91425" bIns="91425" anchor="b" anchorCtr="0">
            <a:noAutofit/>
          </a:bodyPr>
          <a:lstStyle>
            <a:lvl1pPr lvl="0" rtl="0">
              <a:spcBef>
                <a:spcPts val="0"/>
              </a:spcBef>
              <a:spcAft>
                <a:spcPts val="0"/>
              </a:spcAft>
              <a:buSzPts val="3000"/>
              <a:buNone/>
              <a:defRPr sz="3000">
                <a:solidFill>
                  <a:schemeClr val="accent3"/>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1078" name="Google Shape;1078;p13"/>
          <p:cNvSpPr txBox="1">
            <a:spLocks noGrp="1"/>
          </p:cNvSpPr>
          <p:nvPr>
            <p:ph type="title" idx="5"/>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Section header 1">
  <p:cSld name="SECTION_HEADER_1">
    <p:spTree>
      <p:nvGrpSpPr>
        <p:cNvPr id="1" name="Shape 1079"/>
        <p:cNvGrpSpPr/>
        <p:nvPr/>
      </p:nvGrpSpPr>
      <p:grpSpPr>
        <a:xfrm>
          <a:off x="0" y="0"/>
          <a:ext cx="0" cy="0"/>
          <a:chOff x="0" y="0"/>
          <a:chExt cx="0" cy="0"/>
        </a:xfrm>
      </p:grpSpPr>
      <p:grpSp>
        <p:nvGrpSpPr>
          <p:cNvPr id="1080" name="Google Shape;1080;p14"/>
          <p:cNvGrpSpPr/>
          <p:nvPr/>
        </p:nvGrpSpPr>
        <p:grpSpPr>
          <a:xfrm>
            <a:off x="-599675" y="-1"/>
            <a:ext cx="12060306" cy="5226789"/>
            <a:chOff x="-599675" y="-1"/>
            <a:chExt cx="12060306" cy="5226789"/>
          </a:xfrm>
        </p:grpSpPr>
        <p:grpSp>
          <p:nvGrpSpPr>
            <p:cNvPr id="1081" name="Google Shape;1081;p14"/>
            <p:cNvGrpSpPr/>
            <p:nvPr/>
          </p:nvGrpSpPr>
          <p:grpSpPr>
            <a:xfrm rot="-4738143">
              <a:off x="7741726" y="4039411"/>
              <a:ext cx="996863" cy="1036988"/>
              <a:chOff x="-87012" y="2672250"/>
              <a:chExt cx="1135350" cy="1181050"/>
            </a:xfrm>
          </p:grpSpPr>
          <p:sp>
            <p:nvSpPr>
              <p:cNvPr id="1082" name="Google Shape;1082;p14"/>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14"/>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84" name="Google Shape;1084;p14"/>
            <p:cNvSpPr/>
            <p:nvPr/>
          </p:nvSpPr>
          <p:spPr>
            <a:xfrm rot="5400000">
              <a:off x="-405412" y="170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085" name="Google Shape;1085;p14"/>
            <p:cNvGrpSpPr/>
            <p:nvPr/>
          </p:nvGrpSpPr>
          <p:grpSpPr>
            <a:xfrm rot="-8100000">
              <a:off x="6639462" y="4914993"/>
              <a:ext cx="191648" cy="191638"/>
              <a:chOff x="5939341" y="4763875"/>
              <a:chExt cx="191650" cy="191640"/>
            </a:xfrm>
          </p:grpSpPr>
          <p:sp>
            <p:nvSpPr>
              <p:cNvPr id="1086" name="Google Shape;1086;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9" name="Google Shape;1089;p14"/>
            <p:cNvGrpSpPr/>
            <p:nvPr/>
          </p:nvGrpSpPr>
          <p:grpSpPr>
            <a:xfrm rot="-328816">
              <a:off x="8783710" y="4193067"/>
              <a:ext cx="191644" cy="191634"/>
              <a:chOff x="5939341" y="4763875"/>
              <a:chExt cx="191650" cy="191640"/>
            </a:xfrm>
          </p:grpSpPr>
          <p:sp>
            <p:nvSpPr>
              <p:cNvPr id="1090" name="Google Shape;1090;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3" name="Google Shape;1093;p14"/>
            <p:cNvGrpSpPr/>
            <p:nvPr/>
          </p:nvGrpSpPr>
          <p:grpSpPr>
            <a:xfrm rot="-6362343">
              <a:off x="6844680" y="117585"/>
              <a:ext cx="191655" cy="191645"/>
              <a:chOff x="5939341" y="4763875"/>
              <a:chExt cx="191650" cy="191640"/>
            </a:xfrm>
          </p:grpSpPr>
          <p:sp>
            <p:nvSpPr>
              <p:cNvPr id="1094" name="Google Shape;1094;p1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1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1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 name="Google Shape;1097;p14"/>
            <p:cNvGrpSpPr/>
            <p:nvPr/>
          </p:nvGrpSpPr>
          <p:grpSpPr>
            <a:xfrm>
              <a:off x="-599675" y="4434875"/>
              <a:ext cx="1752900" cy="505200"/>
              <a:chOff x="-142475" y="4358675"/>
              <a:chExt cx="1752900" cy="505200"/>
            </a:xfrm>
          </p:grpSpPr>
          <p:sp>
            <p:nvSpPr>
              <p:cNvPr id="1098" name="Google Shape;1098;p14"/>
              <p:cNvSpPr/>
              <p:nvPr/>
            </p:nvSpPr>
            <p:spPr>
              <a:xfrm rot="5400000">
                <a:off x="481375" y="3734825"/>
                <a:ext cx="505200" cy="1752900"/>
              </a:xfrm>
              <a:prstGeom prst="rect">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14"/>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14"/>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14"/>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14"/>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14"/>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14"/>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14"/>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14"/>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14"/>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14"/>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14"/>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14"/>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14"/>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14"/>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14"/>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14"/>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15" name="Google Shape;1115;p14"/>
            <p:cNvSpPr/>
            <p:nvPr/>
          </p:nvSpPr>
          <p:spPr>
            <a:xfrm rot="-8672170">
              <a:off x="159506" y="37055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14"/>
            <p:cNvSpPr/>
            <p:nvPr/>
          </p:nvSpPr>
          <p:spPr>
            <a:xfrm rot="5917624">
              <a:off x="1129443" y="265930"/>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14"/>
            <p:cNvSpPr/>
            <p:nvPr/>
          </p:nvSpPr>
          <p:spPr>
            <a:xfrm rot="1673440">
              <a:off x="5811769" y="265900"/>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14"/>
            <p:cNvSpPr/>
            <p:nvPr/>
          </p:nvSpPr>
          <p:spPr>
            <a:xfrm rot="8436381">
              <a:off x="7113894" y="26591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14"/>
            <p:cNvSpPr/>
            <p:nvPr/>
          </p:nvSpPr>
          <p:spPr>
            <a:xfrm rot="-6516536">
              <a:off x="8695845" y="236297"/>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14"/>
            <p:cNvSpPr/>
            <p:nvPr/>
          </p:nvSpPr>
          <p:spPr>
            <a:xfrm rot="-1237821">
              <a:off x="8808507" y="358256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14"/>
            <p:cNvSpPr/>
            <p:nvPr/>
          </p:nvSpPr>
          <p:spPr>
            <a:xfrm rot="3567432">
              <a:off x="2523948" y="4797720"/>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14"/>
            <p:cNvSpPr/>
            <p:nvPr/>
          </p:nvSpPr>
          <p:spPr>
            <a:xfrm rot="-679592">
              <a:off x="5048046" y="4905480"/>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23" name="Google Shape;1123;p14"/>
            <p:cNvGrpSpPr/>
            <p:nvPr/>
          </p:nvGrpSpPr>
          <p:grpSpPr>
            <a:xfrm>
              <a:off x="7114452" y="-1"/>
              <a:ext cx="4346179" cy="2840172"/>
              <a:chOff x="6268615" y="146699"/>
              <a:chExt cx="4346179" cy="2840172"/>
            </a:xfrm>
          </p:grpSpPr>
          <p:sp>
            <p:nvSpPr>
              <p:cNvPr id="1124" name="Google Shape;1124;p14"/>
              <p:cNvSpPr/>
              <p:nvPr/>
            </p:nvSpPr>
            <p:spPr>
              <a:xfrm>
                <a:off x="6268615" y="146699"/>
                <a:ext cx="4346179" cy="2840172"/>
              </a:xfrm>
              <a:custGeom>
                <a:avLst/>
                <a:gdLst/>
                <a:ahLst/>
                <a:cxnLst/>
                <a:rect l="l" t="t" r="r" b="b"/>
                <a:pathLst>
                  <a:path w="121300" h="79268" extrusionOk="0">
                    <a:moveTo>
                      <a:pt x="117835" y="7389"/>
                    </a:moveTo>
                    <a:cubicBezTo>
                      <a:pt x="114462" y="-2210"/>
                      <a:pt x="104739" y="-27"/>
                      <a:pt x="98190" y="840"/>
                    </a:cubicBezTo>
                    <a:cubicBezTo>
                      <a:pt x="91642" y="1707"/>
                      <a:pt x="84299" y="8649"/>
                      <a:pt x="78544" y="12592"/>
                    </a:cubicBezTo>
                    <a:cubicBezTo>
                      <a:pt x="72789" y="16535"/>
                      <a:pt x="68523" y="23308"/>
                      <a:pt x="63661" y="24499"/>
                    </a:cubicBezTo>
                    <a:cubicBezTo>
                      <a:pt x="58799" y="25690"/>
                      <a:pt x="53938" y="23110"/>
                      <a:pt x="49374" y="19736"/>
                    </a:cubicBezTo>
                    <a:cubicBezTo>
                      <a:pt x="44810" y="16363"/>
                      <a:pt x="41437" y="7036"/>
                      <a:pt x="36277" y="4258"/>
                    </a:cubicBezTo>
                    <a:cubicBezTo>
                      <a:pt x="31118" y="1480"/>
                      <a:pt x="22287" y="1480"/>
                      <a:pt x="18417" y="3067"/>
                    </a:cubicBezTo>
                    <a:cubicBezTo>
                      <a:pt x="14548" y="4655"/>
                      <a:pt x="16037" y="10185"/>
                      <a:pt x="13060" y="13783"/>
                    </a:cubicBezTo>
                    <a:cubicBezTo>
                      <a:pt x="10084" y="17381"/>
                      <a:pt x="1848" y="20387"/>
                      <a:pt x="558" y="24653"/>
                    </a:cubicBezTo>
                    <a:cubicBezTo>
                      <a:pt x="-732" y="28920"/>
                      <a:pt x="-38" y="35737"/>
                      <a:pt x="5320" y="39382"/>
                    </a:cubicBezTo>
                    <a:cubicBezTo>
                      <a:pt x="10678" y="43027"/>
                      <a:pt x="23875" y="43449"/>
                      <a:pt x="32705" y="46525"/>
                    </a:cubicBezTo>
                    <a:cubicBezTo>
                      <a:pt x="41536" y="49601"/>
                      <a:pt x="48977" y="52379"/>
                      <a:pt x="58303" y="57836"/>
                    </a:cubicBezTo>
                    <a:cubicBezTo>
                      <a:pt x="67630" y="63293"/>
                      <a:pt x="78643" y="79168"/>
                      <a:pt x="88664" y="79267"/>
                    </a:cubicBezTo>
                    <a:cubicBezTo>
                      <a:pt x="98685" y="79366"/>
                      <a:pt x="113568" y="70412"/>
                      <a:pt x="118430" y="58432"/>
                    </a:cubicBezTo>
                    <a:cubicBezTo>
                      <a:pt x="123292" y="46452"/>
                      <a:pt x="121208" y="16988"/>
                      <a:pt x="117835" y="7389"/>
                    </a:cubicBezTo>
                    <a:close/>
                  </a:path>
                </a:pathLst>
              </a:custGeom>
              <a:solidFill>
                <a:schemeClr val="lt2"/>
              </a:solidFill>
              <a:ln>
                <a:noFill/>
              </a:ln>
            </p:spPr>
          </p:sp>
          <p:sp>
            <p:nvSpPr>
              <p:cNvPr id="1125" name="Google Shape;1125;p14"/>
              <p:cNvSpPr/>
              <p:nvPr/>
            </p:nvSpPr>
            <p:spPr>
              <a:xfrm rot="5748514">
                <a:off x="6468864" y="12281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14"/>
              <p:cNvSpPr/>
              <p:nvPr/>
            </p:nvSpPr>
            <p:spPr>
              <a:xfrm rot="10273236">
                <a:off x="6624938" y="908120"/>
                <a:ext cx="157242" cy="6224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14"/>
              <p:cNvSpPr/>
              <p:nvPr/>
            </p:nvSpPr>
            <p:spPr>
              <a:xfrm rot="1332457">
                <a:off x="7056602" y="4615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14"/>
              <p:cNvSpPr/>
              <p:nvPr/>
            </p:nvSpPr>
            <p:spPr>
              <a:xfrm rot="1332457">
                <a:off x="7026852" y="147361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14"/>
              <p:cNvSpPr/>
              <p:nvPr/>
            </p:nvSpPr>
            <p:spPr>
              <a:xfrm rot="1332457">
                <a:off x="7875177" y="12354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14"/>
              <p:cNvSpPr/>
              <p:nvPr/>
            </p:nvSpPr>
            <p:spPr>
              <a:xfrm rot="5748514">
                <a:off x="7778539" y="1622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14"/>
              <p:cNvSpPr/>
              <p:nvPr/>
            </p:nvSpPr>
            <p:spPr>
              <a:xfrm rot="5748514">
                <a:off x="7503214" y="5956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14"/>
              <p:cNvSpPr/>
              <p:nvPr/>
            </p:nvSpPr>
            <p:spPr>
              <a:xfrm rot="5748514">
                <a:off x="8643364" y="21465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14"/>
              <p:cNvSpPr/>
              <p:nvPr/>
            </p:nvSpPr>
            <p:spPr>
              <a:xfrm rot="5748514">
                <a:off x="8783139" y="113147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14"/>
              <p:cNvSpPr/>
              <p:nvPr/>
            </p:nvSpPr>
            <p:spPr>
              <a:xfrm rot="883610">
                <a:off x="7071587" y="10941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14"/>
              <p:cNvSpPr/>
              <p:nvPr/>
            </p:nvSpPr>
            <p:spPr>
              <a:xfrm rot="883610">
                <a:off x="8239887" y="187554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14"/>
              <p:cNvSpPr/>
              <p:nvPr/>
            </p:nvSpPr>
            <p:spPr>
              <a:xfrm rot="883610">
                <a:off x="9065887" y="87096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14"/>
              <p:cNvSpPr/>
              <p:nvPr/>
            </p:nvSpPr>
            <p:spPr>
              <a:xfrm rot="883610">
                <a:off x="9311462" y="2515515"/>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14"/>
              <p:cNvSpPr/>
              <p:nvPr/>
            </p:nvSpPr>
            <p:spPr>
              <a:xfrm rot="5748514">
                <a:off x="9638914" y="7072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14"/>
              <p:cNvSpPr/>
              <p:nvPr/>
            </p:nvSpPr>
            <p:spPr>
              <a:xfrm rot="1332457">
                <a:off x="9929002" y="1786162"/>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14"/>
              <p:cNvSpPr/>
              <p:nvPr/>
            </p:nvSpPr>
            <p:spPr>
              <a:xfrm rot="4772902">
                <a:off x="6930114" y="7146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14"/>
              <p:cNvSpPr/>
              <p:nvPr/>
            </p:nvSpPr>
            <p:spPr>
              <a:xfrm rot="4772902">
                <a:off x="7443564" y="15778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14"/>
              <p:cNvSpPr/>
              <p:nvPr/>
            </p:nvSpPr>
            <p:spPr>
              <a:xfrm rot="4772902">
                <a:off x="9132764" y="12207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14"/>
              <p:cNvSpPr/>
              <p:nvPr/>
            </p:nvSpPr>
            <p:spPr>
              <a:xfrm rot="4772902">
                <a:off x="9475064" y="49143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14"/>
              <p:cNvSpPr/>
              <p:nvPr/>
            </p:nvSpPr>
            <p:spPr>
              <a:xfrm rot="4772902">
                <a:off x="9720639" y="254526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14"/>
              <p:cNvSpPr/>
              <p:nvPr/>
            </p:nvSpPr>
            <p:spPr>
              <a:xfrm rot="4772902">
                <a:off x="10241539" y="13099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14"/>
              <p:cNvSpPr/>
              <p:nvPr/>
            </p:nvSpPr>
            <p:spPr>
              <a:xfrm rot="7914357">
                <a:off x="9988435" y="826365"/>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14"/>
              <p:cNvSpPr/>
              <p:nvPr/>
            </p:nvSpPr>
            <p:spPr>
              <a:xfrm rot="-315228">
                <a:off x="9891636" y="372400"/>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14"/>
              <p:cNvSpPr/>
              <p:nvPr/>
            </p:nvSpPr>
            <p:spPr>
              <a:xfrm rot="7914357">
                <a:off x="7614610" y="945440"/>
                <a:ext cx="157207" cy="622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14"/>
              <p:cNvSpPr/>
              <p:nvPr/>
            </p:nvSpPr>
            <p:spPr>
              <a:xfrm rot="-315228">
                <a:off x="8105711" y="160022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14"/>
              <p:cNvSpPr/>
              <p:nvPr/>
            </p:nvSpPr>
            <p:spPr>
              <a:xfrm rot="-2964634">
                <a:off x="7435969" y="1213379"/>
                <a:ext cx="157231"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14"/>
              <p:cNvSpPr/>
              <p:nvPr/>
            </p:nvSpPr>
            <p:spPr>
              <a:xfrm rot="-6269243">
                <a:off x="7272288" y="804201"/>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14"/>
              <p:cNvSpPr/>
              <p:nvPr/>
            </p:nvSpPr>
            <p:spPr>
              <a:xfrm rot="-6269243">
                <a:off x="6721613" y="1429276"/>
                <a:ext cx="157095" cy="6221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14"/>
              <p:cNvSpPr/>
              <p:nvPr/>
            </p:nvSpPr>
            <p:spPr>
              <a:xfrm rot="1467723">
                <a:off x="6743958" y="1086688"/>
                <a:ext cx="157212" cy="6229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14"/>
              <p:cNvSpPr/>
              <p:nvPr/>
            </p:nvSpPr>
            <p:spPr>
              <a:xfrm rot="3183871">
                <a:off x="8291956" y="1235581"/>
                <a:ext cx="157260" cy="6210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14"/>
              <p:cNvSpPr/>
              <p:nvPr/>
            </p:nvSpPr>
            <p:spPr>
              <a:xfrm rot="5531399">
                <a:off x="7971972" y="1049449"/>
                <a:ext cx="157015" cy="621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14"/>
              <p:cNvSpPr/>
              <p:nvPr/>
            </p:nvSpPr>
            <p:spPr>
              <a:xfrm rot="10609574">
                <a:off x="8589668" y="1592826"/>
                <a:ext cx="157141" cy="6218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14"/>
              <p:cNvSpPr/>
              <p:nvPr/>
            </p:nvSpPr>
            <p:spPr>
              <a:xfrm rot="883610">
                <a:off x="8909637" y="1882990"/>
                <a:ext cx="156956" cy="6207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14"/>
              <p:cNvSpPr/>
              <p:nvPr/>
            </p:nvSpPr>
            <p:spPr>
              <a:xfrm rot="7872391">
                <a:off x="8948679" y="238285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14"/>
              <p:cNvSpPr/>
              <p:nvPr/>
            </p:nvSpPr>
            <p:spPr>
              <a:xfrm rot="7872391">
                <a:off x="9171929" y="1690803"/>
                <a:ext cx="157110" cy="6206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14"/>
              <p:cNvSpPr/>
              <p:nvPr/>
            </p:nvSpPr>
            <p:spPr>
              <a:xfrm rot="4772902">
                <a:off x="9437864" y="2121113"/>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14"/>
              <p:cNvSpPr/>
              <p:nvPr/>
            </p:nvSpPr>
            <p:spPr>
              <a:xfrm rot="1332457">
                <a:off x="10018302" y="2418687"/>
                <a:ext cx="157158" cy="6217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14"/>
              <p:cNvSpPr/>
              <p:nvPr/>
            </p:nvSpPr>
            <p:spPr>
              <a:xfrm rot="4772902">
                <a:off x="9504839" y="1347188"/>
                <a:ext cx="157107"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14"/>
              <p:cNvSpPr/>
              <p:nvPr/>
            </p:nvSpPr>
            <p:spPr>
              <a:xfrm rot="5748514">
                <a:off x="9743089" y="1109123"/>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14"/>
              <p:cNvSpPr/>
              <p:nvPr/>
            </p:nvSpPr>
            <p:spPr>
              <a:xfrm rot="-315228">
                <a:off x="10278586" y="1912775"/>
                <a:ext cx="157261" cy="6233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5" name="Google Shape;1165;p14"/>
            <p:cNvSpPr/>
            <p:nvPr/>
          </p:nvSpPr>
          <p:spPr>
            <a:xfrm rot="2700000">
              <a:off x="1225013" y="4808376"/>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14"/>
            <p:cNvSpPr/>
            <p:nvPr/>
          </p:nvSpPr>
          <p:spPr>
            <a:xfrm rot="4259867">
              <a:off x="7232958" y="476258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14"/>
            <p:cNvSpPr/>
            <p:nvPr/>
          </p:nvSpPr>
          <p:spPr>
            <a:xfrm>
              <a:off x="3755675" y="5865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168" name="Google Shape;1168;p14"/>
          <p:cNvSpPr txBox="1">
            <a:spLocks noGrp="1"/>
          </p:cNvSpPr>
          <p:nvPr>
            <p:ph type="title" hasCustomPrompt="1"/>
          </p:nvPr>
        </p:nvSpPr>
        <p:spPr>
          <a:xfrm>
            <a:off x="1142613" y="1497975"/>
            <a:ext cx="1214700" cy="946500"/>
          </a:xfrm>
          <a:prstGeom prst="rect">
            <a:avLst/>
          </a:prstGeom>
          <a:noFill/>
        </p:spPr>
        <p:txBody>
          <a:bodyPr spcFirstLastPara="1" wrap="square" lIns="91425" tIns="91425" rIns="91425" bIns="91425" anchor="b" anchorCtr="0">
            <a:noAutofit/>
          </a:bodyPr>
          <a:lstStyle>
            <a:lvl1pPr lvl="0"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1169" name="Google Shape;1169;p14"/>
          <p:cNvSpPr txBox="1">
            <a:spLocks noGrp="1"/>
          </p:cNvSpPr>
          <p:nvPr>
            <p:ph type="title" idx="2"/>
          </p:nvPr>
        </p:nvSpPr>
        <p:spPr>
          <a:xfrm>
            <a:off x="1142613" y="2258925"/>
            <a:ext cx="4905600" cy="13866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atin typeface="DM Sans"/>
                <a:ea typeface="DM Sans"/>
                <a:cs typeface="DM Sans"/>
                <a:sym typeface="DM Sans"/>
              </a:defRPr>
            </a:lvl2pPr>
            <a:lvl3pPr lvl="2" rtl="0">
              <a:spcBef>
                <a:spcPts val="0"/>
              </a:spcBef>
              <a:spcAft>
                <a:spcPts val="0"/>
              </a:spcAft>
              <a:buSzPts val="3500"/>
              <a:buNone/>
              <a:defRPr>
                <a:latin typeface="DM Sans"/>
                <a:ea typeface="DM Sans"/>
                <a:cs typeface="DM Sans"/>
                <a:sym typeface="DM Sans"/>
              </a:defRPr>
            </a:lvl3pPr>
            <a:lvl4pPr lvl="3" rtl="0">
              <a:spcBef>
                <a:spcPts val="0"/>
              </a:spcBef>
              <a:spcAft>
                <a:spcPts val="0"/>
              </a:spcAft>
              <a:buSzPts val="3500"/>
              <a:buNone/>
              <a:defRPr>
                <a:latin typeface="DM Sans"/>
                <a:ea typeface="DM Sans"/>
                <a:cs typeface="DM Sans"/>
                <a:sym typeface="DM Sans"/>
              </a:defRPr>
            </a:lvl4pPr>
            <a:lvl5pPr lvl="4" rtl="0">
              <a:spcBef>
                <a:spcPts val="0"/>
              </a:spcBef>
              <a:spcAft>
                <a:spcPts val="0"/>
              </a:spcAft>
              <a:buSzPts val="3500"/>
              <a:buNone/>
              <a:defRPr>
                <a:latin typeface="DM Sans"/>
                <a:ea typeface="DM Sans"/>
                <a:cs typeface="DM Sans"/>
                <a:sym typeface="DM Sans"/>
              </a:defRPr>
            </a:lvl5pPr>
            <a:lvl6pPr lvl="5" rtl="0">
              <a:spcBef>
                <a:spcPts val="0"/>
              </a:spcBef>
              <a:spcAft>
                <a:spcPts val="0"/>
              </a:spcAft>
              <a:buSzPts val="3500"/>
              <a:buNone/>
              <a:defRPr>
                <a:latin typeface="DM Sans"/>
                <a:ea typeface="DM Sans"/>
                <a:cs typeface="DM Sans"/>
                <a:sym typeface="DM Sans"/>
              </a:defRPr>
            </a:lvl6pPr>
            <a:lvl7pPr lvl="6" rtl="0">
              <a:spcBef>
                <a:spcPts val="0"/>
              </a:spcBef>
              <a:spcAft>
                <a:spcPts val="0"/>
              </a:spcAft>
              <a:buSzPts val="3500"/>
              <a:buNone/>
              <a:defRPr>
                <a:latin typeface="DM Sans"/>
                <a:ea typeface="DM Sans"/>
                <a:cs typeface="DM Sans"/>
                <a:sym typeface="DM Sans"/>
              </a:defRPr>
            </a:lvl7pPr>
            <a:lvl8pPr lvl="7" rtl="0">
              <a:spcBef>
                <a:spcPts val="0"/>
              </a:spcBef>
              <a:spcAft>
                <a:spcPts val="0"/>
              </a:spcAft>
              <a:buSzPts val="3500"/>
              <a:buNone/>
              <a:defRPr>
                <a:latin typeface="DM Sans"/>
                <a:ea typeface="DM Sans"/>
                <a:cs typeface="DM Sans"/>
                <a:sym typeface="DM Sans"/>
              </a:defRPr>
            </a:lvl8pPr>
            <a:lvl9pPr lvl="8" rtl="0">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only 1">
  <p:cSld name="TITLE_ONLY_1">
    <p:spTree>
      <p:nvGrpSpPr>
        <p:cNvPr id="1" name="Shape 1170"/>
        <p:cNvGrpSpPr/>
        <p:nvPr/>
      </p:nvGrpSpPr>
      <p:grpSpPr>
        <a:xfrm>
          <a:off x="0" y="0"/>
          <a:ext cx="0" cy="0"/>
          <a:chOff x="0" y="0"/>
          <a:chExt cx="0" cy="0"/>
        </a:xfrm>
      </p:grpSpPr>
      <p:sp>
        <p:nvSpPr>
          <p:cNvPr id="1171" name="Google Shape;1171;p1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1172" name="Google Shape;1172;p15"/>
          <p:cNvGrpSpPr/>
          <p:nvPr/>
        </p:nvGrpSpPr>
        <p:grpSpPr>
          <a:xfrm>
            <a:off x="-1187025" y="-124150"/>
            <a:ext cx="10645664" cy="6421800"/>
            <a:chOff x="-1187025" y="-124150"/>
            <a:chExt cx="10645664" cy="6421800"/>
          </a:xfrm>
        </p:grpSpPr>
        <p:grpSp>
          <p:nvGrpSpPr>
            <p:cNvPr id="1173" name="Google Shape;1173;p15"/>
            <p:cNvGrpSpPr/>
            <p:nvPr/>
          </p:nvGrpSpPr>
          <p:grpSpPr>
            <a:xfrm flipH="1">
              <a:off x="808586" y="4668907"/>
              <a:ext cx="1323848" cy="358724"/>
              <a:chOff x="3111721" y="3719070"/>
              <a:chExt cx="2418429" cy="764055"/>
            </a:xfrm>
          </p:grpSpPr>
          <p:sp>
            <p:nvSpPr>
              <p:cNvPr id="1174" name="Google Shape;1174;p15"/>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175" name="Google Shape;1175;p15"/>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sp>
          <p:nvSpPr>
            <p:cNvPr id="1176" name="Google Shape;1176;p15"/>
            <p:cNvSpPr/>
            <p:nvPr/>
          </p:nvSpPr>
          <p:spPr>
            <a:xfrm>
              <a:off x="213600" y="3843500"/>
              <a:ext cx="505200" cy="346500"/>
            </a:xfrm>
            <a:prstGeom prst="triangle">
              <a:avLst>
                <a:gd name="adj" fmla="val 50000"/>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177" name="Google Shape;1177;p15"/>
            <p:cNvGrpSpPr/>
            <p:nvPr/>
          </p:nvGrpSpPr>
          <p:grpSpPr>
            <a:xfrm>
              <a:off x="-1187025" y="4302050"/>
              <a:ext cx="1995600" cy="1995600"/>
              <a:chOff x="8149125" y="-378000"/>
              <a:chExt cx="1995600" cy="1995600"/>
            </a:xfrm>
          </p:grpSpPr>
          <p:sp>
            <p:nvSpPr>
              <p:cNvPr id="1178" name="Google Shape;1178;p15"/>
              <p:cNvSpPr/>
              <p:nvPr/>
            </p:nvSpPr>
            <p:spPr>
              <a:xfrm>
                <a:off x="8149125" y="-37800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15"/>
              <p:cNvSpPr/>
              <p:nvPr/>
            </p:nvSpPr>
            <p:spPr>
              <a:xfrm>
                <a:off x="8806891" y="1420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15"/>
              <p:cNvSpPr/>
              <p:nvPr/>
            </p:nvSpPr>
            <p:spPr>
              <a:xfrm>
                <a:off x="87842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15"/>
              <p:cNvSpPr/>
              <p:nvPr/>
            </p:nvSpPr>
            <p:spPr>
              <a:xfrm>
                <a:off x="9086616" y="1322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15"/>
              <p:cNvSpPr/>
              <p:nvPr/>
            </p:nvSpPr>
            <p:spPr>
              <a:xfrm>
                <a:off x="8549891" y="12313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15"/>
              <p:cNvSpPr/>
              <p:nvPr/>
            </p:nvSpPr>
            <p:spPr>
              <a:xfrm>
                <a:off x="858766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15"/>
              <p:cNvSpPr/>
              <p:nvPr/>
            </p:nvSpPr>
            <p:spPr>
              <a:xfrm>
                <a:off x="8323116" y="85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15"/>
              <p:cNvSpPr/>
              <p:nvPr/>
            </p:nvSpPr>
            <p:spPr>
              <a:xfrm>
                <a:off x="8481841" y="619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15"/>
              <p:cNvSpPr/>
              <p:nvPr/>
            </p:nvSpPr>
            <p:spPr>
              <a:xfrm>
                <a:off x="8277716" y="6417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15"/>
              <p:cNvSpPr/>
              <p:nvPr/>
            </p:nvSpPr>
            <p:spPr>
              <a:xfrm>
                <a:off x="8391116" y="355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15"/>
              <p:cNvSpPr/>
              <p:nvPr/>
            </p:nvSpPr>
            <p:spPr>
              <a:xfrm>
                <a:off x="8580116" y="18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15"/>
              <p:cNvSpPr/>
              <p:nvPr/>
            </p:nvSpPr>
            <p:spPr>
              <a:xfrm>
                <a:off x="8421366" y="10121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15"/>
              <p:cNvSpPr/>
              <p:nvPr/>
            </p:nvSpPr>
            <p:spPr>
              <a:xfrm>
                <a:off x="9494816" y="12389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15"/>
              <p:cNvSpPr/>
              <p:nvPr/>
            </p:nvSpPr>
            <p:spPr>
              <a:xfrm>
                <a:off x="9245366" y="139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15"/>
              <p:cNvSpPr/>
              <p:nvPr/>
            </p:nvSpPr>
            <p:spPr>
              <a:xfrm>
                <a:off x="9252916" y="11935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15"/>
              <p:cNvSpPr/>
              <p:nvPr/>
            </p:nvSpPr>
            <p:spPr>
              <a:xfrm>
                <a:off x="8496966" y="-3101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15"/>
              <p:cNvSpPr/>
              <p:nvPr/>
            </p:nvSpPr>
            <p:spPr>
              <a:xfrm>
                <a:off x="8746416" y="-756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15"/>
              <p:cNvSpPr/>
              <p:nvPr/>
            </p:nvSpPr>
            <p:spPr>
              <a:xfrm>
                <a:off x="9124416" y="-990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15"/>
              <p:cNvSpPr/>
              <p:nvPr/>
            </p:nvSpPr>
            <p:spPr>
              <a:xfrm>
                <a:off x="8927841" y="-2419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15"/>
              <p:cNvSpPr/>
              <p:nvPr/>
            </p:nvSpPr>
            <p:spPr>
              <a:xfrm>
                <a:off x="9305841" y="-26536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15"/>
              <p:cNvSpPr/>
              <p:nvPr/>
            </p:nvSpPr>
            <p:spPr>
              <a:xfrm>
                <a:off x="9464591" y="3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15"/>
              <p:cNvSpPr/>
              <p:nvPr/>
            </p:nvSpPr>
            <p:spPr>
              <a:xfrm>
                <a:off x="9729166" y="210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15"/>
              <p:cNvSpPr/>
              <p:nvPr/>
            </p:nvSpPr>
            <p:spPr>
              <a:xfrm>
                <a:off x="9653591" y="-8393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15"/>
              <p:cNvSpPr/>
              <p:nvPr/>
            </p:nvSpPr>
            <p:spPr>
              <a:xfrm>
                <a:off x="9585541" y="10348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15"/>
              <p:cNvSpPr/>
              <p:nvPr/>
            </p:nvSpPr>
            <p:spPr>
              <a:xfrm>
                <a:off x="9751841" y="8156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15"/>
              <p:cNvSpPr/>
              <p:nvPr/>
            </p:nvSpPr>
            <p:spPr>
              <a:xfrm>
                <a:off x="9759391" y="566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15"/>
              <p:cNvSpPr/>
              <p:nvPr/>
            </p:nvSpPr>
            <p:spPr>
              <a:xfrm>
                <a:off x="9683816" y="1223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15"/>
              <p:cNvSpPr/>
              <p:nvPr/>
            </p:nvSpPr>
            <p:spPr>
              <a:xfrm>
                <a:off x="9889416" y="966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15"/>
              <p:cNvSpPr/>
              <p:nvPr/>
            </p:nvSpPr>
            <p:spPr>
              <a:xfrm>
                <a:off x="9955966" y="626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15"/>
              <p:cNvSpPr/>
              <p:nvPr/>
            </p:nvSpPr>
            <p:spPr>
              <a:xfrm>
                <a:off x="9903041" y="3545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15"/>
              <p:cNvSpPr/>
              <p:nvPr/>
            </p:nvSpPr>
            <p:spPr>
              <a:xfrm>
                <a:off x="9797216" y="67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15"/>
              <p:cNvSpPr/>
              <p:nvPr/>
            </p:nvSpPr>
            <p:spPr>
              <a:xfrm>
                <a:off x="9441891" y="1397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15"/>
              <p:cNvSpPr/>
              <p:nvPr/>
            </p:nvSpPr>
            <p:spPr>
              <a:xfrm>
                <a:off x="8980766" y="12087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15"/>
              <p:cNvSpPr/>
              <p:nvPr/>
            </p:nvSpPr>
            <p:spPr>
              <a:xfrm>
                <a:off x="9086616" y="145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12" name="Google Shape;1212;p15"/>
            <p:cNvSpPr/>
            <p:nvPr/>
          </p:nvSpPr>
          <p:spPr>
            <a:xfrm rot="9879501">
              <a:off x="8831376" y="4155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15"/>
            <p:cNvSpPr/>
            <p:nvPr/>
          </p:nvSpPr>
          <p:spPr>
            <a:xfrm rot="8355378">
              <a:off x="2751126" y="5035023"/>
              <a:ext cx="405867" cy="842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15"/>
            <p:cNvSpPr/>
            <p:nvPr/>
          </p:nvSpPr>
          <p:spPr>
            <a:xfrm rot="-897031">
              <a:off x="9048870" y="35680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15"/>
            <p:cNvSpPr/>
            <p:nvPr/>
          </p:nvSpPr>
          <p:spPr>
            <a:xfrm rot="-8096408">
              <a:off x="7472066" y="4808186"/>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15"/>
            <p:cNvSpPr/>
            <p:nvPr/>
          </p:nvSpPr>
          <p:spPr>
            <a:xfrm rot="9366379">
              <a:off x="-191991" y="2478887"/>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15"/>
            <p:cNvSpPr/>
            <p:nvPr/>
          </p:nvSpPr>
          <p:spPr>
            <a:xfrm rot="-8098203">
              <a:off x="183935" y="70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15"/>
            <p:cNvSpPr/>
            <p:nvPr/>
          </p:nvSpPr>
          <p:spPr>
            <a:xfrm rot="-8098203">
              <a:off x="8724285" y="720636"/>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19" name="Google Shape;1219;p15"/>
            <p:cNvGrpSpPr/>
            <p:nvPr/>
          </p:nvGrpSpPr>
          <p:grpSpPr>
            <a:xfrm rot="3414734">
              <a:off x="161641" y="511635"/>
              <a:ext cx="191642" cy="191632"/>
              <a:chOff x="5939341" y="4763875"/>
              <a:chExt cx="191650" cy="191640"/>
            </a:xfrm>
          </p:grpSpPr>
          <p:sp>
            <p:nvSpPr>
              <p:cNvPr id="1220" name="Google Shape;1220;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3" name="Google Shape;1223;p15"/>
            <p:cNvGrpSpPr/>
            <p:nvPr/>
          </p:nvGrpSpPr>
          <p:grpSpPr>
            <a:xfrm rot="8597638">
              <a:off x="7014639" y="4752457"/>
              <a:ext cx="191647" cy="191637"/>
              <a:chOff x="5939341" y="4763875"/>
              <a:chExt cx="191650" cy="191640"/>
            </a:xfrm>
          </p:grpSpPr>
          <p:sp>
            <p:nvSpPr>
              <p:cNvPr id="1224" name="Google Shape;1224;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27" name="Google Shape;1227;p15"/>
            <p:cNvGrpSpPr/>
            <p:nvPr/>
          </p:nvGrpSpPr>
          <p:grpSpPr>
            <a:xfrm rot="-9813291">
              <a:off x="8831370" y="133803"/>
              <a:ext cx="191652" cy="191642"/>
              <a:chOff x="5939341" y="4763875"/>
              <a:chExt cx="191650" cy="191640"/>
            </a:xfrm>
          </p:grpSpPr>
          <p:sp>
            <p:nvSpPr>
              <p:cNvPr id="1228" name="Google Shape;1228;p1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1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1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hanks">
  <p:cSld name="CUSTOM_3_1">
    <p:spTree>
      <p:nvGrpSpPr>
        <p:cNvPr id="1" name="Shape 1231"/>
        <p:cNvGrpSpPr/>
        <p:nvPr/>
      </p:nvGrpSpPr>
      <p:grpSpPr>
        <a:xfrm>
          <a:off x="0" y="0"/>
          <a:ext cx="0" cy="0"/>
          <a:chOff x="0" y="0"/>
          <a:chExt cx="0" cy="0"/>
        </a:xfrm>
      </p:grpSpPr>
      <p:grpSp>
        <p:nvGrpSpPr>
          <p:cNvPr id="1232" name="Google Shape;1232;p16"/>
          <p:cNvGrpSpPr/>
          <p:nvPr/>
        </p:nvGrpSpPr>
        <p:grpSpPr>
          <a:xfrm>
            <a:off x="-1067008" y="-591679"/>
            <a:ext cx="10968973" cy="6916425"/>
            <a:chOff x="-1067008" y="-591679"/>
            <a:chExt cx="10968973" cy="6916425"/>
          </a:xfrm>
        </p:grpSpPr>
        <p:sp>
          <p:nvSpPr>
            <p:cNvPr id="1233" name="Google Shape;1233;p16"/>
            <p:cNvSpPr/>
            <p:nvPr/>
          </p:nvSpPr>
          <p:spPr>
            <a:xfrm rot="8100000" flipH="1">
              <a:off x="1547730" y="5145938"/>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234" name="Google Shape;1234;p16"/>
            <p:cNvGrpSpPr/>
            <p:nvPr/>
          </p:nvGrpSpPr>
          <p:grpSpPr>
            <a:xfrm rot="10800000" flipH="1">
              <a:off x="8875416" y="1761249"/>
              <a:ext cx="1026550" cy="979208"/>
              <a:chOff x="-53484" y="876090"/>
              <a:chExt cx="1026550" cy="979208"/>
            </a:xfrm>
          </p:grpSpPr>
          <p:grpSp>
            <p:nvGrpSpPr>
              <p:cNvPr id="1235" name="Google Shape;1235;p16"/>
              <p:cNvGrpSpPr/>
              <p:nvPr/>
            </p:nvGrpSpPr>
            <p:grpSpPr>
              <a:xfrm>
                <a:off x="910941" y="876090"/>
                <a:ext cx="62125" cy="979208"/>
                <a:chOff x="910941" y="876090"/>
                <a:chExt cx="62125" cy="979208"/>
              </a:xfrm>
            </p:grpSpPr>
            <p:sp>
              <p:nvSpPr>
                <p:cNvPr id="1236" name="Google Shape;123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45" name="Google Shape;1245;p16"/>
              <p:cNvGrpSpPr/>
              <p:nvPr/>
            </p:nvGrpSpPr>
            <p:grpSpPr>
              <a:xfrm>
                <a:off x="773166" y="876090"/>
                <a:ext cx="62125" cy="979208"/>
                <a:chOff x="910941" y="876090"/>
                <a:chExt cx="62125" cy="979208"/>
              </a:xfrm>
            </p:grpSpPr>
            <p:sp>
              <p:nvSpPr>
                <p:cNvPr id="1246" name="Google Shape;124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5" name="Google Shape;1255;p16"/>
              <p:cNvGrpSpPr/>
              <p:nvPr/>
            </p:nvGrpSpPr>
            <p:grpSpPr>
              <a:xfrm>
                <a:off x="635391" y="876090"/>
                <a:ext cx="62125" cy="979208"/>
                <a:chOff x="910941" y="876090"/>
                <a:chExt cx="62125" cy="979208"/>
              </a:xfrm>
            </p:grpSpPr>
            <p:sp>
              <p:nvSpPr>
                <p:cNvPr id="1256" name="Google Shape;125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5" name="Google Shape;1265;p16"/>
              <p:cNvGrpSpPr/>
              <p:nvPr/>
            </p:nvGrpSpPr>
            <p:grpSpPr>
              <a:xfrm>
                <a:off x="497616" y="876090"/>
                <a:ext cx="62125" cy="979208"/>
                <a:chOff x="910941" y="876090"/>
                <a:chExt cx="62125" cy="979208"/>
              </a:xfrm>
            </p:grpSpPr>
            <p:sp>
              <p:nvSpPr>
                <p:cNvPr id="1266" name="Google Shape;126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75" name="Google Shape;1275;p16"/>
              <p:cNvGrpSpPr/>
              <p:nvPr/>
            </p:nvGrpSpPr>
            <p:grpSpPr>
              <a:xfrm>
                <a:off x="359841" y="876090"/>
                <a:ext cx="62125" cy="979208"/>
                <a:chOff x="910941" y="876090"/>
                <a:chExt cx="62125" cy="979208"/>
              </a:xfrm>
            </p:grpSpPr>
            <p:sp>
              <p:nvSpPr>
                <p:cNvPr id="1276" name="Google Shape;127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5" name="Google Shape;1285;p16"/>
              <p:cNvGrpSpPr/>
              <p:nvPr/>
            </p:nvGrpSpPr>
            <p:grpSpPr>
              <a:xfrm>
                <a:off x="222066" y="876090"/>
                <a:ext cx="62125" cy="979208"/>
                <a:chOff x="910941" y="876090"/>
                <a:chExt cx="62125" cy="979208"/>
              </a:xfrm>
            </p:grpSpPr>
            <p:sp>
              <p:nvSpPr>
                <p:cNvPr id="1286" name="Google Shape;128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 name="Google Shape;1295;p16"/>
              <p:cNvGrpSpPr/>
              <p:nvPr/>
            </p:nvGrpSpPr>
            <p:grpSpPr>
              <a:xfrm>
                <a:off x="84291" y="876090"/>
                <a:ext cx="62125" cy="979208"/>
                <a:chOff x="910941" y="876090"/>
                <a:chExt cx="62125" cy="979208"/>
              </a:xfrm>
            </p:grpSpPr>
            <p:sp>
              <p:nvSpPr>
                <p:cNvPr id="1296" name="Google Shape;129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16"/>
              <p:cNvGrpSpPr/>
              <p:nvPr/>
            </p:nvGrpSpPr>
            <p:grpSpPr>
              <a:xfrm>
                <a:off x="-53484" y="876090"/>
                <a:ext cx="62125" cy="979208"/>
                <a:chOff x="910941" y="876090"/>
                <a:chExt cx="62125" cy="979208"/>
              </a:xfrm>
            </p:grpSpPr>
            <p:sp>
              <p:nvSpPr>
                <p:cNvPr id="1306" name="Google Shape;1306;p1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1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1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1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1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1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1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1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1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15" name="Google Shape;1315;p16"/>
            <p:cNvSpPr/>
            <p:nvPr/>
          </p:nvSpPr>
          <p:spPr>
            <a:xfrm rot="10800000" flipH="1">
              <a:off x="5956688" y="-591679"/>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16"/>
            <p:cNvSpPr/>
            <p:nvPr/>
          </p:nvSpPr>
          <p:spPr>
            <a:xfrm rot="10800000" flipH="1">
              <a:off x="865200" y="4632296"/>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17" name="Google Shape;1317;p16"/>
            <p:cNvGrpSpPr/>
            <p:nvPr/>
          </p:nvGrpSpPr>
          <p:grpSpPr>
            <a:xfrm rot="8556385" flipH="1">
              <a:off x="8138958" y="38490"/>
              <a:ext cx="191654" cy="191644"/>
              <a:chOff x="5939341" y="4763875"/>
              <a:chExt cx="191650" cy="191640"/>
            </a:xfrm>
          </p:grpSpPr>
          <p:sp>
            <p:nvSpPr>
              <p:cNvPr id="1318" name="Google Shape;1318;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1" name="Google Shape;1321;p16"/>
            <p:cNvGrpSpPr/>
            <p:nvPr/>
          </p:nvGrpSpPr>
          <p:grpSpPr>
            <a:xfrm rot="1691386" flipH="1">
              <a:off x="399174" y="4075079"/>
              <a:ext cx="191653" cy="191643"/>
              <a:chOff x="5939341" y="4763875"/>
              <a:chExt cx="191650" cy="191640"/>
            </a:xfrm>
          </p:grpSpPr>
          <p:sp>
            <p:nvSpPr>
              <p:cNvPr id="1322" name="Google Shape;1322;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5" name="Google Shape;1325;p16"/>
            <p:cNvGrpSpPr/>
            <p:nvPr/>
          </p:nvGrpSpPr>
          <p:grpSpPr>
            <a:xfrm rot="4516384" flipH="1">
              <a:off x="-417853" y="4422661"/>
              <a:ext cx="1135293" cy="1180991"/>
              <a:chOff x="-87012" y="2672250"/>
              <a:chExt cx="1135350" cy="1181050"/>
            </a:xfrm>
          </p:grpSpPr>
          <p:sp>
            <p:nvSpPr>
              <p:cNvPr id="1326" name="Google Shape;1326;p16"/>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16"/>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28" name="Google Shape;1328;p16"/>
            <p:cNvSpPr/>
            <p:nvPr/>
          </p:nvSpPr>
          <p:spPr>
            <a:xfrm rot="6540133" flipH="1">
              <a:off x="8134371" y="4797266"/>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16"/>
            <p:cNvSpPr/>
            <p:nvPr/>
          </p:nvSpPr>
          <p:spPr>
            <a:xfrm rot="2205582" flipH="1">
              <a:off x="1046676" y="190317"/>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16"/>
            <p:cNvSpPr/>
            <p:nvPr/>
          </p:nvSpPr>
          <p:spPr>
            <a:xfrm rot="-2252875" flipH="1">
              <a:off x="8486152" y="1154284"/>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16"/>
            <p:cNvSpPr/>
            <p:nvPr/>
          </p:nvSpPr>
          <p:spPr>
            <a:xfrm rot="-7736261" flipH="1">
              <a:off x="5784534" y="5201498"/>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16"/>
            <p:cNvSpPr/>
            <p:nvPr/>
          </p:nvSpPr>
          <p:spPr>
            <a:xfrm rot="7896746" flipH="1">
              <a:off x="8718532" y="4045578"/>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33" name="Google Shape;1333;p16"/>
            <p:cNvGrpSpPr/>
            <p:nvPr/>
          </p:nvGrpSpPr>
          <p:grpSpPr>
            <a:xfrm rot="10800000">
              <a:off x="-1067008" y="-408125"/>
              <a:ext cx="1873825" cy="1054375"/>
              <a:chOff x="7605480" y="4253459"/>
              <a:chExt cx="1873825" cy="1054375"/>
            </a:xfrm>
          </p:grpSpPr>
          <p:sp>
            <p:nvSpPr>
              <p:cNvPr id="1334" name="Google Shape;1334;p16"/>
              <p:cNvSpPr/>
              <p:nvPr/>
            </p:nvSpPr>
            <p:spPr>
              <a:xfrm>
                <a:off x="7605480" y="4253459"/>
                <a:ext cx="1873825" cy="10543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lt2"/>
              </a:solidFill>
              <a:ln>
                <a:noFill/>
              </a:ln>
            </p:spPr>
          </p:sp>
          <p:grpSp>
            <p:nvGrpSpPr>
              <p:cNvPr id="1335" name="Google Shape;1335;p16"/>
              <p:cNvGrpSpPr/>
              <p:nvPr/>
            </p:nvGrpSpPr>
            <p:grpSpPr>
              <a:xfrm>
                <a:off x="7708460" y="4378406"/>
                <a:ext cx="1357212" cy="655899"/>
                <a:chOff x="7708460" y="4378406"/>
                <a:chExt cx="1357212" cy="655899"/>
              </a:xfrm>
            </p:grpSpPr>
            <p:sp>
              <p:nvSpPr>
                <p:cNvPr id="1336" name="Google Shape;1336;p16"/>
                <p:cNvSpPr/>
                <p:nvPr/>
              </p:nvSpPr>
              <p:spPr>
                <a:xfrm rot="2904166">
                  <a:off x="7818729" y="4667409"/>
                  <a:ext cx="157255" cy="6183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16"/>
                <p:cNvSpPr/>
                <p:nvPr/>
              </p:nvSpPr>
              <p:spPr>
                <a:xfrm rot="5708697">
                  <a:off x="7932068" y="4922287"/>
                  <a:ext cx="157233" cy="6203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16"/>
                <p:cNvSpPr/>
                <p:nvPr/>
              </p:nvSpPr>
              <p:spPr>
                <a:xfrm rot="-2852997">
                  <a:off x="8099446" y="4605605"/>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16"/>
                <p:cNvSpPr/>
                <p:nvPr/>
              </p:nvSpPr>
              <p:spPr>
                <a:xfrm rot="834224">
                  <a:off x="8254187" y="4915570"/>
                  <a:ext cx="157309" cy="6206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16"/>
                <p:cNvSpPr/>
                <p:nvPr/>
              </p:nvSpPr>
              <p:spPr>
                <a:xfrm rot="7014453">
                  <a:off x="8438042" y="4667287"/>
                  <a:ext cx="157109"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16"/>
                <p:cNvSpPr/>
                <p:nvPr/>
              </p:nvSpPr>
              <p:spPr>
                <a:xfrm rot="-6691012">
                  <a:off x="8929400" y="4431742"/>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16"/>
                <p:cNvSpPr/>
                <p:nvPr/>
              </p:nvSpPr>
              <p:spPr>
                <a:xfrm rot="-2852997">
                  <a:off x="8614416" y="4902456"/>
                  <a:ext cx="157346" cy="6221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16"/>
                <p:cNvSpPr/>
                <p:nvPr/>
              </p:nvSpPr>
              <p:spPr>
                <a:xfrm rot="-8785868">
                  <a:off x="8710562" y="4667269"/>
                  <a:ext cx="157341" cy="62155"/>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16"/>
                <p:cNvSpPr/>
                <p:nvPr/>
              </p:nvSpPr>
              <p:spPr>
                <a:xfrm rot="2495834">
                  <a:off x="7944407" y="4431722"/>
                  <a:ext cx="157255" cy="622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16"/>
                <p:cNvSpPr/>
                <p:nvPr/>
              </p:nvSpPr>
              <p:spPr>
                <a:xfrm rot="2565528">
                  <a:off x="8890259" y="4879345"/>
                  <a:ext cx="157310" cy="621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16"/>
                <p:cNvSpPr/>
                <p:nvPr/>
              </p:nvSpPr>
              <p:spPr>
                <a:xfrm rot="8406625">
                  <a:off x="7710121" y="4915383"/>
                  <a:ext cx="157178" cy="624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47" name="Google Shape;1347;p16"/>
            <p:cNvGrpSpPr/>
            <p:nvPr/>
          </p:nvGrpSpPr>
          <p:grpSpPr>
            <a:xfrm rot="10800000" flipH="1">
              <a:off x="8582375" y="4571846"/>
              <a:ext cx="505200" cy="1752900"/>
              <a:chOff x="7952525" y="-114800"/>
              <a:chExt cx="505200" cy="1752900"/>
            </a:xfrm>
          </p:grpSpPr>
          <p:sp>
            <p:nvSpPr>
              <p:cNvPr id="1348" name="Google Shape;1348;p16"/>
              <p:cNvSpPr/>
              <p:nvPr/>
            </p:nvSpPr>
            <p:spPr>
              <a:xfrm>
                <a:off x="7952525" y="-114800"/>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16"/>
              <p:cNvSpPr/>
              <p:nvPr/>
            </p:nvSpPr>
            <p:spPr>
              <a:xfrm rot="-6691012">
                <a:off x="8014475" y="-567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16"/>
              <p:cNvSpPr/>
              <p:nvPr/>
            </p:nvSpPr>
            <p:spPr>
              <a:xfrm rot="5400000">
                <a:off x="8112926" y="548400"/>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16"/>
              <p:cNvSpPr/>
              <p:nvPr/>
            </p:nvSpPr>
            <p:spPr>
              <a:xfrm rot="151085">
                <a:off x="8040106" y="1446496"/>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16"/>
              <p:cNvSpPr/>
              <p:nvPr/>
            </p:nvSpPr>
            <p:spPr>
              <a:xfrm rot="1505775">
                <a:off x="8228372" y="1305093"/>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16"/>
              <p:cNvSpPr/>
              <p:nvPr/>
            </p:nvSpPr>
            <p:spPr>
              <a:xfrm rot="6985096">
                <a:off x="8040071" y="1209304"/>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16"/>
              <p:cNvSpPr/>
              <p:nvPr/>
            </p:nvSpPr>
            <p:spPr>
              <a:xfrm rot="-3062972">
                <a:off x="8232865" y="1044688"/>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16"/>
              <p:cNvSpPr/>
              <p:nvPr/>
            </p:nvSpPr>
            <p:spPr>
              <a:xfrm rot="-6447906">
                <a:off x="8248147" y="1488888"/>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16"/>
              <p:cNvSpPr/>
              <p:nvPr/>
            </p:nvSpPr>
            <p:spPr>
              <a:xfrm rot="-7096711">
                <a:off x="7994676" y="922787"/>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16"/>
              <p:cNvSpPr/>
              <p:nvPr/>
            </p:nvSpPr>
            <p:spPr>
              <a:xfrm rot="-481301">
                <a:off x="8201999" y="834247"/>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16"/>
              <p:cNvSpPr/>
              <p:nvPr/>
            </p:nvSpPr>
            <p:spPr>
              <a:xfrm rot="9535862">
                <a:off x="8014564" y="730457"/>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16"/>
              <p:cNvSpPr/>
              <p:nvPr/>
            </p:nvSpPr>
            <p:spPr>
              <a:xfrm rot="-6691012">
                <a:off x="8263050" y="595180"/>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16"/>
              <p:cNvSpPr/>
              <p:nvPr/>
            </p:nvSpPr>
            <p:spPr>
              <a:xfrm rot="-3053731">
                <a:off x="8021181" y="37598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16"/>
              <p:cNvSpPr/>
              <p:nvPr/>
            </p:nvSpPr>
            <p:spPr>
              <a:xfrm rot="1822943">
                <a:off x="8221408" y="349564"/>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16"/>
              <p:cNvSpPr/>
              <p:nvPr/>
            </p:nvSpPr>
            <p:spPr>
              <a:xfrm rot="348514">
                <a:off x="8172355" y="1831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16"/>
              <p:cNvSpPr/>
              <p:nvPr/>
            </p:nvSpPr>
            <p:spPr>
              <a:xfrm rot="7643708">
                <a:off x="8248084" y="-24730"/>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16"/>
              <p:cNvSpPr/>
              <p:nvPr/>
            </p:nvSpPr>
            <p:spPr>
              <a:xfrm rot="3791406">
                <a:off x="7972008" y="187177"/>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 name="Google Shape;1365;p16"/>
            <p:cNvGrpSpPr/>
            <p:nvPr/>
          </p:nvGrpSpPr>
          <p:grpSpPr>
            <a:xfrm rot="5400000" flipH="1">
              <a:off x="8259448" y="-60310"/>
              <a:ext cx="1323848" cy="358724"/>
              <a:chOff x="3111721" y="3719070"/>
              <a:chExt cx="2418429" cy="764055"/>
            </a:xfrm>
          </p:grpSpPr>
          <p:sp>
            <p:nvSpPr>
              <p:cNvPr id="1366" name="Google Shape;1366;p16"/>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367" name="Google Shape;1367;p16"/>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368" name="Google Shape;1368;p16"/>
            <p:cNvGrpSpPr/>
            <p:nvPr/>
          </p:nvGrpSpPr>
          <p:grpSpPr>
            <a:xfrm rot="-8100000" flipH="1">
              <a:off x="7646695" y="4709729"/>
              <a:ext cx="191648" cy="191638"/>
              <a:chOff x="5939341" y="4763875"/>
              <a:chExt cx="191650" cy="191640"/>
            </a:xfrm>
          </p:grpSpPr>
          <p:sp>
            <p:nvSpPr>
              <p:cNvPr id="1369" name="Google Shape;1369;p1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1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1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72" name="Google Shape;1372;p16"/>
          <p:cNvSpPr txBox="1">
            <a:spLocks noGrp="1"/>
          </p:cNvSpPr>
          <p:nvPr>
            <p:ph type="title"/>
          </p:nvPr>
        </p:nvSpPr>
        <p:spPr>
          <a:xfrm>
            <a:off x="2226600" y="732179"/>
            <a:ext cx="4690800" cy="928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6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3" name="Google Shape;1373;p16"/>
          <p:cNvSpPr txBox="1">
            <a:spLocks noGrp="1"/>
          </p:cNvSpPr>
          <p:nvPr>
            <p:ph type="subTitle" idx="1"/>
          </p:nvPr>
        </p:nvSpPr>
        <p:spPr>
          <a:xfrm>
            <a:off x="2226600" y="1761240"/>
            <a:ext cx="4690800" cy="11706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sp>
        <p:nvSpPr>
          <p:cNvPr id="1374" name="Google Shape;1374;p16"/>
          <p:cNvSpPr txBox="1"/>
          <p:nvPr/>
        </p:nvSpPr>
        <p:spPr>
          <a:xfrm>
            <a:off x="2228850" y="3594765"/>
            <a:ext cx="4686300" cy="5562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300"/>
              </a:spcBef>
              <a:spcAft>
                <a:spcPts val="0"/>
              </a:spcAft>
              <a:buNone/>
            </a:pPr>
            <a:r>
              <a:rPr lang="en" sz="1000" b="1">
                <a:solidFill>
                  <a:schemeClr val="dk1"/>
                </a:solidFill>
                <a:latin typeface="Actor"/>
                <a:ea typeface="Actor"/>
                <a:cs typeface="Actor"/>
                <a:sym typeface="Actor"/>
              </a:rPr>
              <a:t>CREDITS:</a:t>
            </a:r>
            <a:r>
              <a:rPr lang="en" sz="1000">
                <a:solidFill>
                  <a:schemeClr val="dk1"/>
                </a:solidFill>
                <a:latin typeface="Actor"/>
                <a:ea typeface="Actor"/>
                <a:cs typeface="Actor"/>
                <a:sym typeface="Actor"/>
              </a:rPr>
              <a:t> This presentation template was created by </a:t>
            </a:r>
            <a:r>
              <a:rPr lang="en" sz="1000" b="1" u="sng">
                <a:solidFill>
                  <a:schemeClr val="dk1"/>
                </a:solidFill>
                <a:latin typeface="Actor"/>
                <a:ea typeface="Actor"/>
                <a:cs typeface="Actor"/>
                <a:sym typeface="Actor"/>
                <a:hlinkClick r:id="rId2">
                  <a:extLst>
                    <a:ext uri="{A12FA001-AC4F-418D-AE19-62706E023703}">
                      <ahyp:hlinkClr xmlns:ahyp="http://schemas.microsoft.com/office/drawing/2018/hyperlinkcolor" val="tx"/>
                    </a:ext>
                  </a:extLst>
                </a:hlinkClick>
              </a:rPr>
              <a:t>Slidesgo</a:t>
            </a:r>
            <a:r>
              <a:rPr lang="en" sz="1000">
                <a:solidFill>
                  <a:schemeClr val="dk1"/>
                </a:solidFill>
                <a:latin typeface="Actor"/>
                <a:ea typeface="Actor"/>
                <a:cs typeface="Actor"/>
                <a:sym typeface="Actor"/>
              </a:rPr>
              <a:t>, and includes icons by </a:t>
            </a:r>
            <a:r>
              <a:rPr lang="en" sz="1000" b="1" u="sng">
                <a:solidFill>
                  <a:schemeClr val="dk1"/>
                </a:solidFill>
                <a:latin typeface="Actor"/>
                <a:ea typeface="Actor"/>
                <a:cs typeface="Actor"/>
                <a:sym typeface="Actor"/>
                <a:hlinkClick r:id="rId3">
                  <a:extLst>
                    <a:ext uri="{A12FA001-AC4F-418D-AE19-62706E023703}">
                      <ahyp:hlinkClr xmlns:ahyp="http://schemas.microsoft.com/office/drawing/2018/hyperlinkcolor" val="tx"/>
                    </a:ext>
                  </a:extLst>
                </a:hlinkClick>
              </a:rPr>
              <a:t>Flaticon</a:t>
            </a:r>
            <a:r>
              <a:rPr lang="en" sz="1000">
                <a:solidFill>
                  <a:schemeClr val="dk1"/>
                </a:solidFill>
                <a:latin typeface="Actor"/>
                <a:ea typeface="Actor"/>
                <a:cs typeface="Actor"/>
                <a:sym typeface="Actor"/>
              </a:rPr>
              <a:t>, infographics &amp; images by </a:t>
            </a:r>
            <a:r>
              <a:rPr lang="en" sz="1000" b="1" u="sng">
                <a:solidFill>
                  <a:schemeClr val="dk1"/>
                </a:solidFill>
                <a:latin typeface="Actor"/>
                <a:ea typeface="Actor"/>
                <a:cs typeface="Actor"/>
                <a:sym typeface="Actor"/>
                <a:hlinkClick r:id="rId4">
                  <a:extLst>
                    <a:ext uri="{A12FA001-AC4F-418D-AE19-62706E023703}">
                      <ahyp:hlinkClr xmlns:ahyp="http://schemas.microsoft.com/office/drawing/2018/hyperlinkcolor" val="tx"/>
                    </a:ext>
                  </a:extLst>
                </a:hlinkClick>
              </a:rPr>
              <a:t>Freepik</a:t>
            </a:r>
            <a:r>
              <a:rPr lang="en" sz="1000">
                <a:solidFill>
                  <a:schemeClr val="dk1"/>
                </a:solidFill>
                <a:latin typeface="Actor"/>
                <a:ea typeface="Actor"/>
                <a:cs typeface="Actor"/>
                <a:sym typeface="Actor"/>
              </a:rPr>
              <a:t> and content by </a:t>
            </a:r>
            <a:r>
              <a:rPr lang="en" sz="1000" b="1">
                <a:solidFill>
                  <a:schemeClr val="dk1"/>
                </a:solidFill>
                <a:latin typeface="Actor"/>
                <a:ea typeface="Actor"/>
                <a:cs typeface="Actor"/>
                <a:sym typeface="Actor"/>
              </a:rPr>
              <a:t>Swetha Tandri</a:t>
            </a:r>
            <a:endParaRPr sz="1000" b="1">
              <a:solidFill>
                <a:schemeClr val="dk1"/>
              </a:solidFill>
              <a:latin typeface="Actor"/>
              <a:ea typeface="Actor"/>
              <a:cs typeface="Actor"/>
              <a:sym typeface="Actor"/>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1375"/>
        <p:cNvGrpSpPr/>
        <p:nvPr/>
      </p:nvGrpSpPr>
      <p:grpSpPr>
        <a:xfrm>
          <a:off x="0" y="0"/>
          <a:ext cx="0" cy="0"/>
          <a:chOff x="0" y="0"/>
          <a:chExt cx="0" cy="0"/>
        </a:xfrm>
      </p:grpSpPr>
      <p:grpSp>
        <p:nvGrpSpPr>
          <p:cNvPr id="1376" name="Google Shape;1376;p17"/>
          <p:cNvGrpSpPr/>
          <p:nvPr/>
        </p:nvGrpSpPr>
        <p:grpSpPr>
          <a:xfrm>
            <a:off x="-120235" y="-271892"/>
            <a:ext cx="9863850" cy="6353017"/>
            <a:chOff x="-120235" y="-271892"/>
            <a:chExt cx="9863850" cy="6353017"/>
          </a:xfrm>
        </p:grpSpPr>
        <p:grpSp>
          <p:nvGrpSpPr>
            <p:cNvPr id="1377" name="Google Shape;1377;p17"/>
            <p:cNvGrpSpPr/>
            <p:nvPr/>
          </p:nvGrpSpPr>
          <p:grpSpPr>
            <a:xfrm rot="9064026" flipH="1">
              <a:off x="116499" y="-50476"/>
              <a:ext cx="1251083" cy="1301545"/>
              <a:chOff x="-87012" y="2672250"/>
              <a:chExt cx="1135350" cy="1181050"/>
            </a:xfrm>
          </p:grpSpPr>
          <p:sp>
            <p:nvSpPr>
              <p:cNvPr id="1378" name="Google Shape;1378;p17"/>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17"/>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0" name="Google Shape;1380;p17"/>
            <p:cNvSpPr/>
            <p:nvPr/>
          </p:nvSpPr>
          <p:spPr>
            <a:xfrm flipH="1">
              <a:off x="7295450" y="36644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381" name="Google Shape;1381;p17"/>
            <p:cNvGrpSpPr/>
            <p:nvPr/>
          </p:nvGrpSpPr>
          <p:grpSpPr>
            <a:xfrm rot="-2700000" flipH="1">
              <a:off x="6639462" y="-3566"/>
              <a:ext cx="191648" cy="191638"/>
              <a:chOff x="5939341" y="4763875"/>
              <a:chExt cx="191650" cy="191640"/>
            </a:xfrm>
          </p:grpSpPr>
          <p:sp>
            <p:nvSpPr>
              <p:cNvPr id="1382" name="Google Shape;1382;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 name="Google Shape;1385;p17"/>
            <p:cNvGrpSpPr/>
            <p:nvPr/>
          </p:nvGrpSpPr>
          <p:grpSpPr>
            <a:xfrm rot="-10471184" flipH="1">
              <a:off x="8683360" y="4220213"/>
              <a:ext cx="191644" cy="191634"/>
              <a:chOff x="5939341" y="4763875"/>
              <a:chExt cx="191650" cy="191640"/>
            </a:xfrm>
          </p:grpSpPr>
          <p:sp>
            <p:nvSpPr>
              <p:cNvPr id="1386" name="Google Shape;1386;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9" name="Google Shape;1389;p17"/>
            <p:cNvGrpSpPr/>
            <p:nvPr/>
          </p:nvGrpSpPr>
          <p:grpSpPr>
            <a:xfrm rot="-4437657" flipH="1">
              <a:off x="266617" y="4534510"/>
              <a:ext cx="191655" cy="191645"/>
              <a:chOff x="5939341" y="4763875"/>
              <a:chExt cx="191650" cy="191640"/>
            </a:xfrm>
          </p:grpSpPr>
          <p:sp>
            <p:nvSpPr>
              <p:cNvPr id="1390" name="Google Shape;1390;p1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1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1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3" name="Google Shape;1393;p17"/>
            <p:cNvGrpSpPr/>
            <p:nvPr/>
          </p:nvGrpSpPr>
          <p:grpSpPr>
            <a:xfrm rot="5400000" flipH="1">
              <a:off x="7400142" y="4952075"/>
              <a:ext cx="1752900" cy="505200"/>
              <a:chOff x="-142475" y="4358675"/>
              <a:chExt cx="1752900" cy="505200"/>
            </a:xfrm>
          </p:grpSpPr>
          <p:sp>
            <p:nvSpPr>
              <p:cNvPr id="1394" name="Google Shape;1394;p17"/>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17"/>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17"/>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17"/>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17"/>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17"/>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17"/>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17"/>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17"/>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17"/>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17"/>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17"/>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17"/>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17"/>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17"/>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17"/>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17"/>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11" name="Google Shape;1411;p17"/>
            <p:cNvSpPr/>
            <p:nvPr/>
          </p:nvSpPr>
          <p:spPr>
            <a:xfrm rot="-2127830" flipH="1">
              <a:off x="159506" y="1856404"/>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17"/>
            <p:cNvSpPr/>
            <p:nvPr/>
          </p:nvSpPr>
          <p:spPr>
            <a:xfrm rot="4882376" flipH="1">
              <a:off x="1899468" y="4829014"/>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17"/>
            <p:cNvSpPr/>
            <p:nvPr/>
          </p:nvSpPr>
          <p:spPr>
            <a:xfrm rot="9126560" flipH="1">
              <a:off x="7125794" y="4782457"/>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17"/>
            <p:cNvSpPr/>
            <p:nvPr/>
          </p:nvSpPr>
          <p:spPr>
            <a:xfrm rot="2363619" flipH="1">
              <a:off x="539019"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17"/>
            <p:cNvSpPr/>
            <p:nvPr/>
          </p:nvSpPr>
          <p:spPr>
            <a:xfrm rot="-4283464" flipH="1">
              <a:off x="8676495" y="3798862"/>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17"/>
            <p:cNvSpPr/>
            <p:nvPr/>
          </p:nvSpPr>
          <p:spPr>
            <a:xfrm rot="-9562179" flipH="1">
              <a:off x="8676469" y="1856425"/>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17"/>
            <p:cNvSpPr/>
            <p:nvPr/>
          </p:nvSpPr>
          <p:spPr>
            <a:xfrm rot="7232568" flipH="1">
              <a:off x="1540748"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17"/>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17"/>
            <p:cNvSpPr/>
            <p:nvPr/>
          </p:nvSpPr>
          <p:spPr>
            <a:xfrm rot="8100000" flipH="1">
              <a:off x="8497638" y="1200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17"/>
            <p:cNvSpPr/>
            <p:nvPr/>
          </p:nvSpPr>
          <p:spPr>
            <a:xfrm rot="6540133" flipH="1">
              <a:off x="507008" y="4072910"/>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21" name="Google Shape;1421;p17"/>
            <p:cNvGrpSpPr/>
            <p:nvPr/>
          </p:nvGrpSpPr>
          <p:grpSpPr>
            <a:xfrm rot="10800000" flipH="1">
              <a:off x="8717066" y="2491267"/>
              <a:ext cx="1026550" cy="979208"/>
              <a:chOff x="-53484" y="876090"/>
              <a:chExt cx="1026550" cy="979208"/>
            </a:xfrm>
          </p:grpSpPr>
          <p:grpSp>
            <p:nvGrpSpPr>
              <p:cNvPr id="1422" name="Google Shape;1422;p17"/>
              <p:cNvGrpSpPr/>
              <p:nvPr/>
            </p:nvGrpSpPr>
            <p:grpSpPr>
              <a:xfrm>
                <a:off x="910941" y="876090"/>
                <a:ext cx="62125" cy="979208"/>
                <a:chOff x="910941" y="876090"/>
                <a:chExt cx="62125" cy="979208"/>
              </a:xfrm>
            </p:grpSpPr>
            <p:sp>
              <p:nvSpPr>
                <p:cNvPr id="1423" name="Google Shape;142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2" name="Google Shape;1432;p17"/>
              <p:cNvGrpSpPr/>
              <p:nvPr/>
            </p:nvGrpSpPr>
            <p:grpSpPr>
              <a:xfrm>
                <a:off x="773166" y="876090"/>
                <a:ext cx="62125" cy="979208"/>
                <a:chOff x="910941" y="876090"/>
                <a:chExt cx="62125" cy="979208"/>
              </a:xfrm>
            </p:grpSpPr>
            <p:sp>
              <p:nvSpPr>
                <p:cNvPr id="1433" name="Google Shape;143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 name="Google Shape;1442;p17"/>
              <p:cNvGrpSpPr/>
              <p:nvPr/>
            </p:nvGrpSpPr>
            <p:grpSpPr>
              <a:xfrm>
                <a:off x="635391" y="876090"/>
                <a:ext cx="62125" cy="979208"/>
                <a:chOff x="910941" y="876090"/>
                <a:chExt cx="62125" cy="979208"/>
              </a:xfrm>
            </p:grpSpPr>
            <p:sp>
              <p:nvSpPr>
                <p:cNvPr id="1443" name="Google Shape;144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52" name="Google Shape;1452;p17"/>
              <p:cNvGrpSpPr/>
              <p:nvPr/>
            </p:nvGrpSpPr>
            <p:grpSpPr>
              <a:xfrm>
                <a:off x="497616" y="876090"/>
                <a:ext cx="62125" cy="979208"/>
                <a:chOff x="910941" y="876090"/>
                <a:chExt cx="62125" cy="979208"/>
              </a:xfrm>
            </p:grpSpPr>
            <p:sp>
              <p:nvSpPr>
                <p:cNvPr id="1453" name="Google Shape;145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62" name="Google Shape;1462;p17"/>
              <p:cNvGrpSpPr/>
              <p:nvPr/>
            </p:nvGrpSpPr>
            <p:grpSpPr>
              <a:xfrm>
                <a:off x="359841" y="876090"/>
                <a:ext cx="62125" cy="979208"/>
                <a:chOff x="910941" y="876090"/>
                <a:chExt cx="62125" cy="979208"/>
              </a:xfrm>
            </p:grpSpPr>
            <p:sp>
              <p:nvSpPr>
                <p:cNvPr id="1463" name="Google Shape;146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2" name="Google Shape;1472;p17"/>
              <p:cNvGrpSpPr/>
              <p:nvPr/>
            </p:nvGrpSpPr>
            <p:grpSpPr>
              <a:xfrm>
                <a:off x="222066" y="876090"/>
                <a:ext cx="62125" cy="979208"/>
                <a:chOff x="910941" y="876090"/>
                <a:chExt cx="62125" cy="979208"/>
              </a:xfrm>
            </p:grpSpPr>
            <p:sp>
              <p:nvSpPr>
                <p:cNvPr id="1473" name="Google Shape;147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2" name="Google Shape;1482;p17"/>
              <p:cNvGrpSpPr/>
              <p:nvPr/>
            </p:nvGrpSpPr>
            <p:grpSpPr>
              <a:xfrm>
                <a:off x="84291" y="876090"/>
                <a:ext cx="62125" cy="979208"/>
                <a:chOff x="910941" y="876090"/>
                <a:chExt cx="62125" cy="979208"/>
              </a:xfrm>
            </p:grpSpPr>
            <p:sp>
              <p:nvSpPr>
                <p:cNvPr id="1483" name="Google Shape;148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 name="Google Shape;1492;p17"/>
              <p:cNvGrpSpPr/>
              <p:nvPr/>
            </p:nvGrpSpPr>
            <p:grpSpPr>
              <a:xfrm>
                <a:off x="-53484" y="876090"/>
                <a:ext cx="62125" cy="979208"/>
                <a:chOff x="910941" y="876090"/>
                <a:chExt cx="62125" cy="979208"/>
              </a:xfrm>
            </p:grpSpPr>
            <p:sp>
              <p:nvSpPr>
                <p:cNvPr id="1493" name="Google Shape;1493;p17"/>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17"/>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17"/>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17"/>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17"/>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17"/>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17"/>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17"/>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17"/>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02" name="Google Shape;1502;p17"/>
            <p:cNvSpPr/>
            <p:nvPr/>
          </p:nvSpPr>
          <p:spPr>
            <a:xfrm rot="10800000" flipH="1">
              <a:off x="1003075" y="4651390"/>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1503"/>
        <p:cNvGrpSpPr/>
        <p:nvPr/>
      </p:nvGrpSpPr>
      <p:grpSpPr>
        <a:xfrm>
          <a:off x="0" y="0"/>
          <a:ext cx="0" cy="0"/>
          <a:chOff x="0" y="0"/>
          <a:chExt cx="0" cy="0"/>
        </a:xfrm>
      </p:grpSpPr>
      <p:grpSp>
        <p:nvGrpSpPr>
          <p:cNvPr id="1504" name="Google Shape;1504;p18"/>
          <p:cNvGrpSpPr/>
          <p:nvPr/>
        </p:nvGrpSpPr>
        <p:grpSpPr>
          <a:xfrm>
            <a:off x="-1221310" y="15275"/>
            <a:ext cx="11057198" cy="6354189"/>
            <a:chOff x="-1221310" y="15275"/>
            <a:chExt cx="11057198" cy="6354189"/>
          </a:xfrm>
        </p:grpSpPr>
        <p:grpSp>
          <p:nvGrpSpPr>
            <p:cNvPr id="1505" name="Google Shape;1505;p18"/>
            <p:cNvGrpSpPr/>
            <p:nvPr/>
          </p:nvGrpSpPr>
          <p:grpSpPr>
            <a:xfrm>
              <a:off x="-1221310" y="15275"/>
              <a:ext cx="11057198" cy="6354189"/>
              <a:chOff x="-1221310" y="15275"/>
              <a:chExt cx="11057198" cy="6354189"/>
            </a:xfrm>
          </p:grpSpPr>
          <p:sp>
            <p:nvSpPr>
              <p:cNvPr id="1506" name="Google Shape;1506;p18"/>
              <p:cNvSpPr/>
              <p:nvPr/>
            </p:nvSpPr>
            <p:spPr>
              <a:xfrm rot="-2700000" flipH="1">
                <a:off x="6257952" y="462655"/>
                <a:ext cx="405596"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07" name="Google Shape;1507;p18"/>
              <p:cNvGrpSpPr/>
              <p:nvPr/>
            </p:nvGrpSpPr>
            <p:grpSpPr>
              <a:xfrm flipH="1">
                <a:off x="8809338" y="2875315"/>
                <a:ext cx="1026550" cy="979208"/>
                <a:chOff x="-53484" y="876090"/>
                <a:chExt cx="1026550" cy="979208"/>
              </a:xfrm>
            </p:grpSpPr>
            <p:grpSp>
              <p:nvGrpSpPr>
                <p:cNvPr id="1508" name="Google Shape;1508;p18"/>
                <p:cNvGrpSpPr/>
                <p:nvPr/>
              </p:nvGrpSpPr>
              <p:grpSpPr>
                <a:xfrm>
                  <a:off x="910941" y="876090"/>
                  <a:ext cx="62125" cy="979208"/>
                  <a:chOff x="910941" y="876090"/>
                  <a:chExt cx="62125" cy="979208"/>
                </a:xfrm>
              </p:grpSpPr>
              <p:sp>
                <p:nvSpPr>
                  <p:cNvPr id="1509" name="Google Shape;150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18" name="Google Shape;1518;p18"/>
                <p:cNvGrpSpPr/>
                <p:nvPr/>
              </p:nvGrpSpPr>
              <p:grpSpPr>
                <a:xfrm>
                  <a:off x="773166" y="876090"/>
                  <a:ext cx="62125" cy="979208"/>
                  <a:chOff x="910941" y="876090"/>
                  <a:chExt cx="62125" cy="979208"/>
                </a:xfrm>
              </p:grpSpPr>
              <p:sp>
                <p:nvSpPr>
                  <p:cNvPr id="1519" name="Google Shape;151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8" name="Google Shape;1528;p18"/>
                <p:cNvGrpSpPr/>
                <p:nvPr/>
              </p:nvGrpSpPr>
              <p:grpSpPr>
                <a:xfrm>
                  <a:off x="635391" y="876090"/>
                  <a:ext cx="62125" cy="979208"/>
                  <a:chOff x="910941" y="876090"/>
                  <a:chExt cx="62125" cy="979208"/>
                </a:xfrm>
              </p:grpSpPr>
              <p:sp>
                <p:nvSpPr>
                  <p:cNvPr id="1529" name="Google Shape;152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38" name="Google Shape;1538;p18"/>
                <p:cNvGrpSpPr/>
                <p:nvPr/>
              </p:nvGrpSpPr>
              <p:grpSpPr>
                <a:xfrm>
                  <a:off x="497616" y="876090"/>
                  <a:ext cx="62125" cy="979208"/>
                  <a:chOff x="910941" y="876090"/>
                  <a:chExt cx="62125" cy="979208"/>
                </a:xfrm>
              </p:grpSpPr>
              <p:sp>
                <p:nvSpPr>
                  <p:cNvPr id="1539" name="Google Shape;153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48" name="Google Shape;1548;p18"/>
                <p:cNvGrpSpPr/>
                <p:nvPr/>
              </p:nvGrpSpPr>
              <p:grpSpPr>
                <a:xfrm>
                  <a:off x="359841" y="876090"/>
                  <a:ext cx="62125" cy="979208"/>
                  <a:chOff x="910941" y="876090"/>
                  <a:chExt cx="62125" cy="979208"/>
                </a:xfrm>
              </p:grpSpPr>
              <p:sp>
                <p:nvSpPr>
                  <p:cNvPr id="1549" name="Google Shape;154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58" name="Google Shape;1558;p18"/>
                <p:cNvGrpSpPr/>
                <p:nvPr/>
              </p:nvGrpSpPr>
              <p:grpSpPr>
                <a:xfrm>
                  <a:off x="222066" y="876090"/>
                  <a:ext cx="62125" cy="979208"/>
                  <a:chOff x="910941" y="876090"/>
                  <a:chExt cx="62125" cy="979208"/>
                </a:xfrm>
              </p:grpSpPr>
              <p:sp>
                <p:nvSpPr>
                  <p:cNvPr id="1559" name="Google Shape;155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 name="Google Shape;156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8" name="Google Shape;1568;p18"/>
                <p:cNvGrpSpPr/>
                <p:nvPr/>
              </p:nvGrpSpPr>
              <p:grpSpPr>
                <a:xfrm>
                  <a:off x="84291" y="876090"/>
                  <a:ext cx="62125" cy="979208"/>
                  <a:chOff x="910941" y="876090"/>
                  <a:chExt cx="62125" cy="979208"/>
                </a:xfrm>
              </p:grpSpPr>
              <p:sp>
                <p:nvSpPr>
                  <p:cNvPr id="1569" name="Google Shape;156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78" name="Google Shape;1578;p18"/>
                <p:cNvGrpSpPr/>
                <p:nvPr/>
              </p:nvGrpSpPr>
              <p:grpSpPr>
                <a:xfrm>
                  <a:off x="-53484" y="876090"/>
                  <a:ext cx="62125" cy="979208"/>
                  <a:chOff x="910941" y="876090"/>
                  <a:chExt cx="62125" cy="979208"/>
                </a:xfrm>
              </p:grpSpPr>
              <p:sp>
                <p:nvSpPr>
                  <p:cNvPr id="1579" name="Google Shape;1579;p1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1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1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1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1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1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1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1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1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88" name="Google Shape;1588;p18"/>
              <p:cNvSpPr/>
              <p:nvPr/>
            </p:nvSpPr>
            <p:spPr>
              <a:xfrm flipH="1">
                <a:off x="6846816" y="15275"/>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18"/>
              <p:cNvSpPr/>
              <p:nvPr/>
            </p:nvSpPr>
            <p:spPr>
              <a:xfrm flipH="1">
                <a:off x="8357178" y="3316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18"/>
              <p:cNvSpPr/>
              <p:nvPr/>
            </p:nvSpPr>
            <p:spPr>
              <a:xfrm flipH="1">
                <a:off x="157353" y="147817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91" name="Google Shape;1591;p18"/>
              <p:cNvGrpSpPr/>
              <p:nvPr/>
            </p:nvGrpSpPr>
            <p:grpSpPr>
              <a:xfrm rot="-2243615" flipH="1">
                <a:off x="1312091" y="4596087"/>
                <a:ext cx="191654" cy="191644"/>
                <a:chOff x="5939341" y="4763875"/>
                <a:chExt cx="191650" cy="191640"/>
              </a:xfrm>
            </p:grpSpPr>
            <p:sp>
              <p:nvSpPr>
                <p:cNvPr id="1592" name="Google Shape;1592;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5" name="Google Shape;1595;p18"/>
              <p:cNvGrpSpPr/>
              <p:nvPr/>
            </p:nvGrpSpPr>
            <p:grpSpPr>
              <a:xfrm rot="-9108614" flipH="1">
                <a:off x="8492514" y="4309950"/>
                <a:ext cx="191653" cy="191643"/>
                <a:chOff x="5939341" y="4763875"/>
                <a:chExt cx="191650" cy="191640"/>
              </a:xfrm>
            </p:grpSpPr>
            <p:sp>
              <p:nvSpPr>
                <p:cNvPr id="1596" name="Google Shape;1596;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99" name="Google Shape;1599;p18"/>
              <p:cNvGrpSpPr/>
              <p:nvPr/>
            </p:nvGrpSpPr>
            <p:grpSpPr>
              <a:xfrm flipH="1">
                <a:off x="8083953" y="1478163"/>
                <a:ext cx="1135350" cy="1181050"/>
                <a:chOff x="-87012" y="2672250"/>
                <a:chExt cx="1135350" cy="1181050"/>
              </a:xfrm>
            </p:grpSpPr>
            <p:sp>
              <p:nvSpPr>
                <p:cNvPr id="1600" name="Google Shape;1600;p1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1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2" name="Google Shape;1602;p18"/>
              <p:cNvSpPr/>
              <p:nvPr/>
            </p:nvSpPr>
            <p:spPr>
              <a:xfrm rot="-4259867" flipH="1">
                <a:off x="314127" y="860911"/>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18"/>
              <p:cNvSpPr/>
              <p:nvPr/>
            </p:nvSpPr>
            <p:spPr>
              <a:xfrm rot="-8594418" flipH="1">
                <a:off x="8327662" y="4843664"/>
                <a:ext cx="405541" cy="8424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18"/>
              <p:cNvSpPr/>
              <p:nvPr/>
            </p:nvSpPr>
            <p:spPr>
              <a:xfrm rot="8547125" flipH="1">
                <a:off x="1709398" y="4843632"/>
                <a:ext cx="405628"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18"/>
              <p:cNvSpPr/>
              <p:nvPr/>
            </p:nvSpPr>
            <p:spPr>
              <a:xfrm rot="3063739" flipH="1">
                <a:off x="3008700" y="239686"/>
                <a:ext cx="405744" cy="8428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18"/>
              <p:cNvSpPr/>
              <p:nvPr/>
            </p:nvSpPr>
            <p:spPr>
              <a:xfrm rot="-2903254" flipH="1">
                <a:off x="4050715" y="4882285"/>
                <a:ext cx="405669" cy="8435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 name="Google Shape;1607;p18"/>
              <p:cNvGrpSpPr/>
              <p:nvPr/>
            </p:nvGrpSpPr>
            <p:grpSpPr>
              <a:xfrm rot="-2068701" flipH="1">
                <a:off x="-654660" y="3609380"/>
                <a:ext cx="1649498" cy="2513966"/>
                <a:chOff x="8543106" y="1985898"/>
                <a:chExt cx="1317585" cy="2007972"/>
              </a:xfrm>
            </p:grpSpPr>
            <p:sp>
              <p:nvSpPr>
                <p:cNvPr id="1608" name="Google Shape;1608;p18"/>
                <p:cNvSpPr/>
                <p:nvPr/>
              </p:nvSpPr>
              <p:spPr>
                <a:xfrm rot="-5905845" flipH="1">
                  <a:off x="8265075" y="2462746"/>
                  <a:ext cx="1873647" cy="1054275"/>
                </a:xfrm>
                <a:custGeom>
                  <a:avLst/>
                  <a:gdLst/>
                  <a:ahLst/>
                  <a:cxnLst/>
                  <a:rect l="l" t="t" r="r" b="b"/>
                  <a:pathLst>
                    <a:path w="74953" h="42175" extrusionOk="0">
                      <a:moveTo>
                        <a:pt x="12774" y="38955"/>
                      </a:moveTo>
                      <a:cubicBezTo>
                        <a:pt x="5332" y="36644"/>
                        <a:pt x="1750" y="33037"/>
                        <a:pt x="429" y="27830"/>
                      </a:cubicBezTo>
                      <a:cubicBezTo>
                        <a:pt x="-892" y="22623"/>
                        <a:pt x="911" y="11955"/>
                        <a:pt x="4848" y="7713"/>
                      </a:cubicBezTo>
                      <a:cubicBezTo>
                        <a:pt x="8785" y="3471"/>
                        <a:pt x="18209" y="1947"/>
                        <a:pt x="24051" y="2379"/>
                      </a:cubicBezTo>
                      <a:cubicBezTo>
                        <a:pt x="29893" y="2811"/>
                        <a:pt x="35329" y="10660"/>
                        <a:pt x="39901" y="10304"/>
                      </a:cubicBezTo>
                      <a:cubicBezTo>
                        <a:pt x="44473" y="9948"/>
                        <a:pt x="46860" y="1160"/>
                        <a:pt x="51483" y="245"/>
                      </a:cubicBezTo>
                      <a:cubicBezTo>
                        <a:pt x="56106" y="-669"/>
                        <a:pt x="63726" y="1007"/>
                        <a:pt x="67637" y="4817"/>
                      </a:cubicBezTo>
                      <a:cubicBezTo>
                        <a:pt x="71549" y="8627"/>
                        <a:pt x="74901" y="17212"/>
                        <a:pt x="74952" y="23105"/>
                      </a:cubicBezTo>
                      <a:cubicBezTo>
                        <a:pt x="75003" y="28998"/>
                        <a:pt x="72921" y="37075"/>
                        <a:pt x="67943" y="40174"/>
                      </a:cubicBezTo>
                      <a:cubicBezTo>
                        <a:pt x="62965" y="43273"/>
                        <a:pt x="54278" y="41901"/>
                        <a:pt x="45083" y="41698"/>
                      </a:cubicBezTo>
                      <a:cubicBezTo>
                        <a:pt x="35888" y="41495"/>
                        <a:pt x="20216" y="41266"/>
                        <a:pt x="12774" y="38955"/>
                      </a:cubicBezTo>
                      <a:close/>
                    </a:path>
                  </a:pathLst>
                </a:custGeom>
                <a:solidFill>
                  <a:schemeClr val="accent3"/>
                </a:solidFill>
                <a:ln>
                  <a:noFill/>
                </a:ln>
              </p:spPr>
            </p:sp>
            <p:grpSp>
              <p:nvGrpSpPr>
                <p:cNvPr id="1609" name="Google Shape;1609;p18"/>
                <p:cNvGrpSpPr/>
                <p:nvPr/>
              </p:nvGrpSpPr>
              <p:grpSpPr>
                <a:xfrm rot="-5905845" flipH="1">
                  <a:off x="8427105" y="2519223"/>
                  <a:ext cx="1357084" cy="655836"/>
                  <a:chOff x="7708460" y="4378406"/>
                  <a:chExt cx="1357212" cy="655899"/>
                </a:xfrm>
              </p:grpSpPr>
              <p:sp>
                <p:nvSpPr>
                  <p:cNvPr id="1610" name="Google Shape;1610;p18"/>
                  <p:cNvSpPr/>
                  <p:nvPr/>
                </p:nvSpPr>
                <p:spPr>
                  <a:xfrm rot="2904166">
                    <a:off x="7818729" y="4667409"/>
                    <a:ext cx="157255" cy="6183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18"/>
                  <p:cNvSpPr/>
                  <p:nvPr/>
                </p:nvSpPr>
                <p:spPr>
                  <a:xfrm rot="5708697">
                    <a:off x="7932068" y="4922287"/>
                    <a:ext cx="157233" cy="6203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18"/>
                  <p:cNvSpPr/>
                  <p:nvPr/>
                </p:nvSpPr>
                <p:spPr>
                  <a:xfrm rot="-2852997">
                    <a:off x="8099446" y="4605605"/>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18"/>
                  <p:cNvSpPr/>
                  <p:nvPr/>
                </p:nvSpPr>
                <p:spPr>
                  <a:xfrm rot="834224">
                    <a:off x="8254187" y="4915570"/>
                    <a:ext cx="157309" cy="6206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18"/>
                  <p:cNvSpPr/>
                  <p:nvPr/>
                </p:nvSpPr>
                <p:spPr>
                  <a:xfrm rot="7014453">
                    <a:off x="8438042" y="4667287"/>
                    <a:ext cx="157109" cy="621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5" name="Google Shape;1615;p18"/>
                  <p:cNvSpPr/>
                  <p:nvPr/>
                </p:nvSpPr>
                <p:spPr>
                  <a:xfrm rot="-6691012">
                    <a:off x="8929400" y="4431742"/>
                    <a:ext cx="157044" cy="62227"/>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6" name="Google Shape;1616;p18"/>
                  <p:cNvSpPr/>
                  <p:nvPr/>
                </p:nvSpPr>
                <p:spPr>
                  <a:xfrm rot="-2852997">
                    <a:off x="8614416" y="4902456"/>
                    <a:ext cx="157346" cy="62216"/>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18"/>
                  <p:cNvSpPr/>
                  <p:nvPr/>
                </p:nvSpPr>
                <p:spPr>
                  <a:xfrm rot="-8785868">
                    <a:off x="8710562" y="4667269"/>
                    <a:ext cx="157341" cy="62155"/>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18"/>
                  <p:cNvSpPr/>
                  <p:nvPr/>
                </p:nvSpPr>
                <p:spPr>
                  <a:xfrm rot="2495834">
                    <a:off x="7944407" y="4431722"/>
                    <a:ext cx="157255" cy="62259"/>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18"/>
                  <p:cNvSpPr/>
                  <p:nvPr/>
                </p:nvSpPr>
                <p:spPr>
                  <a:xfrm rot="2565528">
                    <a:off x="8890259" y="4879345"/>
                    <a:ext cx="157310" cy="6219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18"/>
                  <p:cNvSpPr/>
                  <p:nvPr/>
                </p:nvSpPr>
                <p:spPr>
                  <a:xfrm rot="8406625">
                    <a:off x="7710121" y="4915383"/>
                    <a:ext cx="157178" cy="62418"/>
                  </a:xfrm>
                  <a:prstGeom prst="roundRect">
                    <a:avLst>
                      <a:gd name="adj" fmla="val 50000"/>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21" name="Google Shape;1621;p18"/>
              <p:cNvGrpSpPr/>
              <p:nvPr/>
            </p:nvGrpSpPr>
            <p:grpSpPr>
              <a:xfrm flipH="1">
                <a:off x="6634007" y="4706420"/>
                <a:ext cx="1323848" cy="358724"/>
                <a:chOff x="3111721" y="3719070"/>
                <a:chExt cx="2418429" cy="764055"/>
              </a:xfrm>
            </p:grpSpPr>
            <p:sp>
              <p:nvSpPr>
                <p:cNvPr id="1622" name="Google Shape;1622;p18"/>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1623" name="Google Shape;1623;p18"/>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nvGrpSpPr>
              <p:cNvPr id="1624" name="Google Shape;1624;p18"/>
              <p:cNvGrpSpPr/>
              <p:nvPr/>
            </p:nvGrpSpPr>
            <p:grpSpPr>
              <a:xfrm rot="2700000" flipH="1">
                <a:off x="1898535" y="186016"/>
                <a:ext cx="191648" cy="191638"/>
                <a:chOff x="5939341" y="4763875"/>
                <a:chExt cx="191650" cy="191640"/>
              </a:xfrm>
            </p:grpSpPr>
            <p:sp>
              <p:nvSpPr>
                <p:cNvPr id="1625" name="Google Shape;1625;p1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1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1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28" name="Google Shape;1628;p18"/>
            <p:cNvSpPr/>
            <p:nvPr/>
          </p:nvSpPr>
          <p:spPr>
            <a:xfrm rot="5400000">
              <a:off x="483713" y="-18897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49"/>
        <p:cNvGrpSpPr/>
        <p:nvPr/>
      </p:nvGrpSpPr>
      <p:grpSpPr>
        <a:xfrm>
          <a:off x="0" y="0"/>
          <a:ext cx="0" cy="0"/>
          <a:chOff x="0" y="0"/>
          <a:chExt cx="0" cy="0"/>
        </a:xfrm>
      </p:grpSpPr>
      <p:grpSp>
        <p:nvGrpSpPr>
          <p:cNvPr id="150" name="Google Shape;150;p3"/>
          <p:cNvGrpSpPr/>
          <p:nvPr/>
        </p:nvGrpSpPr>
        <p:grpSpPr>
          <a:xfrm>
            <a:off x="-978953" y="-962961"/>
            <a:ext cx="10131414" cy="6345819"/>
            <a:chOff x="-978953" y="-962961"/>
            <a:chExt cx="10131414" cy="6345819"/>
          </a:xfrm>
        </p:grpSpPr>
        <p:sp>
          <p:nvSpPr>
            <p:cNvPr id="151" name="Google Shape;151;p3"/>
            <p:cNvSpPr/>
            <p:nvPr/>
          </p:nvSpPr>
          <p:spPr>
            <a:xfrm rot="-5400000">
              <a:off x="7951388" y="4216000"/>
              <a:ext cx="1130400" cy="979200"/>
            </a:xfrm>
            <a:prstGeom prst="pie">
              <a:avLst>
                <a:gd name="adj1" fmla="val 10800078"/>
                <a:gd name="adj2" fmla="val 21582350"/>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2" name="Google Shape;152;p3"/>
            <p:cNvGrpSpPr/>
            <p:nvPr/>
          </p:nvGrpSpPr>
          <p:grpSpPr>
            <a:xfrm>
              <a:off x="8003316" y="4358665"/>
              <a:ext cx="1026550" cy="979208"/>
              <a:chOff x="-53484" y="876090"/>
              <a:chExt cx="1026550" cy="979208"/>
            </a:xfrm>
          </p:grpSpPr>
          <p:grpSp>
            <p:nvGrpSpPr>
              <p:cNvPr id="153" name="Google Shape;153;p3"/>
              <p:cNvGrpSpPr/>
              <p:nvPr/>
            </p:nvGrpSpPr>
            <p:grpSpPr>
              <a:xfrm>
                <a:off x="910941" y="876090"/>
                <a:ext cx="62125" cy="979208"/>
                <a:chOff x="910941" y="876090"/>
                <a:chExt cx="62125" cy="979208"/>
              </a:xfrm>
            </p:grpSpPr>
            <p:sp>
              <p:nvSpPr>
                <p:cNvPr id="154" name="Google Shape;15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3" name="Google Shape;163;p3"/>
              <p:cNvGrpSpPr/>
              <p:nvPr/>
            </p:nvGrpSpPr>
            <p:grpSpPr>
              <a:xfrm>
                <a:off x="773166" y="876090"/>
                <a:ext cx="62125" cy="979208"/>
                <a:chOff x="910941" y="876090"/>
                <a:chExt cx="62125" cy="979208"/>
              </a:xfrm>
            </p:grpSpPr>
            <p:sp>
              <p:nvSpPr>
                <p:cNvPr id="164" name="Google Shape;16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3" name="Google Shape;173;p3"/>
              <p:cNvGrpSpPr/>
              <p:nvPr/>
            </p:nvGrpSpPr>
            <p:grpSpPr>
              <a:xfrm>
                <a:off x="635391" y="876090"/>
                <a:ext cx="62125" cy="979208"/>
                <a:chOff x="910941" y="876090"/>
                <a:chExt cx="62125" cy="979208"/>
              </a:xfrm>
            </p:grpSpPr>
            <p:sp>
              <p:nvSpPr>
                <p:cNvPr id="174" name="Google Shape;17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 name="Google Shape;183;p3"/>
              <p:cNvGrpSpPr/>
              <p:nvPr/>
            </p:nvGrpSpPr>
            <p:grpSpPr>
              <a:xfrm>
                <a:off x="497616" y="876090"/>
                <a:ext cx="62125" cy="979208"/>
                <a:chOff x="910941" y="876090"/>
                <a:chExt cx="62125" cy="979208"/>
              </a:xfrm>
            </p:grpSpPr>
            <p:sp>
              <p:nvSpPr>
                <p:cNvPr id="184" name="Google Shape;18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 name="Google Shape;18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3" name="Google Shape;193;p3"/>
              <p:cNvGrpSpPr/>
              <p:nvPr/>
            </p:nvGrpSpPr>
            <p:grpSpPr>
              <a:xfrm>
                <a:off x="359841" y="876090"/>
                <a:ext cx="62125" cy="979208"/>
                <a:chOff x="910941" y="876090"/>
                <a:chExt cx="62125" cy="979208"/>
              </a:xfrm>
            </p:grpSpPr>
            <p:sp>
              <p:nvSpPr>
                <p:cNvPr id="194" name="Google Shape;19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3" name="Google Shape;203;p3"/>
              <p:cNvGrpSpPr/>
              <p:nvPr/>
            </p:nvGrpSpPr>
            <p:grpSpPr>
              <a:xfrm>
                <a:off x="222066" y="876090"/>
                <a:ext cx="62125" cy="979208"/>
                <a:chOff x="910941" y="876090"/>
                <a:chExt cx="62125" cy="979208"/>
              </a:xfrm>
            </p:grpSpPr>
            <p:sp>
              <p:nvSpPr>
                <p:cNvPr id="204" name="Google Shape;20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3" name="Google Shape;213;p3"/>
              <p:cNvGrpSpPr/>
              <p:nvPr/>
            </p:nvGrpSpPr>
            <p:grpSpPr>
              <a:xfrm>
                <a:off x="84291" y="876090"/>
                <a:ext cx="62125" cy="979208"/>
                <a:chOff x="910941" y="876090"/>
                <a:chExt cx="62125" cy="979208"/>
              </a:xfrm>
            </p:grpSpPr>
            <p:sp>
              <p:nvSpPr>
                <p:cNvPr id="214" name="Google Shape;21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3" name="Google Shape;223;p3"/>
              <p:cNvGrpSpPr/>
              <p:nvPr/>
            </p:nvGrpSpPr>
            <p:grpSpPr>
              <a:xfrm>
                <a:off x="-53484" y="876090"/>
                <a:ext cx="62125" cy="979208"/>
                <a:chOff x="910941" y="876090"/>
                <a:chExt cx="62125" cy="979208"/>
              </a:xfrm>
            </p:grpSpPr>
            <p:sp>
              <p:nvSpPr>
                <p:cNvPr id="224" name="Google Shape;224;p3"/>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3"/>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3"/>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3"/>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3"/>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3"/>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 name="Google Shape;230;p3"/>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 name="Google Shape;231;p3"/>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3"/>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33" name="Google Shape;233;p3"/>
            <p:cNvGrpSpPr/>
            <p:nvPr/>
          </p:nvGrpSpPr>
          <p:grpSpPr>
            <a:xfrm rot="-10420984">
              <a:off x="7361952" y="-874885"/>
              <a:ext cx="1698464" cy="1766831"/>
              <a:chOff x="-87012" y="2672250"/>
              <a:chExt cx="1135350" cy="1181050"/>
            </a:xfrm>
          </p:grpSpPr>
          <p:sp>
            <p:nvSpPr>
              <p:cNvPr id="234" name="Google Shape;234;p3"/>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3"/>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6" name="Google Shape;236;p3"/>
            <p:cNvGrpSpPr/>
            <p:nvPr/>
          </p:nvGrpSpPr>
          <p:grpSpPr>
            <a:xfrm>
              <a:off x="7087458" y="-103947"/>
              <a:ext cx="1384865" cy="1283978"/>
              <a:chOff x="6782658" y="124653"/>
              <a:chExt cx="1384865" cy="1283978"/>
            </a:xfrm>
          </p:grpSpPr>
          <p:sp>
            <p:nvSpPr>
              <p:cNvPr id="237" name="Google Shape;237;p3"/>
              <p:cNvSpPr/>
              <p:nvPr/>
            </p:nvSpPr>
            <p:spPr>
              <a:xfrm rot="10186987" flipH="1">
                <a:off x="7034633" y="439517"/>
                <a:ext cx="157294" cy="6185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3"/>
              <p:cNvSpPr/>
              <p:nvPr/>
            </p:nvSpPr>
            <p:spPr>
              <a:xfrm rot="7385008" flipH="1">
                <a:off x="7281369" y="30924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3"/>
              <p:cNvSpPr/>
              <p:nvPr/>
            </p:nvSpPr>
            <p:spPr>
              <a:xfrm rot="-5655878" flipH="1">
                <a:off x="7217140" y="661421"/>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3"/>
              <p:cNvSpPr/>
              <p:nvPr/>
            </p:nvSpPr>
            <p:spPr>
              <a:xfrm rot="-9340956" flipH="1">
                <a:off x="7530333" y="513689"/>
                <a:ext cx="157361" cy="6202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3"/>
              <p:cNvSpPr/>
              <p:nvPr/>
            </p:nvSpPr>
            <p:spPr>
              <a:xfrm rot="6073450" flipH="1">
                <a:off x="7521192" y="822247"/>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3"/>
              <p:cNvSpPr/>
              <p:nvPr/>
            </p:nvSpPr>
            <p:spPr>
              <a:xfrm rot="-1817277" flipH="1">
                <a:off x="7761944" y="1311052"/>
                <a:ext cx="157035"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3"/>
              <p:cNvSpPr/>
              <p:nvPr/>
            </p:nvSpPr>
            <p:spPr>
              <a:xfrm rot="-5655878" flipH="1">
                <a:off x="7805397" y="746532"/>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3"/>
              <p:cNvSpPr/>
              <p:nvPr/>
            </p:nvSpPr>
            <p:spPr>
              <a:xfrm rot="275480" flipH="1">
                <a:off x="7735465" y="990876"/>
                <a:ext cx="157405" cy="6201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3"/>
              <p:cNvSpPr/>
              <p:nvPr/>
            </p:nvSpPr>
            <p:spPr>
              <a:xfrm rot="10596471" flipH="1">
                <a:off x="6987707" y="702168"/>
                <a:ext cx="157175"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3"/>
              <p:cNvSpPr/>
              <p:nvPr/>
            </p:nvSpPr>
            <p:spPr>
              <a:xfrm rot="10524520" flipH="1">
                <a:off x="8007820" y="935066"/>
                <a:ext cx="157405" cy="6230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3"/>
              <p:cNvSpPr/>
              <p:nvPr/>
            </p:nvSpPr>
            <p:spPr>
              <a:xfrm rot="4686681" flipH="1">
                <a:off x="7102787" y="177046"/>
                <a:ext cx="157274" cy="6231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3"/>
              <p:cNvSpPr/>
              <p:nvPr/>
            </p:nvSpPr>
            <p:spPr>
              <a:xfrm rot="-5655878" flipH="1">
                <a:off x="6740890" y="572146"/>
                <a:ext cx="157336" cy="6226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3"/>
              <p:cNvSpPr/>
              <p:nvPr/>
            </p:nvSpPr>
            <p:spPr>
              <a:xfrm rot="7385008" flipH="1">
                <a:off x="7206969" y="1001291"/>
                <a:ext cx="157183"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3"/>
              <p:cNvSpPr/>
              <p:nvPr/>
            </p:nvSpPr>
            <p:spPr>
              <a:xfrm rot="6073450" flipH="1">
                <a:off x="7469092" y="1134772"/>
                <a:ext cx="157207" cy="6213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 name="Google Shape;251;p3"/>
            <p:cNvGrpSpPr/>
            <p:nvPr/>
          </p:nvGrpSpPr>
          <p:grpSpPr>
            <a:xfrm>
              <a:off x="2085316" y="4822735"/>
              <a:ext cx="613200" cy="203475"/>
              <a:chOff x="502391" y="461197"/>
              <a:chExt cx="613200" cy="203475"/>
            </a:xfrm>
          </p:grpSpPr>
          <p:grpSp>
            <p:nvGrpSpPr>
              <p:cNvPr id="252" name="Google Shape;252;p3"/>
              <p:cNvGrpSpPr/>
              <p:nvPr/>
            </p:nvGrpSpPr>
            <p:grpSpPr>
              <a:xfrm>
                <a:off x="502391" y="602572"/>
                <a:ext cx="613200" cy="62100"/>
                <a:chOff x="502391" y="602572"/>
                <a:chExt cx="613200" cy="62100"/>
              </a:xfrm>
            </p:grpSpPr>
            <p:sp>
              <p:nvSpPr>
                <p:cNvPr id="253" name="Google Shape;253;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3"/>
              <p:cNvGrpSpPr/>
              <p:nvPr/>
            </p:nvGrpSpPr>
            <p:grpSpPr>
              <a:xfrm>
                <a:off x="502391" y="461197"/>
                <a:ext cx="613200" cy="62100"/>
                <a:chOff x="502391" y="602572"/>
                <a:chExt cx="613200" cy="62100"/>
              </a:xfrm>
            </p:grpSpPr>
            <p:sp>
              <p:nvSpPr>
                <p:cNvPr id="259" name="Google Shape;259;p3"/>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3"/>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3"/>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3"/>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3"/>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 name="Google Shape;264;p3"/>
            <p:cNvSpPr/>
            <p:nvPr/>
          </p:nvSpPr>
          <p:spPr>
            <a:xfrm>
              <a:off x="8732325" y="5573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3"/>
            <p:cNvSpPr/>
            <p:nvPr/>
          </p:nvSpPr>
          <p:spPr>
            <a:xfrm>
              <a:off x="338488" y="4546150"/>
              <a:ext cx="505200" cy="346500"/>
            </a:xfrm>
            <a:prstGeom prst="triangle">
              <a:avLst>
                <a:gd name="adj" fmla="val 5000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3"/>
            <p:cNvSpPr/>
            <p:nvPr/>
          </p:nvSpPr>
          <p:spPr>
            <a:xfrm rot="9879501">
              <a:off x="1018047" y="4828670"/>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67" name="Google Shape;267;p3"/>
            <p:cNvGrpSpPr/>
            <p:nvPr/>
          </p:nvGrpSpPr>
          <p:grpSpPr>
            <a:xfrm>
              <a:off x="-978953" y="-666752"/>
              <a:ext cx="2271650" cy="2045375"/>
              <a:chOff x="-597953" y="-430502"/>
              <a:chExt cx="2271650" cy="2045375"/>
            </a:xfrm>
          </p:grpSpPr>
          <p:sp>
            <p:nvSpPr>
              <p:cNvPr id="268" name="Google Shape;268;p3"/>
              <p:cNvSpPr/>
              <p:nvPr/>
            </p:nvSpPr>
            <p:spPr>
              <a:xfrm>
                <a:off x="-597953" y="-430502"/>
                <a:ext cx="2271650" cy="2045375"/>
              </a:xfrm>
              <a:custGeom>
                <a:avLst/>
                <a:gdLst/>
                <a:ahLst/>
                <a:cxnLst/>
                <a:rect l="l" t="t" r="r" b="b"/>
                <a:pathLst>
                  <a:path w="90866" h="81815" extrusionOk="0">
                    <a:moveTo>
                      <a:pt x="3677" y="63952"/>
                    </a:moveTo>
                    <a:cubicBezTo>
                      <a:pt x="6158" y="73874"/>
                      <a:pt x="10325" y="78438"/>
                      <a:pt x="16179" y="80621"/>
                    </a:cubicBezTo>
                    <a:cubicBezTo>
                      <a:pt x="22033" y="82804"/>
                      <a:pt x="33741" y="81911"/>
                      <a:pt x="38801" y="77049"/>
                    </a:cubicBezTo>
                    <a:cubicBezTo>
                      <a:pt x="43861" y="72187"/>
                      <a:pt x="42770" y="57900"/>
                      <a:pt x="46540" y="51451"/>
                    </a:cubicBezTo>
                    <a:cubicBezTo>
                      <a:pt x="50310" y="45002"/>
                      <a:pt x="54676" y="41728"/>
                      <a:pt x="61423" y="38354"/>
                    </a:cubicBezTo>
                    <a:cubicBezTo>
                      <a:pt x="68170" y="34981"/>
                      <a:pt x="82457" y="35179"/>
                      <a:pt x="87021" y="31210"/>
                    </a:cubicBezTo>
                    <a:cubicBezTo>
                      <a:pt x="91585" y="27241"/>
                      <a:pt x="91784" y="19502"/>
                      <a:pt x="88807" y="14541"/>
                    </a:cubicBezTo>
                    <a:cubicBezTo>
                      <a:pt x="85831" y="9580"/>
                      <a:pt x="80473" y="3429"/>
                      <a:pt x="69162" y="1445"/>
                    </a:cubicBezTo>
                    <a:cubicBezTo>
                      <a:pt x="57851" y="-539"/>
                      <a:pt x="32252" y="-639"/>
                      <a:pt x="20941" y="2635"/>
                    </a:cubicBezTo>
                    <a:cubicBezTo>
                      <a:pt x="9630" y="5909"/>
                      <a:pt x="4173" y="10871"/>
                      <a:pt x="1296" y="21090"/>
                    </a:cubicBezTo>
                    <a:cubicBezTo>
                      <a:pt x="-1581" y="31310"/>
                      <a:pt x="1197" y="54030"/>
                      <a:pt x="3677" y="63952"/>
                    </a:cubicBezTo>
                    <a:close/>
                  </a:path>
                </a:pathLst>
              </a:custGeom>
              <a:noFill/>
              <a:ln w="38100" cap="flat" cmpd="sng">
                <a:solidFill>
                  <a:schemeClr val="dk1"/>
                </a:solidFill>
                <a:prstDash val="solid"/>
                <a:round/>
                <a:headEnd type="none" w="med" len="med"/>
                <a:tailEnd type="none" w="med" len="med"/>
              </a:ln>
            </p:spPr>
          </p:sp>
          <p:sp>
            <p:nvSpPr>
              <p:cNvPr id="269" name="Google Shape;269;p3"/>
              <p:cNvSpPr/>
              <p:nvPr/>
            </p:nvSpPr>
            <p:spPr>
              <a:xfrm>
                <a:off x="-429459" y="-303215"/>
                <a:ext cx="1879050" cy="1788275"/>
              </a:xfrm>
              <a:custGeom>
                <a:avLst/>
                <a:gdLst/>
                <a:ahLst/>
                <a:cxnLst/>
                <a:rect l="l" t="t" r="r" b="b"/>
                <a:pathLst>
                  <a:path w="75162" h="71531" extrusionOk="0">
                    <a:moveTo>
                      <a:pt x="1700" y="16892"/>
                    </a:moveTo>
                    <a:cubicBezTo>
                      <a:pt x="-1822" y="26864"/>
                      <a:pt x="856" y="51272"/>
                      <a:pt x="3188" y="60350"/>
                    </a:cubicBezTo>
                    <a:cubicBezTo>
                      <a:pt x="5520" y="69429"/>
                      <a:pt x="10977" y="70520"/>
                      <a:pt x="15690" y="71363"/>
                    </a:cubicBezTo>
                    <a:cubicBezTo>
                      <a:pt x="20403" y="72206"/>
                      <a:pt x="27894" y="69825"/>
                      <a:pt x="31466" y="65410"/>
                    </a:cubicBezTo>
                    <a:cubicBezTo>
                      <a:pt x="35038" y="60995"/>
                      <a:pt x="34343" y="50577"/>
                      <a:pt x="37121" y="44872"/>
                    </a:cubicBezTo>
                    <a:cubicBezTo>
                      <a:pt x="39899" y="39167"/>
                      <a:pt x="42627" y="34404"/>
                      <a:pt x="48134" y="31179"/>
                    </a:cubicBezTo>
                    <a:cubicBezTo>
                      <a:pt x="53641" y="27954"/>
                      <a:pt x="65696" y="28352"/>
                      <a:pt x="70161" y="25524"/>
                    </a:cubicBezTo>
                    <a:cubicBezTo>
                      <a:pt x="74626" y="22696"/>
                      <a:pt x="75717" y="17636"/>
                      <a:pt x="74923" y="14213"/>
                    </a:cubicBezTo>
                    <a:cubicBezTo>
                      <a:pt x="74129" y="10790"/>
                      <a:pt x="73832" y="7268"/>
                      <a:pt x="65398" y="4986"/>
                    </a:cubicBezTo>
                    <a:cubicBezTo>
                      <a:pt x="56965" y="2704"/>
                      <a:pt x="34938" y="-1463"/>
                      <a:pt x="24322" y="521"/>
                    </a:cubicBezTo>
                    <a:cubicBezTo>
                      <a:pt x="13706" y="2505"/>
                      <a:pt x="5222" y="6921"/>
                      <a:pt x="1700" y="16892"/>
                    </a:cubicBezTo>
                    <a:close/>
                  </a:path>
                </a:pathLst>
              </a:custGeom>
              <a:noFill/>
              <a:ln w="38100" cap="flat" cmpd="sng">
                <a:solidFill>
                  <a:schemeClr val="dk1"/>
                </a:solidFill>
                <a:prstDash val="solid"/>
                <a:round/>
                <a:headEnd type="none" w="med" len="med"/>
                <a:tailEnd type="none" w="med" len="med"/>
              </a:ln>
            </p:spPr>
          </p:sp>
          <p:sp>
            <p:nvSpPr>
              <p:cNvPr id="270" name="Google Shape;270;p3"/>
              <p:cNvSpPr/>
              <p:nvPr/>
            </p:nvSpPr>
            <p:spPr>
              <a:xfrm>
                <a:off x="-255266" y="-196009"/>
                <a:ext cx="1413800" cy="1541225"/>
              </a:xfrm>
              <a:custGeom>
                <a:avLst/>
                <a:gdLst/>
                <a:ahLst/>
                <a:cxnLst/>
                <a:rect l="l" t="t" r="r" b="b"/>
                <a:pathLst>
                  <a:path w="56552" h="61649" extrusionOk="0">
                    <a:moveTo>
                      <a:pt x="91" y="30165"/>
                    </a:moveTo>
                    <a:cubicBezTo>
                      <a:pt x="289" y="37557"/>
                      <a:pt x="388" y="50256"/>
                      <a:pt x="3067" y="55465"/>
                    </a:cubicBezTo>
                    <a:cubicBezTo>
                      <a:pt x="5746" y="60674"/>
                      <a:pt x="12791" y="62311"/>
                      <a:pt x="16164" y="61418"/>
                    </a:cubicBezTo>
                    <a:cubicBezTo>
                      <a:pt x="19538" y="60525"/>
                      <a:pt x="21522" y="56607"/>
                      <a:pt x="23308" y="50108"/>
                    </a:cubicBezTo>
                    <a:cubicBezTo>
                      <a:pt x="25094" y="43609"/>
                      <a:pt x="21870" y="28479"/>
                      <a:pt x="26880" y="22426"/>
                    </a:cubicBezTo>
                    <a:cubicBezTo>
                      <a:pt x="31891" y="16374"/>
                      <a:pt x="48857" y="16869"/>
                      <a:pt x="53371" y="13793"/>
                    </a:cubicBezTo>
                    <a:cubicBezTo>
                      <a:pt x="57885" y="10717"/>
                      <a:pt x="57141" y="6203"/>
                      <a:pt x="53966" y="3971"/>
                    </a:cubicBezTo>
                    <a:cubicBezTo>
                      <a:pt x="50791" y="1739"/>
                      <a:pt x="41266" y="846"/>
                      <a:pt x="34321" y="399"/>
                    </a:cubicBezTo>
                    <a:cubicBezTo>
                      <a:pt x="27376" y="-47"/>
                      <a:pt x="17702" y="-494"/>
                      <a:pt x="12295" y="1292"/>
                    </a:cubicBezTo>
                    <a:cubicBezTo>
                      <a:pt x="6888" y="3078"/>
                      <a:pt x="3911" y="6303"/>
                      <a:pt x="1877" y="11115"/>
                    </a:cubicBezTo>
                    <a:cubicBezTo>
                      <a:pt x="-157" y="15927"/>
                      <a:pt x="-107" y="22773"/>
                      <a:pt x="91" y="30165"/>
                    </a:cubicBezTo>
                    <a:close/>
                  </a:path>
                </a:pathLst>
              </a:custGeom>
              <a:noFill/>
              <a:ln w="38100" cap="flat" cmpd="sng">
                <a:solidFill>
                  <a:schemeClr val="dk1"/>
                </a:solidFill>
                <a:prstDash val="solid"/>
                <a:round/>
                <a:headEnd type="none" w="med" len="med"/>
                <a:tailEnd type="none" w="med" len="med"/>
              </a:ln>
            </p:spPr>
          </p:sp>
          <p:sp>
            <p:nvSpPr>
              <p:cNvPr id="271" name="Google Shape;271;p3"/>
              <p:cNvSpPr/>
              <p:nvPr/>
            </p:nvSpPr>
            <p:spPr>
              <a:xfrm>
                <a:off x="-129254" y="-97610"/>
                <a:ext cx="597350" cy="1280025"/>
              </a:xfrm>
              <a:custGeom>
                <a:avLst/>
                <a:gdLst/>
                <a:ahLst/>
                <a:cxnLst/>
                <a:rect l="l" t="t" r="r" b="b"/>
                <a:pathLst>
                  <a:path w="23894" h="51201" extrusionOk="0">
                    <a:moveTo>
                      <a:pt x="1003" y="41111"/>
                    </a:moveTo>
                    <a:cubicBezTo>
                      <a:pt x="1747" y="47660"/>
                      <a:pt x="3285" y="49445"/>
                      <a:pt x="4872" y="50636"/>
                    </a:cubicBezTo>
                    <a:cubicBezTo>
                      <a:pt x="6460" y="51827"/>
                      <a:pt x="9982" y="51182"/>
                      <a:pt x="10528" y="48255"/>
                    </a:cubicBezTo>
                    <a:cubicBezTo>
                      <a:pt x="11074" y="45328"/>
                      <a:pt x="8395" y="39424"/>
                      <a:pt x="8147" y="33074"/>
                    </a:cubicBezTo>
                    <a:cubicBezTo>
                      <a:pt x="7899" y="26724"/>
                      <a:pt x="6560" y="14669"/>
                      <a:pt x="9040" y="10155"/>
                    </a:cubicBezTo>
                    <a:cubicBezTo>
                      <a:pt x="11520" y="5641"/>
                      <a:pt x="21094" y="7625"/>
                      <a:pt x="23029" y="5988"/>
                    </a:cubicBezTo>
                    <a:cubicBezTo>
                      <a:pt x="24964" y="4351"/>
                      <a:pt x="23426" y="1027"/>
                      <a:pt x="20648" y="332"/>
                    </a:cubicBezTo>
                    <a:cubicBezTo>
                      <a:pt x="17870" y="-363"/>
                      <a:pt x="9734" y="-15"/>
                      <a:pt x="6361" y="1820"/>
                    </a:cubicBezTo>
                    <a:cubicBezTo>
                      <a:pt x="2988" y="3656"/>
                      <a:pt x="1301" y="4797"/>
                      <a:pt x="408" y="11345"/>
                    </a:cubicBezTo>
                    <a:cubicBezTo>
                      <a:pt x="-485" y="17894"/>
                      <a:pt x="259" y="34563"/>
                      <a:pt x="1003" y="41111"/>
                    </a:cubicBezTo>
                    <a:close/>
                  </a:path>
                </a:pathLst>
              </a:custGeom>
              <a:noFill/>
              <a:ln w="38100" cap="flat" cmpd="sng">
                <a:solidFill>
                  <a:schemeClr val="dk1"/>
                </a:solidFill>
                <a:prstDash val="solid"/>
                <a:round/>
                <a:headEnd type="none" w="med" len="med"/>
                <a:tailEnd type="none" w="med" len="med"/>
              </a:ln>
            </p:spPr>
          </p:sp>
        </p:grpSp>
        <p:sp>
          <p:nvSpPr>
            <p:cNvPr id="272" name="Google Shape;272;p3"/>
            <p:cNvSpPr/>
            <p:nvPr/>
          </p:nvSpPr>
          <p:spPr>
            <a:xfrm rot="5912600">
              <a:off x="3208067" y="5133685"/>
              <a:ext cx="40590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3"/>
            <p:cNvSpPr/>
            <p:nvPr/>
          </p:nvSpPr>
          <p:spPr>
            <a:xfrm rot="-897031">
              <a:off x="8736245" y="3677865"/>
              <a:ext cx="405838" cy="8441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3"/>
            <p:cNvSpPr/>
            <p:nvPr/>
          </p:nvSpPr>
          <p:spPr>
            <a:xfrm rot="3935676">
              <a:off x="7062234" y="4377481"/>
              <a:ext cx="405866" cy="8431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3"/>
            <p:cNvSpPr/>
            <p:nvPr/>
          </p:nvSpPr>
          <p:spPr>
            <a:xfrm rot="9366379">
              <a:off x="159559" y="3934112"/>
              <a:ext cx="405885" cy="8434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3"/>
            <p:cNvSpPr/>
            <p:nvPr/>
          </p:nvSpPr>
          <p:spPr>
            <a:xfrm rot="-8098203">
              <a:off x="1960410" y="-189289"/>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3"/>
            <p:cNvSpPr/>
            <p:nvPr/>
          </p:nvSpPr>
          <p:spPr>
            <a:xfrm rot="-8098203">
              <a:off x="6144260" y="70861"/>
              <a:ext cx="405809"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278" name="Google Shape;278;p3"/>
            <p:cNvGrpSpPr/>
            <p:nvPr/>
          </p:nvGrpSpPr>
          <p:grpSpPr>
            <a:xfrm rot="3414734">
              <a:off x="1221041" y="277035"/>
              <a:ext cx="191642" cy="191632"/>
              <a:chOff x="5939341" y="4763875"/>
              <a:chExt cx="191650" cy="191640"/>
            </a:xfrm>
          </p:grpSpPr>
          <p:sp>
            <p:nvSpPr>
              <p:cNvPr id="279" name="Google Shape;279;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 name="Google Shape;282;p3"/>
            <p:cNvGrpSpPr/>
            <p:nvPr/>
          </p:nvGrpSpPr>
          <p:grpSpPr>
            <a:xfrm rot="8597638">
              <a:off x="6913214" y="4800695"/>
              <a:ext cx="191647" cy="191637"/>
              <a:chOff x="5939341" y="4763875"/>
              <a:chExt cx="191650" cy="191640"/>
            </a:xfrm>
          </p:grpSpPr>
          <p:sp>
            <p:nvSpPr>
              <p:cNvPr id="283" name="Google Shape;283;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3"/>
            <p:cNvGrpSpPr/>
            <p:nvPr/>
          </p:nvGrpSpPr>
          <p:grpSpPr>
            <a:xfrm rot="-9813291">
              <a:off x="5306158" y="150091"/>
              <a:ext cx="191652" cy="191642"/>
              <a:chOff x="5939341" y="4763875"/>
              <a:chExt cx="191650" cy="191640"/>
            </a:xfrm>
          </p:grpSpPr>
          <p:sp>
            <p:nvSpPr>
              <p:cNvPr id="287" name="Google Shape;287;p3"/>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3"/>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3"/>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90" name="Google Shape;290;p3"/>
          <p:cNvSpPr txBox="1">
            <a:spLocks noGrp="1"/>
          </p:cNvSpPr>
          <p:nvPr>
            <p:ph type="title" hasCustomPrompt="1"/>
          </p:nvPr>
        </p:nvSpPr>
        <p:spPr>
          <a:xfrm>
            <a:off x="4008300" y="1516577"/>
            <a:ext cx="1127400" cy="946500"/>
          </a:xfrm>
          <a:prstGeom prst="rect">
            <a:avLst/>
          </a:prstGeom>
          <a:noFill/>
        </p:spPr>
        <p:txBody>
          <a:bodyPr spcFirstLastPara="1" wrap="square" lIns="91425" tIns="91425" rIns="91425" bIns="91425" anchor="b" anchorCtr="0">
            <a:noAutofit/>
          </a:bodyPr>
          <a:lstStyle>
            <a:lvl1pPr lvl="0" algn="ctr" rtl="0">
              <a:lnSpc>
                <a:spcPct val="100000"/>
              </a:lnSpc>
              <a:spcBef>
                <a:spcPts val="0"/>
              </a:spcBef>
              <a:spcAft>
                <a:spcPts val="0"/>
              </a:spcAft>
              <a:buSzPts val="6000"/>
              <a:buFont typeface="Libre Franklin Black"/>
              <a:buNone/>
              <a:defRPr sz="6000" b="1">
                <a:solidFill>
                  <a:schemeClr val="accent3"/>
                </a:solidFill>
              </a:defRPr>
            </a:lvl1pPr>
            <a:lvl2pPr lvl="1" algn="ctr" rtl="0">
              <a:spcBef>
                <a:spcPts val="0"/>
              </a:spcBef>
              <a:spcAft>
                <a:spcPts val="0"/>
              </a:spcAft>
              <a:buSzPts val="6000"/>
              <a:buNone/>
              <a:defRPr sz="6000"/>
            </a:lvl2pPr>
            <a:lvl3pPr lvl="2" algn="ctr" rtl="0">
              <a:spcBef>
                <a:spcPts val="0"/>
              </a:spcBef>
              <a:spcAft>
                <a:spcPts val="0"/>
              </a:spcAft>
              <a:buSzPts val="6000"/>
              <a:buNone/>
              <a:defRPr sz="6000"/>
            </a:lvl3pPr>
            <a:lvl4pPr lvl="3" algn="ctr" rtl="0">
              <a:spcBef>
                <a:spcPts val="0"/>
              </a:spcBef>
              <a:spcAft>
                <a:spcPts val="0"/>
              </a:spcAft>
              <a:buSzPts val="6000"/>
              <a:buNone/>
              <a:defRPr sz="6000"/>
            </a:lvl4pPr>
            <a:lvl5pPr lvl="4" algn="ctr" rtl="0">
              <a:spcBef>
                <a:spcPts val="0"/>
              </a:spcBef>
              <a:spcAft>
                <a:spcPts val="0"/>
              </a:spcAft>
              <a:buSzPts val="6000"/>
              <a:buNone/>
              <a:defRPr sz="6000"/>
            </a:lvl5pPr>
            <a:lvl6pPr lvl="5" algn="ctr" rtl="0">
              <a:spcBef>
                <a:spcPts val="0"/>
              </a:spcBef>
              <a:spcAft>
                <a:spcPts val="0"/>
              </a:spcAft>
              <a:buSzPts val="6000"/>
              <a:buNone/>
              <a:defRPr sz="6000"/>
            </a:lvl6pPr>
            <a:lvl7pPr lvl="6" algn="ctr" rtl="0">
              <a:spcBef>
                <a:spcPts val="0"/>
              </a:spcBef>
              <a:spcAft>
                <a:spcPts val="0"/>
              </a:spcAft>
              <a:buSzPts val="6000"/>
              <a:buNone/>
              <a:defRPr sz="6000"/>
            </a:lvl7pPr>
            <a:lvl8pPr lvl="7" algn="ctr" rtl="0">
              <a:spcBef>
                <a:spcPts val="0"/>
              </a:spcBef>
              <a:spcAft>
                <a:spcPts val="0"/>
              </a:spcAft>
              <a:buSzPts val="6000"/>
              <a:buNone/>
              <a:defRPr sz="6000"/>
            </a:lvl8pPr>
            <a:lvl9pPr lvl="8" algn="ctr" rtl="0">
              <a:spcBef>
                <a:spcPts val="0"/>
              </a:spcBef>
              <a:spcAft>
                <a:spcPts val="0"/>
              </a:spcAft>
              <a:buSzPts val="6000"/>
              <a:buNone/>
              <a:defRPr sz="6000"/>
            </a:lvl9pPr>
          </a:lstStyle>
          <a:p>
            <a:r>
              <a:t>xx%</a:t>
            </a:r>
          </a:p>
        </p:txBody>
      </p:sp>
      <p:sp>
        <p:nvSpPr>
          <p:cNvPr id="291" name="Google Shape;291;p3"/>
          <p:cNvSpPr txBox="1">
            <a:spLocks noGrp="1"/>
          </p:cNvSpPr>
          <p:nvPr>
            <p:ph type="title" idx="2"/>
          </p:nvPr>
        </p:nvSpPr>
        <p:spPr>
          <a:xfrm>
            <a:off x="1449450" y="2277523"/>
            <a:ext cx="6245100" cy="1349400"/>
          </a:xfrm>
          <a:prstGeom prst="rect">
            <a:avLst/>
          </a:prstGeom>
        </p:spPr>
        <p:txBody>
          <a:bodyPr spcFirstLastPara="1" wrap="square" lIns="91425" tIns="91425" rIns="91425" bIns="91425" anchor="t" anchorCtr="0">
            <a:noAutofit/>
          </a:bodyPr>
          <a:lstStyle>
            <a:lvl1pPr lvl="0" algn="ctr">
              <a:spcBef>
                <a:spcPts val="0"/>
              </a:spcBef>
              <a:spcAft>
                <a:spcPts val="0"/>
              </a:spcAft>
              <a:buSzPts val="3500"/>
              <a:buNone/>
              <a:defRPr/>
            </a:lvl1pPr>
            <a:lvl2pPr lvl="1">
              <a:spcBef>
                <a:spcPts val="0"/>
              </a:spcBef>
              <a:spcAft>
                <a:spcPts val="0"/>
              </a:spcAft>
              <a:buSzPts val="3500"/>
              <a:buNone/>
              <a:defRPr>
                <a:latin typeface="DM Sans"/>
                <a:ea typeface="DM Sans"/>
                <a:cs typeface="DM Sans"/>
                <a:sym typeface="DM Sans"/>
              </a:defRPr>
            </a:lvl2pPr>
            <a:lvl3pPr lvl="2">
              <a:spcBef>
                <a:spcPts val="0"/>
              </a:spcBef>
              <a:spcAft>
                <a:spcPts val="0"/>
              </a:spcAft>
              <a:buSzPts val="3500"/>
              <a:buNone/>
              <a:defRPr>
                <a:latin typeface="DM Sans"/>
                <a:ea typeface="DM Sans"/>
                <a:cs typeface="DM Sans"/>
                <a:sym typeface="DM Sans"/>
              </a:defRPr>
            </a:lvl3pPr>
            <a:lvl4pPr lvl="3">
              <a:spcBef>
                <a:spcPts val="0"/>
              </a:spcBef>
              <a:spcAft>
                <a:spcPts val="0"/>
              </a:spcAft>
              <a:buSzPts val="3500"/>
              <a:buNone/>
              <a:defRPr>
                <a:latin typeface="DM Sans"/>
                <a:ea typeface="DM Sans"/>
                <a:cs typeface="DM Sans"/>
                <a:sym typeface="DM Sans"/>
              </a:defRPr>
            </a:lvl4pPr>
            <a:lvl5pPr lvl="4">
              <a:spcBef>
                <a:spcPts val="0"/>
              </a:spcBef>
              <a:spcAft>
                <a:spcPts val="0"/>
              </a:spcAft>
              <a:buSzPts val="3500"/>
              <a:buNone/>
              <a:defRPr>
                <a:latin typeface="DM Sans"/>
                <a:ea typeface="DM Sans"/>
                <a:cs typeface="DM Sans"/>
                <a:sym typeface="DM Sans"/>
              </a:defRPr>
            </a:lvl5pPr>
            <a:lvl6pPr lvl="5">
              <a:spcBef>
                <a:spcPts val="0"/>
              </a:spcBef>
              <a:spcAft>
                <a:spcPts val="0"/>
              </a:spcAft>
              <a:buSzPts val="3500"/>
              <a:buNone/>
              <a:defRPr>
                <a:latin typeface="DM Sans"/>
                <a:ea typeface="DM Sans"/>
                <a:cs typeface="DM Sans"/>
                <a:sym typeface="DM Sans"/>
              </a:defRPr>
            </a:lvl6pPr>
            <a:lvl7pPr lvl="6">
              <a:spcBef>
                <a:spcPts val="0"/>
              </a:spcBef>
              <a:spcAft>
                <a:spcPts val="0"/>
              </a:spcAft>
              <a:buSzPts val="3500"/>
              <a:buNone/>
              <a:defRPr>
                <a:latin typeface="DM Sans"/>
                <a:ea typeface="DM Sans"/>
                <a:cs typeface="DM Sans"/>
                <a:sym typeface="DM Sans"/>
              </a:defRPr>
            </a:lvl7pPr>
            <a:lvl8pPr lvl="7">
              <a:spcBef>
                <a:spcPts val="0"/>
              </a:spcBef>
              <a:spcAft>
                <a:spcPts val="0"/>
              </a:spcAft>
              <a:buSzPts val="3500"/>
              <a:buNone/>
              <a:defRPr>
                <a:latin typeface="DM Sans"/>
                <a:ea typeface="DM Sans"/>
                <a:cs typeface="DM Sans"/>
                <a:sym typeface="DM Sans"/>
              </a:defRPr>
            </a:lvl8pPr>
            <a:lvl9pPr lvl="8">
              <a:spcBef>
                <a:spcPts val="0"/>
              </a:spcBef>
              <a:spcAft>
                <a:spcPts val="0"/>
              </a:spcAft>
              <a:buSzPts val="3500"/>
              <a:buNone/>
              <a:defRPr>
                <a:latin typeface="DM Sans"/>
                <a:ea typeface="DM Sans"/>
                <a:cs typeface="DM Sans"/>
                <a:sym typeface="DM Sans"/>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292"/>
        <p:cNvGrpSpPr/>
        <p:nvPr/>
      </p:nvGrpSpPr>
      <p:grpSpPr>
        <a:xfrm>
          <a:off x="0" y="0"/>
          <a:ext cx="0" cy="0"/>
          <a:chOff x="0" y="0"/>
          <a:chExt cx="0" cy="0"/>
        </a:xfrm>
      </p:grpSpPr>
      <p:sp>
        <p:nvSpPr>
          <p:cNvPr id="293" name="Google Shape;293;p4"/>
          <p:cNvSpPr txBox="1">
            <a:spLocks noGrp="1"/>
          </p:cNvSpPr>
          <p:nvPr>
            <p:ph type="title"/>
          </p:nvPr>
        </p:nvSpPr>
        <p:spPr>
          <a:xfrm>
            <a:off x="720000" y="474850"/>
            <a:ext cx="7704000" cy="69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294" name="Google Shape;294;p4"/>
          <p:cNvSpPr txBox="1">
            <a:spLocks noGrp="1"/>
          </p:cNvSpPr>
          <p:nvPr>
            <p:ph type="body" idx="1"/>
          </p:nvPr>
        </p:nvSpPr>
        <p:spPr>
          <a:xfrm>
            <a:off x="1157350" y="1783200"/>
            <a:ext cx="3010200" cy="2080500"/>
          </a:xfrm>
          <a:prstGeom prst="rect">
            <a:avLst/>
          </a:prstGeom>
        </p:spPr>
        <p:txBody>
          <a:bodyPr spcFirstLastPara="1" wrap="square" lIns="91425" tIns="91425" rIns="91425" bIns="91425" anchor="t" anchorCtr="0">
            <a:noAutofit/>
          </a:bodyPr>
          <a:lstStyle>
            <a:lvl1pPr marL="457200" lvl="0" indent="-317500" rtl="0">
              <a:spcBef>
                <a:spcPts val="0"/>
              </a:spcBef>
              <a:spcAft>
                <a:spcPts val="0"/>
              </a:spcAft>
              <a:buSzPts val="1400"/>
              <a:buFont typeface="Roboto"/>
              <a:buChar char="■"/>
              <a:defRPr sz="1600"/>
            </a:lvl1pPr>
            <a:lvl2pPr marL="914400" lvl="1" indent="-317500" rtl="0">
              <a:lnSpc>
                <a:spcPct val="100000"/>
              </a:lnSpc>
              <a:spcBef>
                <a:spcPts val="0"/>
              </a:spcBef>
              <a:spcAft>
                <a:spcPts val="0"/>
              </a:spcAft>
              <a:buSzPts val="1400"/>
              <a:buFont typeface="Roboto"/>
              <a:buChar char="○"/>
              <a:defRPr/>
            </a:lvl2pPr>
            <a:lvl3pPr marL="1371600" lvl="2" indent="-317500" rtl="0">
              <a:lnSpc>
                <a:spcPct val="100000"/>
              </a:lnSpc>
              <a:spcBef>
                <a:spcPts val="0"/>
              </a:spcBef>
              <a:spcAft>
                <a:spcPts val="0"/>
              </a:spcAft>
              <a:buSzPts val="1400"/>
              <a:buFont typeface="Roboto"/>
              <a:buChar char="■"/>
              <a:defRPr/>
            </a:lvl3pPr>
            <a:lvl4pPr marL="1828800" lvl="3" indent="-317500" rtl="0">
              <a:lnSpc>
                <a:spcPct val="100000"/>
              </a:lnSpc>
              <a:spcBef>
                <a:spcPts val="0"/>
              </a:spcBef>
              <a:spcAft>
                <a:spcPts val="0"/>
              </a:spcAft>
              <a:buSzPts val="1400"/>
              <a:buFont typeface="Roboto"/>
              <a:buChar char="●"/>
              <a:defRPr/>
            </a:lvl4pPr>
            <a:lvl5pPr marL="2286000" lvl="4" indent="-317500" rtl="0">
              <a:lnSpc>
                <a:spcPct val="100000"/>
              </a:lnSpc>
              <a:spcBef>
                <a:spcPts val="0"/>
              </a:spcBef>
              <a:spcAft>
                <a:spcPts val="0"/>
              </a:spcAft>
              <a:buSzPts val="1400"/>
              <a:buFont typeface="Roboto"/>
              <a:buChar char="○"/>
              <a:defRPr/>
            </a:lvl5pPr>
            <a:lvl6pPr marL="2743200" lvl="5" indent="-317500" rtl="0">
              <a:lnSpc>
                <a:spcPct val="100000"/>
              </a:lnSpc>
              <a:spcBef>
                <a:spcPts val="0"/>
              </a:spcBef>
              <a:spcAft>
                <a:spcPts val="0"/>
              </a:spcAft>
              <a:buSzPts val="1400"/>
              <a:buFont typeface="Roboto"/>
              <a:buChar char="■"/>
              <a:defRPr/>
            </a:lvl6pPr>
            <a:lvl7pPr marL="3200400" lvl="6" indent="-317500" rtl="0">
              <a:lnSpc>
                <a:spcPct val="100000"/>
              </a:lnSpc>
              <a:spcBef>
                <a:spcPts val="0"/>
              </a:spcBef>
              <a:spcAft>
                <a:spcPts val="0"/>
              </a:spcAft>
              <a:buSzPts val="1400"/>
              <a:buFont typeface="Roboto"/>
              <a:buChar char="●"/>
              <a:defRPr/>
            </a:lvl7pPr>
            <a:lvl8pPr marL="3657600" lvl="7" indent="-317500" rtl="0">
              <a:lnSpc>
                <a:spcPct val="100000"/>
              </a:lnSpc>
              <a:spcBef>
                <a:spcPts val="0"/>
              </a:spcBef>
              <a:spcAft>
                <a:spcPts val="0"/>
              </a:spcAft>
              <a:buSzPts val="1400"/>
              <a:buFont typeface="Roboto"/>
              <a:buChar char="○"/>
              <a:defRPr/>
            </a:lvl8pPr>
            <a:lvl9pPr marL="4114800" lvl="8" indent="-317500" rtl="0">
              <a:lnSpc>
                <a:spcPct val="100000"/>
              </a:lnSpc>
              <a:spcBef>
                <a:spcPts val="0"/>
              </a:spcBef>
              <a:spcAft>
                <a:spcPts val="0"/>
              </a:spcAft>
              <a:buSzPts val="1400"/>
              <a:buFont typeface="Roboto"/>
              <a:buChar char="■"/>
              <a:defRPr/>
            </a:lvl9pPr>
          </a:lstStyle>
          <a:p>
            <a:endParaRPr/>
          </a:p>
        </p:txBody>
      </p:sp>
      <p:grpSp>
        <p:nvGrpSpPr>
          <p:cNvPr id="295" name="Google Shape;295;p4"/>
          <p:cNvGrpSpPr/>
          <p:nvPr/>
        </p:nvGrpSpPr>
        <p:grpSpPr>
          <a:xfrm>
            <a:off x="-1067525" y="-1067756"/>
            <a:ext cx="10744134" cy="7061331"/>
            <a:chOff x="-1067525" y="-1067756"/>
            <a:chExt cx="10744134" cy="7061331"/>
          </a:xfrm>
        </p:grpSpPr>
        <p:grpSp>
          <p:nvGrpSpPr>
            <p:cNvPr id="296" name="Google Shape;296;p4"/>
            <p:cNvGrpSpPr/>
            <p:nvPr/>
          </p:nvGrpSpPr>
          <p:grpSpPr>
            <a:xfrm>
              <a:off x="-1067525" y="3997975"/>
              <a:ext cx="1995600" cy="1995600"/>
              <a:chOff x="-1666100" y="4430050"/>
              <a:chExt cx="1995600" cy="1995600"/>
            </a:xfrm>
          </p:grpSpPr>
          <p:sp>
            <p:nvSpPr>
              <p:cNvPr id="297" name="Google Shape;297;p4"/>
              <p:cNvSpPr/>
              <p:nvPr/>
            </p:nvSpPr>
            <p:spPr>
              <a:xfrm>
                <a:off x="-1666100" y="4430050"/>
                <a:ext cx="1995600" cy="1995600"/>
              </a:xfrm>
              <a:prstGeom prst="donut">
                <a:avLst>
                  <a:gd name="adj" fmla="val 25000"/>
                </a:avLst>
              </a:prstGeom>
              <a:solidFill>
                <a:schemeClr val="accent2"/>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4"/>
              <p:cNvSpPr/>
              <p:nvPr/>
            </p:nvSpPr>
            <p:spPr>
              <a:xfrm>
                <a:off x="-1008334" y="6228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4"/>
              <p:cNvSpPr/>
              <p:nvPr/>
            </p:nvSpPr>
            <p:spPr>
              <a:xfrm>
                <a:off x="-10310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4"/>
              <p:cNvSpPr/>
              <p:nvPr/>
            </p:nvSpPr>
            <p:spPr>
              <a:xfrm>
                <a:off x="-728609" y="6130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4"/>
              <p:cNvSpPr/>
              <p:nvPr/>
            </p:nvSpPr>
            <p:spPr>
              <a:xfrm>
                <a:off x="-1265334" y="60394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4"/>
              <p:cNvSpPr/>
              <p:nvPr/>
            </p:nvSpPr>
            <p:spPr>
              <a:xfrm>
                <a:off x="-1227559"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4"/>
              <p:cNvSpPr/>
              <p:nvPr/>
            </p:nvSpPr>
            <p:spPr>
              <a:xfrm>
                <a:off x="-1492109" y="56614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4"/>
              <p:cNvSpPr/>
              <p:nvPr/>
            </p:nvSpPr>
            <p:spPr>
              <a:xfrm>
                <a:off x="-1333384" y="54271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4"/>
              <p:cNvSpPr/>
              <p:nvPr/>
            </p:nvSpPr>
            <p:spPr>
              <a:xfrm>
                <a:off x="-1537509" y="54498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4"/>
              <p:cNvSpPr/>
              <p:nvPr/>
            </p:nvSpPr>
            <p:spPr>
              <a:xfrm>
                <a:off x="-1424109" y="5163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4"/>
              <p:cNvSpPr/>
              <p:nvPr/>
            </p:nvSpPr>
            <p:spPr>
              <a:xfrm>
                <a:off x="-1235109" y="499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4"/>
              <p:cNvSpPr/>
              <p:nvPr/>
            </p:nvSpPr>
            <p:spPr>
              <a:xfrm>
                <a:off x="-1393859" y="58202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4"/>
              <p:cNvSpPr/>
              <p:nvPr/>
            </p:nvSpPr>
            <p:spPr>
              <a:xfrm>
                <a:off x="-320409" y="6047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4"/>
              <p:cNvSpPr/>
              <p:nvPr/>
            </p:nvSpPr>
            <p:spPr>
              <a:xfrm>
                <a:off x="-569859" y="6198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4"/>
              <p:cNvSpPr/>
              <p:nvPr/>
            </p:nvSpPr>
            <p:spPr>
              <a:xfrm>
                <a:off x="-562309" y="60016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4"/>
              <p:cNvSpPr/>
              <p:nvPr/>
            </p:nvSpPr>
            <p:spPr>
              <a:xfrm>
                <a:off x="-1318259" y="47770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4"/>
              <p:cNvSpPr/>
              <p:nvPr/>
            </p:nvSpPr>
            <p:spPr>
              <a:xfrm>
                <a:off x="-1068809" y="4732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4"/>
              <p:cNvSpPr/>
              <p:nvPr/>
            </p:nvSpPr>
            <p:spPr>
              <a:xfrm>
                <a:off x="-690809" y="47090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4"/>
              <p:cNvSpPr/>
              <p:nvPr/>
            </p:nvSpPr>
            <p:spPr>
              <a:xfrm>
                <a:off x="-887384" y="456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4"/>
              <p:cNvSpPr/>
              <p:nvPr/>
            </p:nvSpPr>
            <p:spPr>
              <a:xfrm>
                <a:off x="-509384" y="4542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4"/>
              <p:cNvSpPr/>
              <p:nvPr/>
            </p:nvSpPr>
            <p:spPr>
              <a:xfrm>
                <a:off x="-350634" y="4845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 name="Google Shape;318;p4"/>
              <p:cNvSpPr/>
              <p:nvPr/>
            </p:nvSpPr>
            <p:spPr>
              <a:xfrm>
                <a:off x="-86059" y="50189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 name="Google Shape;319;p4"/>
              <p:cNvSpPr/>
              <p:nvPr/>
            </p:nvSpPr>
            <p:spPr>
              <a:xfrm>
                <a:off x="-161634" y="47241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4"/>
              <p:cNvSpPr/>
              <p:nvPr/>
            </p:nvSpPr>
            <p:spPr>
              <a:xfrm>
                <a:off x="-229684" y="58429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4"/>
              <p:cNvSpPr/>
              <p:nvPr/>
            </p:nvSpPr>
            <p:spPr>
              <a:xfrm>
                <a:off x="-63384" y="56236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4"/>
              <p:cNvSpPr/>
              <p:nvPr/>
            </p:nvSpPr>
            <p:spPr>
              <a:xfrm>
                <a:off x="-55834" y="53742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4"/>
              <p:cNvSpPr/>
              <p:nvPr/>
            </p:nvSpPr>
            <p:spPr>
              <a:xfrm>
                <a:off x="-131409" y="6031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4"/>
              <p:cNvSpPr/>
              <p:nvPr/>
            </p:nvSpPr>
            <p:spPr>
              <a:xfrm>
                <a:off x="74191" y="57748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4"/>
              <p:cNvSpPr/>
              <p:nvPr/>
            </p:nvSpPr>
            <p:spPr>
              <a:xfrm>
                <a:off x="140741" y="54346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4"/>
              <p:cNvSpPr/>
              <p:nvPr/>
            </p:nvSpPr>
            <p:spPr>
              <a:xfrm>
                <a:off x="87816" y="51625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4"/>
              <p:cNvSpPr/>
              <p:nvPr/>
            </p:nvSpPr>
            <p:spPr>
              <a:xfrm>
                <a:off x="-18009" y="48753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4"/>
              <p:cNvSpPr/>
              <p:nvPr/>
            </p:nvSpPr>
            <p:spPr>
              <a:xfrm>
                <a:off x="-373334" y="620574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4"/>
              <p:cNvSpPr/>
              <p:nvPr/>
            </p:nvSpPr>
            <p:spPr>
              <a:xfrm>
                <a:off x="-834459" y="60167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4"/>
              <p:cNvSpPr/>
              <p:nvPr/>
            </p:nvSpPr>
            <p:spPr>
              <a:xfrm>
                <a:off x="-728609" y="626626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4"/>
            <p:cNvGrpSpPr/>
            <p:nvPr/>
          </p:nvGrpSpPr>
          <p:grpSpPr>
            <a:xfrm rot="6701819">
              <a:off x="-867564" y="-503845"/>
              <a:ext cx="2078011" cy="1273940"/>
              <a:chOff x="-498597" y="4604301"/>
              <a:chExt cx="1545125" cy="947250"/>
            </a:xfrm>
          </p:grpSpPr>
          <p:sp>
            <p:nvSpPr>
              <p:cNvPr id="332" name="Google Shape;332;p4"/>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333" name="Google Shape;333;p4"/>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334" name="Google Shape;334;p4"/>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335" name="Google Shape;335;p4"/>
            <p:cNvSpPr/>
            <p:nvPr/>
          </p:nvSpPr>
          <p:spPr>
            <a:xfrm>
              <a:off x="176550" y="31867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4"/>
            <p:cNvSpPr/>
            <p:nvPr/>
          </p:nvSpPr>
          <p:spPr>
            <a:xfrm>
              <a:off x="497513" y="37311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4"/>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38" name="Google Shape;338;p4"/>
            <p:cNvGrpSpPr/>
            <p:nvPr/>
          </p:nvGrpSpPr>
          <p:grpSpPr>
            <a:xfrm rot="-2700000">
              <a:off x="8808045" y="3301891"/>
              <a:ext cx="191648" cy="191638"/>
              <a:chOff x="5939341" y="4763875"/>
              <a:chExt cx="191650" cy="191640"/>
            </a:xfrm>
          </p:grpSpPr>
          <p:sp>
            <p:nvSpPr>
              <p:cNvPr id="339" name="Google Shape;339;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2" name="Google Shape;342;p4"/>
            <p:cNvGrpSpPr/>
            <p:nvPr/>
          </p:nvGrpSpPr>
          <p:grpSpPr>
            <a:xfrm rot="3414734">
              <a:off x="1184166" y="4778585"/>
              <a:ext cx="191642" cy="191632"/>
              <a:chOff x="5939341" y="4763875"/>
              <a:chExt cx="191650" cy="191640"/>
            </a:xfrm>
          </p:grpSpPr>
          <p:sp>
            <p:nvSpPr>
              <p:cNvPr id="343" name="Google Shape;343;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6" name="Google Shape;346;p4"/>
            <p:cNvGrpSpPr/>
            <p:nvPr/>
          </p:nvGrpSpPr>
          <p:grpSpPr>
            <a:xfrm rot="-570904">
              <a:off x="191067" y="1184176"/>
              <a:ext cx="191642" cy="191632"/>
              <a:chOff x="5939341" y="4763875"/>
              <a:chExt cx="191650" cy="191640"/>
            </a:xfrm>
          </p:grpSpPr>
          <p:sp>
            <p:nvSpPr>
              <p:cNvPr id="347" name="Google Shape;347;p4"/>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4"/>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4"/>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0" name="Google Shape;350;p4"/>
            <p:cNvGrpSpPr/>
            <p:nvPr/>
          </p:nvGrpSpPr>
          <p:grpSpPr>
            <a:xfrm rot="10800000">
              <a:off x="6818327" y="31385"/>
              <a:ext cx="613200" cy="203475"/>
              <a:chOff x="502391" y="461197"/>
              <a:chExt cx="613200" cy="203475"/>
            </a:xfrm>
          </p:grpSpPr>
          <p:grpSp>
            <p:nvGrpSpPr>
              <p:cNvPr id="351" name="Google Shape;351;p4"/>
              <p:cNvGrpSpPr/>
              <p:nvPr/>
            </p:nvGrpSpPr>
            <p:grpSpPr>
              <a:xfrm>
                <a:off x="502391" y="602572"/>
                <a:ext cx="613200" cy="62100"/>
                <a:chOff x="502391" y="602572"/>
                <a:chExt cx="613200" cy="62100"/>
              </a:xfrm>
            </p:grpSpPr>
            <p:sp>
              <p:nvSpPr>
                <p:cNvPr id="352" name="Google Shape;352;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7" name="Google Shape;357;p4"/>
              <p:cNvGrpSpPr/>
              <p:nvPr/>
            </p:nvGrpSpPr>
            <p:grpSpPr>
              <a:xfrm>
                <a:off x="502391" y="461197"/>
                <a:ext cx="613200" cy="62100"/>
                <a:chOff x="502391" y="602572"/>
                <a:chExt cx="613200" cy="62100"/>
              </a:xfrm>
            </p:grpSpPr>
            <p:sp>
              <p:nvSpPr>
                <p:cNvPr id="358" name="Google Shape;358;p4"/>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4"/>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4"/>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4"/>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 name="Google Shape;362;p4"/>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63" name="Google Shape;363;p4"/>
            <p:cNvSpPr/>
            <p:nvPr/>
          </p:nvSpPr>
          <p:spPr>
            <a:xfrm rot="6365449">
              <a:off x="1650397" y="5216128"/>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4"/>
            <p:cNvSpPr/>
            <p:nvPr/>
          </p:nvSpPr>
          <p:spPr>
            <a:xfrm rot="10566086">
              <a:off x="8843660" y="20024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4"/>
            <p:cNvSpPr/>
            <p:nvPr/>
          </p:nvSpPr>
          <p:spPr>
            <a:xfrm rot="414903">
              <a:off x="8629602" y="418579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4"/>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4"/>
            <p:cNvSpPr/>
            <p:nvPr/>
          </p:nvSpPr>
          <p:spPr>
            <a:xfrm rot="-4668106">
              <a:off x="1119096" y="-2541"/>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4"/>
            <p:cNvSpPr/>
            <p:nvPr/>
          </p:nvSpPr>
          <p:spPr>
            <a:xfrm rot="-218540">
              <a:off x="6059043" y="4832167"/>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69" name="Google Shape;369;p4"/>
            <p:cNvGrpSpPr/>
            <p:nvPr/>
          </p:nvGrpSpPr>
          <p:grpSpPr>
            <a:xfrm flipH="1">
              <a:off x="8352761" y="4695045"/>
              <a:ext cx="1323848" cy="358724"/>
              <a:chOff x="3111721" y="3719070"/>
              <a:chExt cx="2418429" cy="764055"/>
            </a:xfrm>
          </p:grpSpPr>
          <p:sp>
            <p:nvSpPr>
              <p:cNvPr id="370" name="Google Shape;370;p4"/>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371" name="Google Shape;371;p4"/>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1"/>
                </a:solidFill>
                <a:prstDash val="solid"/>
                <a:miter lim="8000"/>
                <a:headEnd type="none" w="med" len="med"/>
                <a:tailEnd type="none" w="med" len="med"/>
              </a:ln>
            </p:spPr>
          </p:sp>
        </p:gr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372"/>
        <p:cNvGrpSpPr/>
        <p:nvPr/>
      </p:nvGrpSpPr>
      <p:grpSpPr>
        <a:xfrm>
          <a:off x="0" y="0"/>
          <a:ext cx="0" cy="0"/>
          <a:chOff x="0" y="0"/>
          <a:chExt cx="0" cy="0"/>
        </a:xfrm>
      </p:grpSpPr>
      <p:grpSp>
        <p:nvGrpSpPr>
          <p:cNvPr id="373" name="Google Shape;373;p5"/>
          <p:cNvGrpSpPr/>
          <p:nvPr/>
        </p:nvGrpSpPr>
        <p:grpSpPr>
          <a:xfrm>
            <a:off x="-150470" y="-179419"/>
            <a:ext cx="9565939" cy="5621515"/>
            <a:chOff x="-150470" y="-179419"/>
            <a:chExt cx="9565939" cy="5621515"/>
          </a:xfrm>
        </p:grpSpPr>
        <p:grpSp>
          <p:nvGrpSpPr>
            <p:cNvPr id="374" name="Google Shape;374;p5"/>
            <p:cNvGrpSpPr/>
            <p:nvPr/>
          </p:nvGrpSpPr>
          <p:grpSpPr>
            <a:xfrm rot="-3491985">
              <a:off x="8519903" y="4536407"/>
              <a:ext cx="742882" cy="772784"/>
              <a:chOff x="-87012" y="2672250"/>
              <a:chExt cx="1135350" cy="1181050"/>
            </a:xfrm>
          </p:grpSpPr>
          <p:sp>
            <p:nvSpPr>
              <p:cNvPr id="375" name="Google Shape;375;p5"/>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5"/>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77" name="Google Shape;377;p5"/>
            <p:cNvSpPr/>
            <p:nvPr/>
          </p:nvSpPr>
          <p:spPr>
            <a:xfrm rot="-8672170">
              <a:off x="8886206" y="4209235"/>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5"/>
            <p:cNvSpPr/>
            <p:nvPr/>
          </p:nvSpPr>
          <p:spPr>
            <a:xfrm rot="-3253860">
              <a:off x="-200607" y="22894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5"/>
            <p:cNvSpPr/>
            <p:nvPr/>
          </p:nvSpPr>
          <p:spPr>
            <a:xfrm rot="-3253860">
              <a:off x="8163780" y="4704990"/>
              <a:ext cx="405975" cy="8425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5"/>
            <p:cNvSpPr/>
            <p:nvPr/>
          </p:nvSpPr>
          <p:spPr>
            <a:xfrm rot="3592297">
              <a:off x="639214" y="-24910"/>
              <a:ext cx="405826" cy="8428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5"/>
            <p:cNvSpPr/>
            <p:nvPr/>
          </p:nvSpPr>
          <p:spPr>
            <a:xfrm>
              <a:off x="-89750" y="130125"/>
              <a:ext cx="505200" cy="346500"/>
            </a:xfrm>
            <a:prstGeom prst="triangle">
              <a:avLst>
                <a:gd name="adj" fmla="val 5000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5"/>
            <p:cNvSpPr/>
            <p:nvPr/>
          </p:nvSpPr>
          <p:spPr>
            <a:xfrm rot="10800000">
              <a:off x="63538" y="738325"/>
              <a:ext cx="237300" cy="939900"/>
            </a:xfrm>
            <a:prstGeom prst="roundRect">
              <a:avLst>
                <a:gd name="adj" fmla="val 50000"/>
              </a:avLst>
            </a:prstGeom>
            <a:solidFill>
              <a:schemeClr val="accent2"/>
            </a:solidFill>
            <a:ln>
              <a:noFill/>
            </a:ln>
            <a:effectLst>
              <a:outerShdw dist="85725" dir="30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5"/>
            <p:cNvSpPr/>
            <p:nvPr/>
          </p:nvSpPr>
          <p:spPr>
            <a:xfrm>
              <a:off x="8687300" y="3584700"/>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5"/>
            <p:cNvSpPr/>
            <p:nvPr/>
          </p:nvSpPr>
          <p:spPr>
            <a:xfrm rot="9879501">
              <a:off x="501934" y="-7242"/>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85" name="Google Shape;385;p5"/>
            <p:cNvGrpSpPr/>
            <p:nvPr/>
          </p:nvGrpSpPr>
          <p:grpSpPr>
            <a:xfrm rot="-2700000">
              <a:off x="1103170" y="-17459"/>
              <a:ext cx="191648" cy="191638"/>
              <a:chOff x="5939341" y="4763875"/>
              <a:chExt cx="191650" cy="191640"/>
            </a:xfrm>
          </p:grpSpPr>
          <p:sp>
            <p:nvSpPr>
              <p:cNvPr id="386" name="Google Shape;386;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 name="Google Shape;389;p5"/>
            <p:cNvGrpSpPr/>
            <p:nvPr/>
          </p:nvGrpSpPr>
          <p:grpSpPr>
            <a:xfrm rot="3414734">
              <a:off x="7504341" y="4779385"/>
              <a:ext cx="191642" cy="191632"/>
              <a:chOff x="5939341" y="4763875"/>
              <a:chExt cx="191650" cy="191640"/>
            </a:xfrm>
          </p:grpSpPr>
          <p:sp>
            <p:nvSpPr>
              <p:cNvPr id="390" name="Google Shape;390;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3" name="Google Shape;393;p5"/>
            <p:cNvGrpSpPr/>
            <p:nvPr/>
          </p:nvGrpSpPr>
          <p:grpSpPr>
            <a:xfrm rot="-570904">
              <a:off x="8764730" y="3055926"/>
              <a:ext cx="191642" cy="191632"/>
              <a:chOff x="5939341" y="4763875"/>
              <a:chExt cx="191650" cy="191640"/>
            </a:xfrm>
          </p:grpSpPr>
          <p:sp>
            <p:nvSpPr>
              <p:cNvPr id="394" name="Google Shape;394;p5"/>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5"/>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5"/>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7" name="Google Shape;397;p5"/>
          <p:cNvSpPr txBox="1">
            <a:spLocks noGrp="1"/>
          </p:cNvSpPr>
          <p:nvPr>
            <p:ph type="subTitle" idx="1"/>
          </p:nvPr>
        </p:nvSpPr>
        <p:spPr>
          <a:xfrm>
            <a:off x="45720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600"/>
              <a:buChar char="■"/>
              <a:defRPr sz="1600"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8" name="Google Shape;398;p5"/>
          <p:cNvSpPr txBox="1">
            <a:spLocks noGrp="1"/>
          </p:cNvSpPr>
          <p:nvPr>
            <p:ph type="subTitle" idx="2"/>
          </p:nvPr>
        </p:nvSpPr>
        <p:spPr>
          <a:xfrm>
            <a:off x="658500" y="1311825"/>
            <a:ext cx="3913500" cy="3169800"/>
          </a:xfrm>
          <a:prstGeom prst="rect">
            <a:avLst/>
          </a:prstGeom>
        </p:spPr>
        <p:txBody>
          <a:bodyPr spcFirstLastPara="1" wrap="square" lIns="91425" tIns="91425" rIns="91425" bIns="91425" anchor="t" anchorCtr="0">
            <a:noAutofit/>
          </a:bodyPr>
          <a:lstStyle>
            <a:lvl1pPr lvl="0" rtl="0">
              <a:lnSpc>
                <a:spcPct val="115000"/>
              </a:lnSpc>
              <a:spcBef>
                <a:spcPts val="0"/>
              </a:spcBef>
              <a:spcAft>
                <a:spcPts val="0"/>
              </a:spcAft>
              <a:buSzPts val="1400"/>
              <a:buChar char="■"/>
              <a:defRPr b="0"/>
            </a:lvl1pPr>
            <a:lvl2pPr lvl="1" algn="ctr" rtl="0">
              <a:lnSpc>
                <a:spcPct val="100000"/>
              </a:lnSpc>
              <a:spcBef>
                <a:spcPts val="0"/>
              </a:spcBef>
              <a:spcAft>
                <a:spcPts val="0"/>
              </a:spcAft>
              <a:buSzPts val="1400"/>
              <a:buChar char="○"/>
              <a:defRPr sz="2800"/>
            </a:lvl2pPr>
            <a:lvl3pPr lvl="2" algn="ctr" rtl="0">
              <a:lnSpc>
                <a:spcPct val="100000"/>
              </a:lnSpc>
              <a:spcBef>
                <a:spcPts val="0"/>
              </a:spcBef>
              <a:spcAft>
                <a:spcPts val="0"/>
              </a:spcAft>
              <a:buSzPts val="1400"/>
              <a:buChar char="■"/>
              <a:defRPr sz="2800"/>
            </a:lvl3pPr>
            <a:lvl4pPr lvl="3" algn="ctr" rtl="0">
              <a:lnSpc>
                <a:spcPct val="100000"/>
              </a:lnSpc>
              <a:spcBef>
                <a:spcPts val="0"/>
              </a:spcBef>
              <a:spcAft>
                <a:spcPts val="0"/>
              </a:spcAft>
              <a:buSzPts val="1400"/>
              <a:buChar char="●"/>
              <a:defRPr sz="2800"/>
            </a:lvl4pPr>
            <a:lvl5pPr lvl="4" algn="ctr" rtl="0">
              <a:lnSpc>
                <a:spcPct val="100000"/>
              </a:lnSpc>
              <a:spcBef>
                <a:spcPts val="0"/>
              </a:spcBef>
              <a:spcAft>
                <a:spcPts val="0"/>
              </a:spcAft>
              <a:buSzPts val="1400"/>
              <a:buChar char="○"/>
              <a:defRPr sz="2800"/>
            </a:lvl5pPr>
            <a:lvl6pPr lvl="5" algn="ctr" rtl="0">
              <a:lnSpc>
                <a:spcPct val="100000"/>
              </a:lnSpc>
              <a:spcBef>
                <a:spcPts val="0"/>
              </a:spcBef>
              <a:spcAft>
                <a:spcPts val="0"/>
              </a:spcAft>
              <a:buSzPts val="1400"/>
              <a:buChar char="■"/>
              <a:defRPr sz="2800"/>
            </a:lvl6pPr>
            <a:lvl7pPr lvl="6" algn="ctr" rtl="0">
              <a:lnSpc>
                <a:spcPct val="100000"/>
              </a:lnSpc>
              <a:spcBef>
                <a:spcPts val="0"/>
              </a:spcBef>
              <a:spcAft>
                <a:spcPts val="0"/>
              </a:spcAft>
              <a:buSzPts val="1400"/>
              <a:buChar char="●"/>
              <a:defRPr sz="2800"/>
            </a:lvl7pPr>
            <a:lvl8pPr lvl="7" algn="ctr" rtl="0">
              <a:lnSpc>
                <a:spcPct val="100000"/>
              </a:lnSpc>
              <a:spcBef>
                <a:spcPts val="0"/>
              </a:spcBef>
              <a:spcAft>
                <a:spcPts val="0"/>
              </a:spcAft>
              <a:buSzPts val="1400"/>
              <a:buChar char="○"/>
              <a:defRPr sz="2800"/>
            </a:lvl8pPr>
            <a:lvl9pPr lvl="8" algn="ctr" rtl="0">
              <a:lnSpc>
                <a:spcPct val="100000"/>
              </a:lnSpc>
              <a:spcBef>
                <a:spcPts val="0"/>
              </a:spcBef>
              <a:spcAft>
                <a:spcPts val="0"/>
              </a:spcAft>
              <a:buSzPts val="1400"/>
              <a:buChar char="■"/>
              <a:defRPr sz="2800"/>
            </a:lvl9pPr>
          </a:lstStyle>
          <a:p>
            <a:endParaRPr/>
          </a:p>
        </p:txBody>
      </p:sp>
      <p:sp>
        <p:nvSpPr>
          <p:cNvPr id="399" name="Google Shape;399;p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00"/>
        <p:cNvGrpSpPr/>
        <p:nvPr/>
      </p:nvGrpSpPr>
      <p:grpSpPr>
        <a:xfrm>
          <a:off x="0" y="0"/>
          <a:ext cx="0" cy="0"/>
          <a:chOff x="0" y="0"/>
          <a:chExt cx="0" cy="0"/>
        </a:xfrm>
      </p:grpSpPr>
      <p:sp>
        <p:nvSpPr>
          <p:cNvPr id="401" name="Google Shape;401;p6"/>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30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02" name="Google Shape;402;p6"/>
          <p:cNvGrpSpPr/>
          <p:nvPr/>
        </p:nvGrpSpPr>
        <p:grpSpPr>
          <a:xfrm>
            <a:off x="-327537" y="-281809"/>
            <a:ext cx="10314507" cy="5672434"/>
            <a:chOff x="-327537" y="-281809"/>
            <a:chExt cx="10314507" cy="5672434"/>
          </a:xfrm>
        </p:grpSpPr>
        <p:sp>
          <p:nvSpPr>
            <p:cNvPr id="403" name="Google Shape;403;p6"/>
            <p:cNvSpPr/>
            <p:nvPr/>
          </p:nvSpPr>
          <p:spPr>
            <a:xfrm>
              <a:off x="7680170"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404" name="Google Shape;404;p6"/>
            <p:cNvSpPr/>
            <p:nvPr/>
          </p:nvSpPr>
          <p:spPr>
            <a:xfrm rot="-5400000">
              <a:off x="8548500" y="4473775"/>
              <a:ext cx="505200" cy="346500"/>
            </a:xfrm>
            <a:prstGeom prst="triangle">
              <a:avLst>
                <a:gd name="adj" fmla="val 50000"/>
              </a:avLst>
            </a:prstGeom>
            <a:solidFill>
              <a:schemeClr val="accent3"/>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6"/>
            <p:cNvSpPr/>
            <p:nvPr/>
          </p:nvSpPr>
          <p:spPr>
            <a:xfrm>
              <a:off x="-327537" y="4411425"/>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06" name="Google Shape;406;p6"/>
            <p:cNvGrpSpPr/>
            <p:nvPr/>
          </p:nvGrpSpPr>
          <p:grpSpPr>
            <a:xfrm>
              <a:off x="8652591" y="1050540"/>
              <a:ext cx="1026550" cy="979208"/>
              <a:chOff x="-53484" y="876090"/>
              <a:chExt cx="1026550" cy="979208"/>
            </a:xfrm>
          </p:grpSpPr>
          <p:grpSp>
            <p:nvGrpSpPr>
              <p:cNvPr id="407" name="Google Shape;407;p6"/>
              <p:cNvGrpSpPr/>
              <p:nvPr/>
            </p:nvGrpSpPr>
            <p:grpSpPr>
              <a:xfrm>
                <a:off x="910941" y="876090"/>
                <a:ext cx="62125" cy="979208"/>
                <a:chOff x="910941" y="876090"/>
                <a:chExt cx="62125" cy="979208"/>
              </a:xfrm>
            </p:grpSpPr>
            <p:sp>
              <p:nvSpPr>
                <p:cNvPr id="408" name="Google Shape;40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7" name="Google Shape;417;p6"/>
              <p:cNvGrpSpPr/>
              <p:nvPr/>
            </p:nvGrpSpPr>
            <p:grpSpPr>
              <a:xfrm>
                <a:off x="773166" y="876090"/>
                <a:ext cx="62125" cy="979208"/>
                <a:chOff x="910941" y="876090"/>
                <a:chExt cx="62125" cy="979208"/>
              </a:xfrm>
            </p:grpSpPr>
            <p:sp>
              <p:nvSpPr>
                <p:cNvPr id="418" name="Google Shape;41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7" name="Google Shape;427;p6"/>
              <p:cNvGrpSpPr/>
              <p:nvPr/>
            </p:nvGrpSpPr>
            <p:grpSpPr>
              <a:xfrm>
                <a:off x="635391" y="876090"/>
                <a:ext cx="62125" cy="979208"/>
                <a:chOff x="910941" y="876090"/>
                <a:chExt cx="62125" cy="979208"/>
              </a:xfrm>
            </p:grpSpPr>
            <p:sp>
              <p:nvSpPr>
                <p:cNvPr id="428" name="Google Shape;42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 name="Google Shape;437;p6"/>
              <p:cNvGrpSpPr/>
              <p:nvPr/>
            </p:nvGrpSpPr>
            <p:grpSpPr>
              <a:xfrm>
                <a:off x="497616" y="876090"/>
                <a:ext cx="62125" cy="979208"/>
                <a:chOff x="910941" y="876090"/>
                <a:chExt cx="62125" cy="979208"/>
              </a:xfrm>
            </p:grpSpPr>
            <p:sp>
              <p:nvSpPr>
                <p:cNvPr id="438" name="Google Shape;43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 name="Google Shape;447;p6"/>
              <p:cNvGrpSpPr/>
              <p:nvPr/>
            </p:nvGrpSpPr>
            <p:grpSpPr>
              <a:xfrm>
                <a:off x="359841" y="876090"/>
                <a:ext cx="62125" cy="979208"/>
                <a:chOff x="910941" y="876090"/>
                <a:chExt cx="62125" cy="979208"/>
              </a:xfrm>
            </p:grpSpPr>
            <p:sp>
              <p:nvSpPr>
                <p:cNvPr id="448" name="Google Shape;44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57" name="Google Shape;457;p6"/>
              <p:cNvGrpSpPr/>
              <p:nvPr/>
            </p:nvGrpSpPr>
            <p:grpSpPr>
              <a:xfrm>
                <a:off x="222066" y="876090"/>
                <a:ext cx="62125" cy="979208"/>
                <a:chOff x="910941" y="876090"/>
                <a:chExt cx="62125" cy="979208"/>
              </a:xfrm>
            </p:grpSpPr>
            <p:sp>
              <p:nvSpPr>
                <p:cNvPr id="458" name="Google Shape;45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7" name="Google Shape;467;p6"/>
              <p:cNvGrpSpPr/>
              <p:nvPr/>
            </p:nvGrpSpPr>
            <p:grpSpPr>
              <a:xfrm>
                <a:off x="84291" y="876090"/>
                <a:ext cx="62125" cy="979208"/>
                <a:chOff x="910941" y="876090"/>
                <a:chExt cx="62125" cy="979208"/>
              </a:xfrm>
            </p:grpSpPr>
            <p:sp>
              <p:nvSpPr>
                <p:cNvPr id="468" name="Google Shape;46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7" name="Google Shape;477;p6"/>
              <p:cNvGrpSpPr/>
              <p:nvPr/>
            </p:nvGrpSpPr>
            <p:grpSpPr>
              <a:xfrm>
                <a:off x="-53484" y="876090"/>
                <a:ext cx="62125" cy="979208"/>
                <a:chOff x="910941" y="876090"/>
                <a:chExt cx="62125" cy="979208"/>
              </a:xfrm>
            </p:grpSpPr>
            <p:sp>
              <p:nvSpPr>
                <p:cNvPr id="478" name="Google Shape;478;p6"/>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6"/>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6"/>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6"/>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6"/>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6"/>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6"/>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6"/>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6"/>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87" name="Google Shape;487;p6"/>
            <p:cNvSpPr/>
            <p:nvPr/>
          </p:nvSpPr>
          <p:spPr>
            <a:xfrm rot="-8672170">
              <a:off x="15056" y="195947"/>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6"/>
            <p:cNvSpPr/>
            <p:nvPr/>
          </p:nvSpPr>
          <p:spPr>
            <a:xfrm rot="-3328573">
              <a:off x="83316" y="38181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6"/>
            <p:cNvSpPr/>
            <p:nvPr/>
          </p:nvSpPr>
          <p:spPr>
            <a:xfrm rot="-1652973">
              <a:off x="963574" y="5179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6"/>
            <p:cNvSpPr/>
            <p:nvPr/>
          </p:nvSpPr>
          <p:spPr>
            <a:xfrm rot="-1652973">
              <a:off x="5916524"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6"/>
            <p:cNvSpPr/>
            <p:nvPr/>
          </p:nvSpPr>
          <p:spPr>
            <a:xfrm rot="2518477">
              <a:off x="8270519"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6"/>
            <p:cNvSpPr/>
            <p:nvPr/>
          </p:nvSpPr>
          <p:spPr>
            <a:xfrm rot="-1582539">
              <a:off x="8629252" y="383119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6"/>
            <p:cNvSpPr/>
            <p:nvPr/>
          </p:nvSpPr>
          <p:spPr>
            <a:xfrm rot="-1582539">
              <a:off x="6893702" y="372"/>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6"/>
            <p:cNvSpPr/>
            <p:nvPr/>
          </p:nvSpPr>
          <p:spPr>
            <a:xfrm rot="9879501">
              <a:off x="677347" y="43568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495" name="Google Shape;495;p6"/>
            <p:cNvGrpSpPr/>
            <p:nvPr/>
          </p:nvGrpSpPr>
          <p:grpSpPr>
            <a:xfrm rot="3414734">
              <a:off x="647502" y="31752"/>
              <a:ext cx="182811" cy="270968"/>
              <a:chOff x="5702661" y="3854400"/>
              <a:chExt cx="182819" cy="270980"/>
            </a:xfrm>
          </p:grpSpPr>
          <p:sp>
            <p:nvSpPr>
              <p:cNvPr id="496" name="Google Shape;496;p6"/>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6"/>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6"/>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99" name="Google Shape;499;p6"/>
            <p:cNvGrpSpPr/>
            <p:nvPr/>
          </p:nvGrpSpPr>
          <p:grpSpPr>
            <a:xfrm rot="8597638">
              <a:off x="7735764" y="4821282"/>
              <a:ext cx="191647" cy="191637"/>
              <a:chOff x="5939341" y="4763875"/>
              <a:chExt cx="191650" cy="191640"/>
            </a:xfrm>
          </p:grpSpPr>
          <p:sp>
            <p:nvSpPr>
              <p:cNvPr id="500" name="Google Shape;500;p6"/>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6"/>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6"/>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03" name="Google Shape;503;p6"/>
            <p:cNvGrpSpPr/>
            <p:nvPr/>
          </p:nvGrpSpPr>
          <p:grpSpPr>
            <a:xfrm>
              <a:off x="7849900" y="-177547"/>
              <a:ext cx="2029742" cy="983721"/>
              <a:chOff x="7531092" y="-260751"/>
              <a:chExt cx="2029742" cy="983721"/>
            </a:xfrm>
          </p:grpSpPr>
          <p:sp>
            <p:nvSpPr>
              <p:cNvPr id="504" name="Google Shape;504;p6"/>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6"/>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6"/>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6"/>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6"/>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6"/>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6"/>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6"/>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6"/>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6"/>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6"/>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6"/>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6"/>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6"/>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6"/>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6"/>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20"/>
        <p:cNvGrpSpPr/>
        <p:nvPr/>
      </p:nvGrpSpPr>
      <p:grpSpPr>
        <a:xfrm>
          <a:off x="0" y="0"/>
          <a:ext cx="0" cy="0"/>
          <a:chOff x="0" y="0"/>
          <a:chExt cx="0" cy="0"/>
        </a:xfrm>
      </p:grpSpPr>
      <p:grpSp>
        <p:nvGrpSpPr>
          <p:cNvPr id="521" name="Google Shape;521;p7"/>
          <p:cNvGrpSpPr/>
          <p:nvPr/>
        </p:nvGrpSpPr>
        <p:grpSpPr>
          <a:xfrm>
            <a:off x="-803397" y="136841"/>
            <a:ext cx="11120147" cy="6036684"/>
            <a:chOff x="-803397" y="136841"/>
            <a:chExt cx="11120147" cy="6036684"/>
          </a:xfrm>
        </p:grpSpPr>
        <p:grpSp>
          <p:nvGrpSpPr>
            <p:cNvPr id="522" name="Google Shape;522;p7"/>
            <p:cNvGrpSpPr/>
            <p:nvPr/>
          </p:nvGrpSpPr>
          <p:grpSpPr>
            <a:xfrm>
              <a:off x="8321150" y="4177925"/>
              <a:ext cx="1995600" cy="1995600"/>
              <a:chOff x="6794775" y="4071975"/>
              <a:chExt cx="1995600" cy="1995600"/>
            </a:xfrm>
          </p:grpSpPr>
          <p:sp>
            <p:nvSpPr>
              <p:cNvPr id="523" name="Google Shape;523;p7"/>
              <p:cNvSpPr/>
              <p:nvPr/>
            </p:nvSpPr>
            <p:spPr>
              <a:xfrm>
                <a:off x="6794775" y="4071975"/>
                <a:ext cx="1995600" cy="1995600"/>
              </a:xfrm>
              <a:prstGeom prst="donut">
                <a:avLst>
                  <a:gd name="adj" fmla="val 25000"/>
                </a:avLst>
              </a:prstGeom>
              <a:solidFill>
                <a:schemeClr val="accent3"/>
              </a:solidFill>
              <a:ln>
                <a:noFill/>
              </a:ln>
              <a:effectLst>
                <a:outerShdw dist="85725" dir="87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7"/>
              <p:cNvSpPr/>
              <p:nvPr/>
            </p:nvSpPr>
            <p:spPr>
              <a:xfrm>
                <a:off x="7452541" y="5870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7"/>
              <p:cNvSpPr/>
              <p:nvPr/>
            </p:nvSpPr>
            <p:spPr>
              <a:xfrm>
                <a:off x="74298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7"/>
              <p:cNvSpPr/>
              <p:nvPr/>
            </p:nvSpPr>
            <p:spPr>
              <a:xfrm>
                <a:off x="7732266" y="5772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7"/>
              <p:cNvSpPr/>
              <p:nvPr/>
            </p:nvSpPr>
            <p:spPr>
              <a:xfrm>
                <a:off x="7195541" y="56813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7"/>
              <p:cNvSpPr/>
              <p:nvPr/>
            </p:nvSpPr>
            <p:spPr>
              <a:xfrm>
                <a:off x="723331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7"/>
              <p:cNvSpPr/>
              <p:nvPr/>
            </p:nvSpPr>
            <p:spPr>
              <a:xfrm>
                <a:off x="6968766" y="53033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7"/>
              <p:cNvSpPr/>
              <p:nvPr/>
            </p:nvSpPr>
            <p:spPr>
              <a:xfrm>
                <a:off x="7127491" y="50690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7"/>
              <p:cNvSpPr/>
              <p:nvPr/>
            </p:nvSpPr>
            <p:spPr>
              <a:xfrm>
                <a:off x="6923366" y="50917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7"/>
              <p:cNvSpPr/>
              <p:nvPr/>
            </p:nvSpPr>
            <p:spPr>
              <a:xfrm>
                <a:off x="7036766" y="4805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7"/>
              <p:cNvSpPr/>
              <p:nvPr/>
            </p:nvSpPr>
            <p:spPr>
              <a:xfrm>
                <a:off x="7225766" y="463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7"/>
              <p:cNvSpPr/>
              <p:nvPr/>
            </p:nvSpPr>
            <p:spPr>
              <a:xfrm>
                <a:off x="7067016" y="54621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7"/>
              <p:cNvSpPr/>
              <p:nvPr/>
            </p:nvSpPr>
            <p:spPr>
              <a:xfrm>
                <a:off x="8140466" y="5688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7"/>
              <p:cNvSpPr/>
              <p:nvPr/>
            </p:nvSpPr>
            <p:spPr>
              <a:xfrm>
                <a:off x="7891016" y="5840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7"/>
              <p:cNvSpPr/>
              <p:nvPr/>
            </p:nvSpPr>
            <p:spPr>
              <a:xfrm>
                <a:off x="7898566" y="56435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7"/>
              <p:cNvSpPr/>
              <p:nvPr/>
            </p:nvSpPr>
            <p:spPr>
              <a:xfrm>
                <a:off x="7142616" y="44189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7"/>
              <p:cNvSpPr/>
              <p:nvPr/>
            </p:nvSpPr>
            <p:spPr>
              <a:xfrm>
                <a:off x="7392066" y="43743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7"/>
              <p:cNvSpPr/>
              <p:nvPr/>
            </p:nvSpPr>
            <p:spPr>
              <a:xfrm>
                <a:off x="7770066" y="43509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7"/>
              <p:cNvSpPr/>
              <p:nvPr/>
            </p:nvSpPr>
            <p:spPr>
              <a:xfrm>
                <a:off x="7573491" y="4208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7"/>
              <p:cNvSpPr/>
              <p:nvPr/>
            </p:nvSpPr>
            <p:spPr>
              <a:xfrm>
                <a:off x="7951491" y="4184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7"/>
              <p:cNvSpPr/>
              <p:nvPr/>
            </p:nvSpPr>
            <p:spPr>
              <a:xfrm>
                <a:off x="8110241" y="44870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7"/>
              <p:cNvSpPr/>
              <p:nvPr/>
            </p:nvSpPr>
            <p:spPr>
              <a:xfrm>
                <a:off x="8374816" y="46608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7"/>
              <p:cNvSpPr/>
              <p:nvPr/>
            </p:nvSpPr>
            <p:spPr>
              <a:xfrm>
                <a:off x="8299241" y="43660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7"/>
              <p:cNvSpPr/>
              <p:nvPr/>
            </p:nvSpPr>
            <p:spPr>
              <a:xfrm>
                <a:off x="8231191" y="54848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7"/>
              <p:cNvSpPr/>
              <p:nvPr/>
            </p:nvSpPr>
            <p:spPr>
              <a:xfrm>
                <a:off x="8397491" y="52655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7"/>
              <p:cNvSpPr/>
              <p:nvPr/>
            </p:nvSpPr>
            <p:spPr>
              <a:xfrm>
                <a:off x="8405041" y="50161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7"/>
              <p:cNvSpPr/>
              <p:nvPr/>
            </p:nvSpPr>
            <p:spPr>
              <a:xfrm>
                <a:off x="8329466" y="5673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7"/>
              <p:cNvSpPr/>
              <p:nvPr/>
            </p:nvSpPr>
            <p:spPr>
              <a:xfrm>
                <a:off x="8535066" y="54168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7"/>
              <p:cNvSpPr/>
              <p:nvPr/>
            </p:nvSpPr>
            <p:spPr>
              <a:xfrm>
                <a:off x="8601616" y="507661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7"/>
              <p:cNvSpPr/>
              <p:nvPr/>
            </p:nvSpPr>
            <p:spPr>
              <a:xfrm>
                <a:off x="8548691" y="48044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7"/>
              <p:cNvSpPr/>
              <p:nvPr/>
            </p:nvSpPr>
            <p:spPr>
              <a:xfrm>
                <a:off x="8442866" y="451724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7"/>
              <p:cNvSpPr/>
              <p:nvPr/>
            </p:nvSpPr>
            <p:spPr>
              <a:xfrm>
                <a:off x="8087541" y="5847665"/>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7"/>
              <p:cNvSpPr/>
              <p:nvPr/>
            </p:nvSpPr>
            <p:spPr>
              <a:xfrm>
                <a:off x="7626416" y="56586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7"/>
              <p:cNvSpPr/>
              <p:nvPr/>
            </p:nvSpPr>
            <p:spPr>
              <a:xfrm>
                <a:off x="7732266" y="5908190"/>
                <a:ext cx="62100" cy="621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57" name="Google Shape;557;p7"/>
            <p:cNvGrpSpPr/>
            <p:nvPr/>
          </p:nvGrpSpPr>
          <p:grpSpPr>
            <a:xfrm>
              <a:off x="-803397" y="4680501"/>
              <a:ext cx="1545125" cy="947250"/>
              <a:chOff x="-498597" y="4604301"/>
              <a:chExt cx="1545125" cy="947250"/>
            </a:xfrm>
          </p:grpSpPr>
          <p:sp>
            <p:nvSpPr>
              <p:cNvPr id="558" name="Google Shape;558;p7"/>
              <p:cNvSpPr/>
              <p:nvPr/>
            </p:nvSpPr>
            <p:spPr>
              <a:xfrm>
                <a:off x="-498597" y="4604301"/>
                <a:ext cx="1545125" cy="947250"/>
              </a:xfrm>
              <a:custGeom>
                <a:avLst/>
                <a:gdLst/>
                <a:ahLst/>
                <a:cxnLst/>
                <a:rect l="l" t="t" r="r" b="b"/>
                <a:pathLst>
                  <a:path w="61805" h="37890" extrusionOk="0">
                    <a:moveTo>
                      <a:pt x="41971" y="36689"/>
                    </a:moveTo>
                    <a:cubicBezTo>
                      <a:pt x="47825" y="35499"/>
                      <a:pt x="53579" y="33515"/>
                      <a:pt x="56853" y="30141"/>
                    </a:cubicBezTo>
                    <a:cubicBezTo>
                      <a:pt x="60127" y="26768"/>
                      <a:pt x="62509" y="20516"/>
                      <a:pt x="61616" y="16448"/>
                    </a:cubicBezTo>
                    <a:cubicBezTo>
                      <a:pt x="60723" y="12380"/>
                      <a:pt x="56159" y="7023"/>
                      <a:pt x="51496" y="5733"/>
                    </a:cubicBezTo>
                    <a:cubicBezTo>
                      <a:pt x="46833" y="4443"/>
                      <a:pt x="39192" y="9577"/>
                      <a:pt x="33636" y="8709"/>
                    </a:cubicBezTo>
                    <a:cubicBezTo>
                      <a:pt x="28080" y="7841"/>
                      <a:pt x="22772" y="1566"/>
                      <a:pt x="18158" y="524"/>
                    </a:cubicBezTo>
                    <a:cubicBezTo>
                      <a:pt x="13544" y="-518"/>
                      <a:pt x="8980" y="-72"/>
                      <a:pt x="5954" y="2458"/>
                    </a:cubicBezTo>
                    <a:cubicBezTo>
                      <a:pt x="2928" y="4988"/>
                      <a:pt x="51" y="11090"/>
                      <a:pt x="1" y="15704"/>
                    </a:cubicBezTo>
                    <a:cubicBezTo>
                      <a:pt x="-48" y="20318"/>
                      <a:pt x="2036" y="26544"/>
                      <a:pt x="5657" y="30141"/>
                    </a:cubicBezTo>
                    <a:cubicBezTo>
                      <a:pt x="9279" y="33738"/>
                      <a:pt x="15678" y="36193"/>
                      <a:pt x="21730" y="37284"/>
                    </a:cubicBezTo>
                    <a:cubicBezTo>
                      <a:pt x="27782" y="38375"/>
                      <a:pt x="36117" y="37880"/>
                      <a:pt x="41971" y="36689"/>
                    </a:cubicBezTo>
                    <a:close/>
                  </a:path>
                </a:pathLst>
              </a:custGeom>
              <a:noFill/>
              <a:ln w="38100" cap="flat" cmpd="sng">
                <a:solidFill>
                  <a:schemeClr val="dk1"/>
                </a:solidFill>
                <a:prstDash val="solid"/>
                <a:round/>
                <a:headEnd type="none" w="med" len="med"/>
                <a:tailEnd type="none" w="med" len="med"/>
              </a:ln>
            </p:spPr>
          </p:sp>
          <p:sp>
            <p:nvSpPr>
              <p:cNvPr id="559" name="Google Shape;559;p7"/>
              <p:cNvSpPr/>
              <p:nvPr/>
            </p:nvSpPr>
            <p:spPr>
              <a:xfrm>
                <a:off x="-312648" y="4768565"/>
                <a:ext cx="1212050" cy="658075"/>
              </a:xfrm>
              <a:custGeom>
                <a:avLst/>
                <a:gdLst/>
                <a:ahLst/>
                <a:cxnLst/>
                <a:rect l="l" t="t" r="r" b="b"/>
                <a:pathLst>
                  <a:path w="48482" h="26323" extrusionOk="0">
                    <a:moveTo>
                      <a:pt x="34830" y="25653"/>
                    </a:moveTo>
                    <a:cubicBezTo>
                      <a:pt x="39444" y="24760"/>
                      <a:pt x="43612" y="22825"/>
                      <a:pt x="45844" y="20295"/>
                    </a:cubicBezTo>
                    <a:cubicBezTo>
                      <a:pt x="48077" y="17765"/>
                      <a:pt x="48969" y="13102"/>
                      <a:pt x="48225" y="10473"/>
                    </a:cubicBezTo>
                    <a:cubicBezTo>
                      <a:pt x="47481" y="7844"/>
                      <a:pt x="44703" y="5165"/>
                      <a:pt x="41379" y="4520"/>
                    </a:cubicBezTo>
                    <a:cubicBezTo>
                      <a:pt x="38055" y="3875"/>
                      <a:pt x="32995" y="7248"/>
                      <a:pt x="28282" y="6603"/>
                    </a:cubicBezTo>
                    <a:cubicBezTo>
                      <a:pt x="23569" y="5958"/>
                      <a:pt x="17169" y="1543"/>
                      <a:pt x="13101" y="650"/>
                    </a:cubicBezTo>
                    <a:cubicBezTo>
                      <a:pt x="9033" y="-243"/>
                      <a:pt x="6057" y="-367"/>
                      <a:pt x="3874" y="1245"/>
                    </a:cubicBezTo>
                    <a:cubicBezTo>
                      <a:pt x="1691" y="2857"/>
                      <a:pt x="-95" y="7149"/>
                      <a:pt x="4" y="10324"/>
                    </a:cubicBezTo>
                    <a:cubicBezTo>
                      <a:pt x="103" y="13499"/>
                      <a:pt x="1443" y="17740"/>
                      <a:pt x="4469" y="20295"/>
                    </a:cubicBezTo>
                    <a:cubicBezTo>
                      <a:pt x="7495" y="22850"/>
                      <a:pt x="13101" y="24760"/>
                      <a:pt x="18161" y="25653"/>
                    </a:cubicBezTo>
                    <a:cubicBezTo>
                      <a:pt x="23221" y="26546"/>
                      <a:pt x="30216" y="26546"/>
                      <a:pt x="34830" y="25653"/>
                    </a:cubicBezTo>
                    <a:close/>
                  </a:path>
                </a:pathLst>
              </a:custGeom>
              <a:noFill/>
              <a:ln w="38100" cap="flat" cmpd="sng">
                <a:solidFill>
                  <a:schemeClr val="dk1"/>
                </a:solidFill>
                <a:prstDash val="solid"/>
                <a:round/>
                <a:headEnd type="none" w="med" len="med"/>
                <a:tailEnd type="none" w="med" len="med"/>
              </a:ln>
            </p:spPr>
          </p:sp>
          <p:sp>
            <p:nvSpPr>
              <p:cNvPr id="560" name="Google Shape;560;p7"/>
              <p:cNvSpPr/>
              <p:nvPr/>
            </p:nvSpPr>
            <p:spPr>
              <a:xfrm>
                <a:off x="-242960" y="4859229"/>
                <a:ext cx="1091300" cy="514625"/>
              </a:xfrm>
              <a:custGeom>
                <a:avLst/>
                <a:gdLst/>
                <a:ahLst/>
                <a:cxnLst/>
                <a:rect l="l" t="t" r="r" b="b"/>
                <a:pathLst>
                  <a:path w="43652" h="20585" extrusionOk="0">
                    <a:moveTo>
                      <a:pt x="18945" y="20539"/>
                    </a:moveTo>
                    <a:cubicBezTo>
                      <a:pt x="24179" y="20787"/>
                      <a:pt x="33580" y="20043"/>
                      <a:pt x="37698" y="18158"/>
                    </a:cubicBezTo>
                    <a:cubicBezTo>
                      <a:pt x="41816" y="16273"/>
                      <a:pt x="43602" y="11659"/>
                      <a:pt x="43651" y="9228"/>
                    </a:cubicBezTo>
                    <a:cubicBezTo>
                      <a:pt x="43701" y="6797"/>
                      <a:pt x="40922" y="4267"/>
                      <a:pt x="37995" y="3572"/>
                    </a:cubicBezTo>
                    <a:cubicBezTo>
                      <a:pt x="35068" y="2878"/>
                      <a:pt x="29711" y="5160"/>
                      <a:pt x="26089" y="5061"/>
                    </a:cubicBezTo>
                    <a:cubicBezTo>
                      <a:pt x="22468" y="4962"/>
                      <a:pt x="19466" y="3820"/>
                      <a:pt x="16266" y="2977"/>
                    </a:cubicBezTo>
                    <a:cubicBezTo>
                      <a:pt x="13066" y="2134"/>
                      <a:pt x="9370" y="-49"/>
                      <a:pt x="6890" y="1"/>
                    </a:cubicBezTo>
                    <a:cubicBezTo>
                      <a:pt x="4410" y="51"/>
                      <a:pt x="2475" y="1564"/>
                      <a:pt x="1384" y="3275"/>
                    </a:cubicBezTo>
                    <a:cubicBezTo>
                      <a:pt x="293" y="4987"/>
                      <a:pt x="-476" y="8038"/>
                      <a:pt x="342" y="10270"/>
                    </a:cubicBezTo>
                    <a:cubicBezTo>
                      <a:pt x="1161" y="12502"/>
                      <a:pt x="3195" y="14958"/>
                      <a:pt x="6295" y="16669"/>
                    </a:cubicBezTo>
                    <a:cubicBezTo>
                      <a:pt x="9396" y="18381"/>
                      <a:pt x="13711" y="20291"/>
                      <a:pt x="18945" y="20539"/>
                    </a:cubicBezTo>
                    <a:close/>
                  </a:path>
                </a:pathLst>
              </a:custGeom>
              <a:noFill/>
              <a:ln w="38100" cap="flat" cmpd="sng">
                <a:solidFill>
                  <a:schemeClr val="dk1"/>
                </a:solidFill>
                <a:prstDash val="solid"/>
                <a:round/>
                <a:headEnd type="none" w="med" len="med"/>
                <a:tailEnd type="none" w="med" len="med"/>
              </a:ln>
            </p:spPr>
          </p:sp>
        </p:grpSp>
        <p:sp>
          <p:nvSpPr>
            <p:cNvPr id="561" name="Google Shape;561;p7"/>
            <p:cNvSpPr/>
            <p:nvPr/>
          </p:nvSpPr>
          <p:spPr>
            <a:xfrm>
              <a:off x="176550" y="4254125"/>
              <a:ext cx="505200" cy="346500"/>
            </a:xfrm>
            <a:prstGeom prst="triangle">
              <a:avLst>
                <a:gd name="adj" fmla="val 50000"/>
              </a:avLst>
            </a:prstGeom>
            <a:solidFill>
              <a:schemeClr val="accent1"/>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7"/>
            <p:cNvSpPr/>
            <p:nvPr/>
          </p:nvSpPr>
          <p:spPr>
            <a:xfrm>
              <a:off x="8557688" y="3644225"/>
              <a:ext cx="346500" cy="346500"/>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7"/>
            <p:cNvSpPr/>
            <p:nvPr/>
          </p:nvSpPr>
          <p:spPr>
            <a:xfrm rot="9879501">
              <a:off x="7849772" y="47785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64" name="Google Shape;564;p7"/>
            <p:cNvGrpSpPr/>
            <p:nvPr/>
          </p:nvGrpSpPr>
          <p:grpSpPr>
            <a:xfrm rot="-2700000">
              <a:off x="8808045" y="3301891"/>
              <a:ext cx="191648" cy="191638"/>
              <a:chOff x="5939341" y="4763875"/>
              <a:chExt cx="191650" cy="191640"/>
            </a:xfrm>
          </p:grpSpPr>
          <p:sp>
            <p:nvSpPr>
              <p:cNvPr id="565" name="Google Shape;565;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8" name="Google Shape;568;p7"/>
            <p:cNvGrpSpPr/>
            <p:nvPr/>
          </p:nvGrpSpPr>
          <p:grpSpPr>
            <a:xfrm rot="3414734">
              <a:off x="918991" y="4824360"/>
              <a:ext cx="191642" cy="191632"/>
              <a:chOff x="5939341" y="4763875"/>
              <a:chExt cx="191650" cy="191640"/>
            </a:xfrm>
          </p:grpSpPr>
          <p:sp>
            <p:nvSpPr>
              <p:cNvPr id="569" name="Google Shape;569;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2" name="Google Shape;572;p7"/>
            <p:cNvGrpSpPr/>
            <p:nvPr/>
          </p:nvGrpSpPr>
          <p:grpSpPr>
            <a:xfrm rot="-570904">
              <a:off x="8635117" y="268701"/>
              <a:ext cx="191642" cy="191632"/>
              <a:chOff x="5939341" y="4763875"/>
              <a:chExt cx="191650" cy="191640"/>
            </a:xfrm>
          </p:grpSpPr>
          <p:sp>
            <p:nvSpPr>
              <p:cNvPr id="573" name="Google Shape;573;p7"/>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7"/>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7"/>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 name="Google Shape;576;p7"/>
            <p:cNvGrpSpPr/>
            <p:nvPr/>
          </p:nvGrpSpPr>
          <p:grpSpPr>
            <a:xfrm rot="5400000">
              <a:off x="-108834" y="3256485"/>
              <a:ext cx="613200" cy="203475"/>
              <a:chOff x="502391" y="461197"/>
              <a:chExt cx="613200" cy="203475"/>
            </a:xfrm>
          </p:grpSpPr>
          <p:grpSp>
            <p:nvGrpSpPr>
              <p:cNvPr id="577" name="Google Shape;577;p7"/>
              <p:cNvGrpSpPr/>
              <p:nvPr/>
            </p:nvGrpSpPr>
            <p:grpSpPr>
              <a:xfrm>
                <a:off x="502391" y="602572"/>
                <a:ext cx="613200" cy="62100"/>
                <a:chOff x="502391" y="602572"/>
                <a:chExt cx="613200" cy="62100"/>
              </a:xfrm>
            </p:grpSpPr>
            <p:sp>
              <p:nvSpPr>
                <p:cNvPr id="578" name="Google Shape;578;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3" name="Google Shape;583;p7"/>
              <p:cNvGrpSpPr/>
              <p:nvPr/>
            </p:nvGrpSpPr>
            <p:grpSpPr>
              <a:xfrm>
                <a:off x="502391" y="461197"/>
                <a:ext cx="613200" cy="62100"/>
                <a:chOff x="502391" y="602572"/>
                <a:chExt cx="613200" cy="62100"/>
              </a:xfrm>
            </p:grpSpPr>
            <p:sp>
              <p:nvSpPr>
                <p:cNvPr id="584" name="Google Shape;584;p7"/>
                <p:cNvSpPr/>
                <p:nvPr/>
              </p:nvSpPr>
              <p:spPr>
                <a:xfrm>
                  <a:off x="10534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7"/>
                <p:cNvSpPr/>
                <p:nvPr/>
              </p:nvSpPr>
              <p:spPr>
                <a:xfrm>
                  <a:off x="91571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7"/>
                <p:cNvSpPr/>
                <p:nvPr/>
              </p:nvSpPr>
              <p:spPr>
                <a:xfrm>
                  <a:off x="77794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7"/>
                <p:cNvSpPr/>
                <p:nvPr/>
              </p:nvSpPr>
              <p:spPr>
                <a:xfrm>
                  <a:off x="640166"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7"/>
                <p:cNvSpPr/>
                <p:nvPr/>
              </p:nvSpPr>
              <p:spPr>
                <a:xfrm>
                  <a:off x="502391" y="60257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589" name="Google Shape;589;p7"/>
            <p:cNvSpPr/>
            <p:nvPr/>
          </p:nvSpPr>
          <p:spPr>
            <a:xfrm rot="6365449">
              <a:off x="1664422" y="4832253"/>
              <a:ext cx="405902" cy="84312"/>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7"/>
            <p:cNvSpPr/>
            <p:nvPr/>
          </p:nvSpPr>
          <p:spPr>
            <a:xfrm rot="10566086">
              <a:off x="3282435" y="4953686"/>
              <a:ext cx="405939" cy="8419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7"/>
            <p:cNvSpPr/>
            <p:nvPr/>
          </p:nvSpPr>
          <p:spPr>
            <a:xfrm rot="414903">
              <a:off x="7206102" y="4101743"/>
              <a:ext cx="406154" cy="8431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7"/>
            <p:cNvSpPr/>
            <p:nvPr/>
          </p:nvSpPr>
          <p:spPr>
            <a:xfrm rot="2700000">
              <a:off x="8811669" y="835234"/>
              <a:ext cx="406021" cy="84429"/>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7"/>
            <p:cNvSpPr/>
            <p:nvPr/>
          </p:nvSpPr>
          <p:spPr>
            <a:xfrm rot="-4668106">
              <a:off x="57671" y="343084"/>
              <a:ext cx="406068"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7"/>
            <p:cNvSpPr/>
            <p:nvPr/>
          </p:nvSpPr>
          <p:spPr>
            <a:xfrm rot="-218540">
              <a:off x="7871093" y="149655"/>
              <a:ext cx="406120" cy="84473"/>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595" name="Google Shape;595;p7"/>
            <p:cNvGrpSpPr/>
            <p:nvPr/>
          </p:nvGrpSpPr>
          <p:grpSpPr>
            <a:xfrm flipH="1">
              <a:off x="6042736" y="4600620"/>
              <a:ext cx="1323848" cy="358724"/>
              <a:chOff x="3111721" y="3719070"/>
              <a:chExt cx="2418429" cy="764055"/>
            </a:xfrm>
          </p:grpSpPr>
          <p:sp>
            <p:nvSpPr>
              <p:cNvPr id="596" name="Google Shape;596;p7"/>
              <p:cNvSpPr/>
              <p:nvPr/>
            </p:nvSpPr>
            <p:spPr>
              <a:xfrm>
                <a:off x="3141325" y="3938825"/>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dk1"/>
                </a:solidFill>
                <a:prstDash val="solid"/>
                <a:miter lim="8000"/>
                <a:headEnd type="none" w="med" len="med"/>
                <a:tailEnd type="none" w="med" len="med"/>
              </a:ln>
            </p:spPr>
          </p:sp>
          <p:sp>
            <p:nvSpPr>
              <p:cNvPr id="597" name="Google Shape;597;p7"/>
              <p:cNvSpPr/>
              <p:nvPr/>
            </p:nvSpPr>
            <p:spPr>
              <a:xfrm>
                <a:off x="3111721" y="3719070"/>
                <a:ext cx="2388825" cy="544300"/>
              </a:xfrm>
              <a:custGeom>
                <a:avLst/>
                <a:gdLst/>
                <a:ahLst/>
                <a:cxnLst/>
                <a:rect l="l" t="t" r="r" b="b"/>
                <a:pathLst>
                  <a:path w="95553" h="21772" extrusionOk="0">
                    <a:moveTo>
                      <a:pt x="0" y="21772"/>
                    </a:moveTo>
                    <a:lnTo>
                      <a:pt x="20260" y="605"/>
                    </a:lnTo>
                    <a:lnTo>
                      <a:pt x="38705" y="21469"/>
                    </a:lnTo>
                    <a:lnTo>
                      <a:pt x="56698" y="432"/>
                    </a:lnTo>
                    <a:lnTo>
                      <a:pt x="74084" y="21772"/>
                    </a:lnTo>
                    <a:lnTo>
                      <a:pt x="95553" y="0"/>
                    </a:lnTo>
                  </a:path>
                </a:pathLst>
              </a:custGeom>
              <a:noFill/>
              <a:ln w="152400" cap="flat" cmpd="sng">
                <a:solidFill>
                  <a:schemeClr val="accent2"/>
                </a:solidFill>
                <a:prstDash val="solid"/>
                <a:miter lim="8000"/>
                <a:headEnd type="none" w="med" len="med"/>
                <a:tailEnd type="none" w="med" len="med"/>
              </a:ln>
            </p:spPr>
          </p:sp>
        </p:grpSp>
      </p:grpSp>
      <p:sp>
        <p:nvSpPr>
          <p:cNvPr id="598" name="Google Shape;598;p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1600"/>
              </a:spcBef>
              <a:spcAft>
                <a:spcPts val="0"/>
              </a:spcAft>
              <a:buSzPts val="1600"/>
              <a:buFont typeface="Nunito Light"/>
              <a:buChar char="○"/>
              <a:defRPr/>
            </a:lvl2pPr>
            <a:lvl3pPr lvl="2" algn="ctr" rtl="0">
              <a:lnSpc>
                <a:spcPct val="100000"/>
              </a:lnSpc>
              <a:spcBef>
                <a:spcPts val="1600"/>
              </a:spcBef>
              <a:spcAft>
                <a:spcPts val="0"/>
              </a:spcAft>
              <a:buSzPts val="1500"/>
              <a:buFont typeface="Nunito Light"/>
              <a:buChar char="■"/>
              <a:defRPr/>
            </a:lvl3pPr>
            <a:lvl4pPr lvl="3" algn="ctr" rtl="0">
              <a:lnSpc>
                <a:spcPct val="100000"/>
              </a:lnSpc>
              <a:spcBef>
                <a:spcPts val="1600"/>
              </a:spcBef>
              <a:spcAft>
                <a:spcPts val="0"/>
              </a:spcAft>
              <a:buSzPts val="1500"/>
              <a:buFont typeface="Nunito Light"/>
              <a:buChar char="●"/>
              <a:defRPr/>
            </a:lvl4pPr>
            <a:lvl5pPr lvl="4" algn="ctr" rtl="0">
              <a:lnSpc>
                <a:spcPct val="100000"/>
              </a:lnSpc>
              <a:spcBef>
                <a:spcPts val="1600"/>
              </a:spcBef>
              <a:spcAft>
                <a:spcPts val="0"/>
              </a:spcAft>
              <a:buSzPts val="1400"/>
              <a:buFont typeface="Nunito Light"/>
              <a:buChar char="○"/>
              <a:defRPr/>
            </a:lvl5pPr>
            <a:lvl6pPr lvl="5" algn="ctr" rtl="0">
              <a:lnSpc>
                <a:spcPct val="100000"/>
              </a:lnSpc>
              <a:spcBef>
                <a:spcPts val="1600"/>
              </a:spcBef>
              <a:spcAft>
                <a:spcPts val="0"/>
              </a:spcAft>
              <a:buSzPts val="1400"/>
              <a:buFont typeface="Nunito Light"/>
              <a:buChar char="■"/>
              <a:defRPr/>
            </a:lvl6pPr>
            <a:lvl7pPr lvl="6" algn="ctr" rtl="0">
              <a:lnSpc>
                <a:spcPct val="100000"/>
              </a:lnSpc>
              <a:spcBef>
                <a:spcPts val="1600"/>
              </a:spcBef>
              <a:spcAft>
                <a:spcPts val="0"/>
              </a:spcAft>
              <a:buSzPts val="1300"/>
              <a:buFont typeface="Nunito Light"/>
              <a:buChar char="●"/>
              <a:defRPr/>
            </a:lvl7pPr>
            <a:lvl8pPr lvl="7" algn="ctr" rtl="0">
              <a:lnSpc>
                <a:spcPct val="100000"/>
              </a:lnSpc>
              <a:spcBef>
                <a:spcPts val="1600"/>
              </a:spcBef>
              <a:spcAft>
                <a:spcPts val="0"/>
              </a:spcAft>
              <a:buSzPts val="1300"/>
              <a:buFont typeface="Nunito Light"/>
              <a:buChar char="○"/>
              <a:defRPr/>
            </a:lvl8pPr>
            <a:lvl9pPr lvl="8" algn="ctr" rtl="0">
              <a:lnSpc>
                <a:spcPct val="100000"/>
              </a:lnSpc>
              <a:spcBef>
                <a:spcPts val="1600"/>
              </a:spcBef>
              <a:spcAft>
                <a:spcPts val="1600"/>
              </a:spcAft>
              <a:buSzPts val="1400"/>
              <a:buFont typeface="Nunito Light"/>
              <a:buChar char="■"/>
              <a:defRPr/>
            </a:lvl9pPr>
          </a:lstStyle>
          <a:p>
            <a:endParaRPr/>
          </a:p>
        </p:txBody>
      </p:sp>
      <p:sp>
        <p:nvSpPr>
          <p:cNvPr id="599" name="Google Shape;599;p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sz="2700"/>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600"/>
        <p:cNvGrpSpPr/>
        <p:nvPr/>
      </p:nvGrpSpPr>
      <p:grpSpPr>
        <a:xfrm>
          <a:off x="0" y="0"/>
          <a:ext cx="0" cy="0"/>
          <a:chOff x="0" y="0"/>
          <a:chExt cx="0" cy="0"/>
        </a:xfrm>
      </p:grpSpPr>
      <p:sp>
        <p:nvSpPr>
          <p:cNvPr id="601" name="Google Shape;601;p8"/>
          <p:cNvSpPr txBox="1">
            <a:spLocks noGrp="1"/>
          </p:cNvSpPr>
          <p:nvPr>
            <p:ph type="title"/>
          </p:nvPr>
        </p:nvSpPr>
        <p:spPr>
          <a:xfrm>
            <a:off x="2317950" y="1307100"/>
            <a:ext cx="4508100" cy="2529300"/>
          </a:xfrm>
          <a:prstGeom prst="rect">
            <a:avLst/>
          </a:prstGeom>
        </p:spPr>
        <p:txBody>
          <a:bodyPr spcFirstLastPara="1" wrap="square" lIns="91425" tIns="91425" rIns="91425" bIns="91425" anchor="ctr" anchorCtr="0">
            <a:noAutofit/>
          </a:bodyPr>
          <a:lstStyle>
            <a:lvl1pPr lvl="0" algn="ctr">
              <a:lnSpc>
                <a:spcPct val="80000"/>
              </a:lnSpc>
              <a:spcBef>
                <a:spcPts val="0"/>
              </a:spcBef>
              <a:spcAft>
                <a:spcPts val="0"/>
              </a:spcAft>
              <a:buSzPts val="60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grpSp>
        <p:nvGrpSpPr>
          <p:cNvPr id="602" name="Google Shape;602;p8"/>
          <p:cNvGrpSpPr/>
          <p:nvPr/>
        </p:nvGrpSpPr>
        <p:grpSpPr>
          <a:xfrm>
            <a:off x="-713659" y="-234933"/>
            <a:ext cx="9930138" cy="5797783"/>
            <a:chOff x="-713659" y="-234933"/>
            <a:chExt cx="9930138" cy="5797783"/>
          </a:xfrm>
        </p:grpSpPr>
        <p:grpSp>
          <p:nvGrpSpPr>
            <p:cNvPr id="603" name="Google Shape;603;p8"/>
            <p:cNvGrpSpPr/>
            <p:nvPr/>
          </p:nvGrpSpPr>
          <p:grpSpPr>
            <a:xfrm rot="-6061857" flipH="1">
              <a:off x="7614363" y="-164997"/>
              <a:ext cx="996863" cy="1036988"/>
              <a:chOff x="-87012" y="2672250"/>
              <a:chExt cx="1135350" cy="1181050"/>
            </a:xfrm>
          </p:grpSpPr>
          <p:sp>
            <p:nvSpPr>
              <p:cNvPr id="604" name="Google Shape;604;p8"/>
              <p:cNvSpPr/>
              <p:nvPr/>
            </p:nvSpPr>
            <p:spPr>
              <a:xfrm>
                <a:off x="-87012" y="2916100"/>
                <a:ext cx="937200" cy="9372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8"/>
              <p:cNvSpPr/>
              <p:nvPr/>
            </p:nvSpPr>
            <p:spPr>
              <a:xfrm>
                <a:off x="111138" y="2672250"/>
                <a:ext cx="937200" cy="9372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06" name="Google Shape;606;p8"/>
            <p:cNvSpPr/>
            <p:nvPr/>
          </p:nvSpPr>
          <p:spPr>
            <a:xfrm rot="5400000" flipH="1">
              <a:off x="-419412" y="-136110"/>
              <a:ext cx="1130400" cy="979200"/>
            </a:xfrm>
            <a:prstGeom prst="pie">
              <a:avLst>
                <a:gd name="adj1" fmla="val 10800078"/>
                <a:gd name="adj2" fmla="val 21582350"/>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07" name="Google Shape;607;p8"/>
            <p:cNvGrpSpPr/>
            <p:nvPr/>
          </p:nvGrpSpPr>
          <p:grpSpPr>
            <a:xfrm rot="-2700000" flipH="1">
              <a:off x="6639462" y="-3566"/>
              <a:ext cx="191648" cy="191638"/>
              <a:chOff x="5939341" y="4763875"/>
              <a:chExt cx="191650" cy="191640"/>
            </a:xfrm>
          </p:grpSpPr>
          <p:sp>
            <p:nvSpPr>
              <p:cNvPr id="608" name="Google Shape;608;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1" name="Google Shape;611;p8"/>
            <p:cNvGrpSpPr/>
            <p:nvPr/>
          </p:nvGrpSpPr>
          <p:grpSpPr>
            <a:xfrm rot="-10471184" flipH="1">
              <a:off x="8783710" y="718363"/>
              <a:ext cx="191644" cy="191634"/>
              <a:chOff x="5939341" y="4763875"/>
              <a:chExt cx="191650" cy="191640"/>
            </a:xfrm>
          </p:grpSpPr>
          <p:sp>
            <p:nvSpPr>
              <p:cNvPr id="612" name="Google Shape;612;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 name="Google Shape;615;p8"/>
            <p:cNvGrpSpPr/>
            <p:nvPr/>
          </p:nvGrpSpPr>
          <p:grpSpPr>
            <a:xfrm rot="-4437657" flipH="1">
              <a:off x="8673480" y="4260435"/>
              <a:ext cx="191655" cy="191645"/>
              <a:chOff x="5939341" y="4763875"/>
              <a:chExt cx="191650" cy="191640"/>
            </a:xfrm>
          </p:grpSpPr>
          <p:sp>
            <p:nvSpPr>
              <p:cNvPr id="616" name="Google Shape;616;p8"/>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8"/>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8"/>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9" name="Google Shape;619;p8"/>
            <p:cNvGrpSpPr/>
            <p:nvPr/>
          </p:nvGrpSpPr>
          <p:grpSpPr>
            <a:xfrm rot="5400000" flipH="1">
              <a:off x="-514008" y="4433800"/>
              <a:ext cx="1752900" cy="505200"/>
              <a:chOff x="-142475" y="4358675"/>
              <a:chExt cx="1752900" cy="505200"/>
            </a:xfrm>
          </p:grpSpPr>
          <p:sp>
            <p:nvSpPr>
              <p:cNvPr id="620" name="Google Shape;620;p8"/>
              <p:cNvSpPr/>
              <p:nvPr/>
            </p:nvSpPr>
            <p:spPr>
              <a:xfrm rot="5400000">
                <a:off x="481375" y="3734825"/>
                <a:ext cx="505200" cy="1752900"/>
              </a:xfrm>
              <a:prstGeom prst="rect">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8"/>
              <p:cNvSpPr/>
              <p:nvPr/>
            </p:nvSpPr>
            <p:spPr>
              <a:xfrm rot="-1291012">
                <a:off x="1391659" y="4468033"/>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8"/>
              <p:cNvSpPr/>
              <p:nvPr/>
            </p:nvSpPr>
            <p:spPr>
              <a:xfrm rot="10800000">
                <a:off x="837575" y="4566626"/>
                <a:ext cx="1572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8"/>
              <p:cNvSpPr/>
              <p:nvPr/>
            </p:nvSpPr>
            <p:spPr>
              <a:xfrm rot="5551085">
                <a:off x="-60476" y="4493703"/>
                <a:ext cx="157052" cy="6215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8"/>
              <p:cNvSpPr/>
              <p:nvPr/>
            </p:nvSpPr>
            <p:spPr>
              <a:xfrm rot="6905775">
                <a:off x="80884" y="4681898"/>
                <a:ext cx="157024" cy="6227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8"/>
              <p:cNvSpPr/>
              <p:nvPr/>
            </p:nvSpPr>
            <p:spPr>
              <a:xfrm rot="-9214904">
                <a:off x="176641" y="4493648"/>
                <a:ext cx="15710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8"/>
              <p:cNvSpPr/>
              <p:nvPr/>
            </p:nvSpPr>
            <p:spPr>
              <a:xfrm rot="2337028">
                <a:off x="341395" y="4686477"/>
                <a:ext cx="157004" cy="6208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8"/>
              <p:cNvSpPr/>
              <p:nvPr/>
            </p:nvSpPr>
            <p:spPr>
              <a:xfrm rot="-1047906">
                <a:off x="-102853" y="4701642"/>
                <a:ext cx="156935" cy="62244"/>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8"/>
              <p:cNvSpPr/>
              <p:nvPr/>
            </p:nvSpPr>
            <p:spPr>
              <a:xfrm rot="-1696711">
                <a:off x="463178" y="4448208"/>
                <a:ext cx="157042" cy="6227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8"/>
              <p:cNvSpPr/>
              <p:nvPr/>
            </p:nvSpPr>
            <p:spPr>
              <a:xfrm rot="4918699">
                <a:off x="551854" y="4655560"/>
                <a:ext cx="156936" cy="6211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8"/>
              <p:cNvSpPr/>
              <p:nvPr/>
            </p:nvSpPr>
            <p:spPr>
              <a:xfrm rot="-6664138">
                <a:off x="655525" y="4467959"/>
                <a:ext cx="156888" cy="6239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8"/>
              <p:cNvSpPr/>
              <p:nvPr/>
            </p:nvSpPr>
            <p:spPr>
              <a:xfrm rot="-1291012">
                <a:off x="790809" y="4716608"/>
                <a:ext cx="157044" cy="6222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8"/>
              <p:cNvSpPr/>
              <p:nvPr/>
            </p:nvSpPr>
            <p:spPr>
              <a:xfrm rot="2346269">
                <a:off x="1010025" y="4474676"/>
                <a:ext cx="156959" cy="6226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8"/>
              <p:cNvSpPr/>
              <p:nvPr/>
            </p:nvSpPr>
            <p:spPr>
              <a:xfrm rot="7222943">
                <a:off x="1036339" y="4675023"/>
                <a:ext cx="157187" cy="6225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8"/>
              <p:cNvSpPr/>
              <p:nvPr/>
            </p:nvSpPr>
            <p:spPr>
              <a:xfrm rot="5748514">
                <a:off x="1202864" y="462599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8"/>
              <p:cNvSpPr/>
              <p:nvPr/>
            </p:nvSpPr>
            <p:spPr>
              <a:xfrm rot="-8556292">
                <a:off x="1410670" y="4701637"/>
                <a:ext cx="157087" cy="6228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8"/>
              <p:cNvSpPr/>
              <p:nvPr/>
            </p:nvSpPr>
            <p:spPr>
              <a:xfrm rot="9191406">
                <a:off x="1198903" y="4425586"/>
                <a:ext cx="156973" cy="62118"/>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37" name="Google Shape;637;p8"/>
            <p:cNvSpPr/>
            <p:nvPr/>
          </p:nvSpPr>
          <p:spPr>
            <a:xfrm rot="-2127830" flipH="1">
              <a:off x="159506" y="1313179"/>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8"/>
            <p:cNvSpPr/>
            <p:nvPr/>
          </p:nvSpPr>
          <p:spPr>
            <a:xfrm rot="4882376" flipH="1">
              <a:off x="6739943" y="4913739"/>
              <a:ext cx="405994" cy="8434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8"/>
            <p:cNvSpPr/>
            <p:nvPr/>
          </p:nvSpPr>
          <p:spPr>
            <a:xfrm rot="9126560" flipH="1">
              <a:off x="4733219" y="4828982"/>
              <a:ext cx="405955" cy="8440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8"/>
            <p:cNvSpPr/>
            <p:nvPr/>
          </p:nvSpPr>
          <p:spPr>
            <a:xfrm rot="2363619" flipH="1">
              <a:off x="867744" y="4782462"/>
              <a:ext cx="406054"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8"/>
            <p:cNvSpPr/>
            <p:nvPr/>
          </p:nvSpPr>
          <p:spPr>
            <a:xfrm rot="-4283464" flipH="1">
              <a:off x="8848245" y="4782524"/>
              <a:ext cx="406133" cy="8424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8"/>
            <p:cNvSpPr/>
            <p:nvPr/>
          </p:nvSpPr>
          <p:spPr>
            <a:xfrm rot="-9562179" flipH="1">
              <a:off x="8808507" y="1436200"/>
              <a:ext cx="406145" cy="84305"/>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8"/>
            <p:cNvSpPr/>
            <p:nvPr/>
          </p:nvSpPr>
          <p:spPr>
            <a:xfrm rot="7232568" flipH="1">
              <a:off x="2254373" y="202492"/>
              <a:ext cx="406154" cy="843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8"/>
            <p:cNvSpPr/>
            <p:nvPr/>
          </p:nvSpPr>
          <p:spPr>
            <a:xfrm rot="-10120408" flipH="1">
              <a:off x="5551471" y="202432"/>
              <a:ext cx="406313" cy="8442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8"/>
            <p:cNvSpPr/>
            <p:nvPr/>
          </p:nvSpPr>
          <p:spPr>
            <a:xfrm rot="8100000" flipH="1">
              <a:off x="836113" y="180190"/>
              <a:ext cx="346624" cy="346624"/>
            </a:xfrm>
            <a:prstGeom prst="mathPlus">
              <a:avLst>
                <a:gd name="adj1" fmla="val 2352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8"/>
            <p:cNvSpPr/>
            <p:nvPr/>
          </p:nvSpPr>
          <p:spPr>
            <a:xfrm rot="6540133" flipH="1">
              <a:off x="7232958" y="148835"/>
              <a:ext cx="191643" cy="191643"/>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647" name="Google Shape;647;p8"/>
            <p:cNvGrpSpPr/>
            <p:nvPr/>
          </p:nvGrpSpPr>
          <p:grpSpPr>
            <a:xfrm rot="10800000" flipH="1">
              <a:off x="-713659" y="2169092"/>
              <a:ext cx="1026550" cy="979208"/>
              <a:chOff x="-53484" y="876090"/>
              <a:chExt cx="1026550" cy="979208"/>
            </a:xfrm>
          </p:grpSpPr>
          <p:grpSp>
            <p:nvGrpSpPr>
              <p:cNvPr id="648" name="Google Shape;648;p8"/>
              <p:cNvGrpSpPr/>
              <p:nvPr/>
            </p:nvGrpSpPr>
            <p:grpSpPr>
              <a:xfrm>
                <a:off x="910941" y="876090"/>
                <a:ext cx="62125" cy="979208"/>
                <a:chOff x="910941" y="876090"/>
                <a:chExt cx="62125" cy="979208"/>
              </a:xfrm>
            </p:grpSpPr>
            <p:sp>
              <p:nvSpPr>
                <p:cNvPr id="649" name="Google Shape;64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8" name="Google Shape;658;p8"/>
              <p:cNvGrpSpPr/>
              <p:nvPr/>
            </p:nvGrpSpPr>
            <p:grpSpPr>
              <a:xfrm>
                <a:off x="773166" y="876090"/>
                <a:ext cx="62125" cy="979208"/>
                <a:chOff x="910941" y="876090"/>
                <a:chExt cx="62125" cy="979208"/>
              </a:xfrm>
            </p:grpSpPr>
            <p:sp>
              <p:nvSpPr>
                <p:cNvPr id="659" name="Google Shape;65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 name="Google Shape;66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 name="Google Shape;66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 name="Google Shape;668;p8"/>
              <p:cNvGrpSpPr/>
              <p:nvPr/>
            </p:nvGrpSpPr>
            <p:grpSpPr>
              <a:xfrm>
                <a:off x="635391" y="876090"/>
                <a:ext cx="62125" cy="979208"/>
                <a:chOff x="910941" y="876090"/>
                <a:chExt cx="62125" cy="979208"/>
              </a:xfrm>
            </p:grpSpPr>
            <p:sp>
              <p:nvSpPr>
                <p:cNvPr id="669" name="Google Shape;66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8" name="Google Shape;678;p8"/>
              <p:cNvGrpSpPr/>
              <p:nvPr/>
            </p:nvGrpSpPr>
            <p:grpSpPr>
              <a:xfrm>
                <a:off x="497616" y="876090"/>
                <a:ext cx="62125" cy="979208"/>
                <a:chOff x="910941" y="876090"/>
                <a:chExt cx="62125" cy="979208"/>
              </a:xfrm>
            </p:grpSpPr>
            <p:sp>
              <p:nvSpPr>
                <p:cNvPr id="679" name="Google Shape;67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 name="Google Shape;688;p8"/>
              <p:cNvGrpSpPr/>
              <p:nvPr/>
            </p:nvGrpSpPr>
            <p:grpSpPr>
              <a:xfrm>
                <a:off x="359841" y="876090"/>
                <a:ext cx="62125" cy="979208"/>
                <a:chOff x="910941" y="876090"/>
                <a:chExt cx="62125" cy="979208"/>
              </a:xfrm>
            </p:grpSpPr>
            <p:sp>
              <p:nvSpPr>
                <p:cNvPr id="689" name="Google Shape;68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8" name="Google Shape;698;p8"/>
              <p:cNvGrpSpPr/>
              <p:nvPr/>
            </p:nvGrpSpPr>
            <p:grpSpPr>
              <a:xfrm>
                <a:off x="222066" y="876090"/>
                <a:ext cx="62125" cy="979208"/>
                <a:chOff x="910941" y="876090"/>
                <a:chExt cx="62125" cy="979208"/>
              </a:xfrm>
            </p:grpSpPr>
            <p:sp>
              <p:nvSpPr>
                <p:cNvPr id="699" name="Google Shape;69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8" name="Google Shape;708;p8"/>
              <p:cNvGrpSpPr/>
              <p:nvPr/>
            </p:nvGrpSpPr>
            <p:grpSpPr>
              <a:xfrm>
                <a:off x="84291" y="876090"/>
                <a:ext cx="62125" cy="979208"/>
                <a:chOff x="910941" y="876090"/>
                <a:chExt cx="62125" cy="979208"/>
              </a:xfrm>
            </p:grpSpPr>
            <p:sp>
              <p:nvSpPr>
                <p:cNvPr id="709" name="Google Shape;70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 name="Google Shape;718;p8"/>
              <p:cNvGrpSpPr/>
              <p:nvPr/>
            </p:nvGrpSpPr>
            <p:grpSpPr>
              <a:xfrm>
                <a:off x="-53484" y="876090"/>
                <a:ext cx="62125" cy="979208"/>
                <a:chOff x="910941" y="876090"/>
                <a:chExt cx="62125" cy="979208"/>
              </a:xfrm>
            </p:grpSpPr>
            <p:sp>
              <p:nvSpPr>
                <p:cNvPr id="719" name="Google Shape;719;p8"/>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8"/>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8"/>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8"/>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8"/>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8"/>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8"/>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8"/>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8"/>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8" name="Google Shape;728;p8"/>
            <p:cNvSpPr/>
            <p:nvPr/>
          </p:nvSpPr>
          <p:spPr>
            <a:xfrm rot="10800000" flipH="1">
              <a:off x="3755675" y="4697915"/>
              <a:ext cx="505200" cy="346500"/>
            </a:xfrm>
            <a:prstGeom prst="triangle">
              <a:avLst>
                <a:gd name="adj" fmla="val 50000"/>
              </a:avLst>
            </a:prstGeom>
            <a:solidFill>
              <a:schemeClr val="accent3"/>
            </a:solidFill>
            <a:ln>
              <a:noFill/>
            </a:ln>
            <a:effectLst>
              <a:outerShdw dist="123825" dir="930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29"/>
        <p:cNvGrpSpPr/>
        <p:nvPr/>
      </p:nvGrpSpPr>
      <p:grpSpPr>
        <a:xfrm>
          <a:off x="0" y="0"/>
          <a:ext cx="0" cy="0"/>
          <a:chOff x="0" y="0"/>
          <a:chExt cx="0" cy="0"/>
        </a:xfrm>
      </p:grpSpPr>
      <p:sp>
        <p:nvSpPr>
          <p:cNvPr id="730" name="Google Shape;730;p9"/>
          <p:cNvSpPr txBox="1">
            <a:spLocks noGrp="1"/>
          </p:cNvSpPr>
          <p:nvPr>
            <p:ph type="title"/>
          </p:nvPr>
        </p:nvSpPr>
        <p:spPr>
          <a:xfrm>
            <a:off x="2135550" y="1265300"/>
            <a:ext cx="4872900" cy="19644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6000"/>
              <a:buNone/>
              <a:defRPr sz="60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731" name="Google Shape;731;p9"/>
          <p:cNvSpPr txBox="1">
            <a:spLocks noGrp="1"/>
          </p:cNvSpPr>
          <p:nvPr>
            <p:ph type="subTitle" idx="1"/>
          </p:nvPr>
        </p:nvSpPr>
        <p:spPr>
          <a:xfrm>
            <a:off x="2135550" y="3153500"/>
            <a:ext cx="4872900" cy="671100"/>
          </a:xfrm>
          <a:prstGeom prst="rect">
            <a:avLst/>
          </a:prstGeom>
        </p:spPr>
        <p:txBody>
          <a:bodyPr spcFirstLastPara="1" wrap="square" lIns="91425" tIns="91425" rIns="91425" bIns="91425" anchor="t" anchorCtr="0">
            <a:noAutofit/>
          </a:bodyPr>
          <a:lstStyle>
            <a:lvl1pPr lvl="0" algn="ctr" rtl="0">
              <a:lnSpc>
                <a:spcPct val="100000"/>
              </a:lnSpc>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1600"/>
              </a:spcBef>
              <a:spcAft>
                <a:spcPts val="0"/>
              </a:spcAft>
              <a:buSzPts val="1400"/>
              <a:buNone/>
              <a:defRPr/>
            </a:lvl3pPr>
            <a:lvl4pPr lvl="3" algn="ctr" rtl="0">
              <a:lnSpc>
                <a:spcPct val="100000"/>
              </a:lnSpc>
              <a:spcBef>
                <a:spcPts val="1600"/>
              </a:spcBef>
              <a:spcAft>
                <a:spcPts val="0"/>
              </a:spcAft>
              <a:buSzPts val="1400"/>
              <a:buNone/>
              <a:defRPr/>
            </a:lvl4pPr>
            <a:lvl5pPr lvl="4" algn="ctr" rtl="0">
              <a:lnSpc>
                <a:spcPct val="100000"/>
              </a:lnSpc>
              <a:spcBef>
                <a:spcPts val="1600"/>
              </a:spcBef>
              <a:spcAft>
                <a:spcPts val="0"/>
              </a:spcAft>
              <a:buSzPts val="1400"/>
              <a:buNone/>
              <a:defRPr/>
            </a:lvl5pPr>
            <a:lvl6pPr lvl="5" algn="ctr" rtl="0">
              <a:lnSpc>
                <a:spcPct val="100000"/>
              </a:lnSpc>
              <a:spcBef>
                <a:spcPts val="1600"/>
              </a:spcBef>
              <a:spcAft>
                <a:spcPts val="0"/>
              </a:spcAft>
              <a:buSzPts val="1400"/>
              <a:buNone/>
              <a:defRPr/>
            </a:lvl6pPr>
            <a:lvl7pPr lvl="6" algn="ctr" rtl="0">
              <a:lnSpc>
                <a:spcPct val="100000"/>
              </a:lnSpc>
              <a:spcBef>
                <a:spcPts val="1600"/>
              </a:spcBef>
              <a:spcAft>
                <a:spcPts val="0"/>
              </a:spcAft>
              <a:buSzPts val="1400"/>
              <a:buNone/>
              <a:defRPr/>
            </a:lvl7pPr>
            <a:lvl8pPr lvl="7" algn="ctr" rtl="0">
              <a:lnSpc>
                <a:spcPct val="100000"/>
              </a:lnSpc>
              <a:spcBef>
                <a:spcPts val="1600"/>
              </a:spcBef>
              <a:spcAft>
                <a:spcPts val="0"/>
              </a:spcAft>
              <a:buSzPts val="1400"/>
              <a:buNone/>
              <a:defRPr/>
            </a:lvl8pPr>
            <a:lvl9pPr lvl="8" algn="ctr" rtl="0">
              <a:lnSpc>
                <a:spcPct val="100000"/>
              </a:lnSpc>
              <a:spcBef>
                <a:spcPts val="1600"/>
              </a:spcBef>
              <a:spcAft>
                <a:spcPts val="1600"/>
              </a:spcAft>
              <a:buSzPts val="1400"/>
              <a:buNone/>
              <a:defRPr/>
            </a:lvl9pPr>
          </a:lstStyle>
          <a:p>
            <a:endParaRPr/>
          </a:p>
        </p:txBody>
      </p:sp>
      <p:grpSp>
        <p:nvGrpSpPr>
          <p:cNvPr id="732" name="Google Shape;732;p9"/>
          <p:cNvGrpSpPr/>
          <p:nvPr/>
        </p:nvGrpSpPr>
        <p:grpSpPr>
          <a:xfrm>
            <a:off x="-439612" y="-281809"/>
            <a:ext cx="9583619" cy="5993306"/>
            <a:chOff x="-439612" y="-281809"/>
            <a:chExt cx="9583619" cy="5993306"/>
          </a:xfrm>
        </p:grpSpPr>
        <p:sp>
          <p:nvSpPr>
            <p:cNvPr id="733" name="Google Shape;733;p9"/>
            <p:cNvSpPr/>
            <p:nvPr/>
          </p:nvSpPr>
          <p:spPr>
            <a:xfrm flipH="1">
              <a:off x="-439612" y="-281809"/>
              <a:ext cx="2306800" cy="1731000"/>
            </a:xfrm>
            <a:custGeom>
              <a:avLst/>
              <a:gdLst/>
              <a:ahLst/>
              <a:cxnLst/>
              <a:rect l="l" t="t" r="r" b="b"/>
              <a:pathLst>
                <a:path w="92272" h="69240" extrusionOk="0">
                  <a:moveTo>
                    <a:pt x="4182" y="3429"/>
                  </a:moveTo>
                  <a:cubicBezTo>
                    <a:pt x="-3382" y="7912"/>
                    <a:pt x="634" y="23227"/>
                    <a:pt x="5863" y="27522"/>
                  </a:cubicBezTo>
                  <a:cubicBezTo>
                    <a:pt x="11093" y="31818"/>
                    <a:pt x="28088" y="27241"/>
                    <a:pt x="35559" y="29202"/>
                  </a:cubicBezTo>
                  <a:cubicBezTo>
                    <a:pt x="43030" y="31163"/>
                    <a:pt x="47419" y="33778"/>
                    <a:pt x="50687" y="39288"/>
                  </a:cubicBezTo>
                  <a:cubicBezTo>
                    <a:pt x="53955" y="44798"/>
                    <a:pt x="51527" y="57270"/>
                    <a:pt x="55169" y="62260"/>
                  </a:cubicBezTo>
                  <a:cubicBezTo>
                    <a:pt x="58811" y="67250"/>
                    <a:pt x="67402" y="69416"/>
                    <a:pt x="72538" y="69229"/>
                  </a:cubicBezTo>
                  <a:cubicBezTo>
                    <a:pt x="77674" y="69042"/>
                    <a:pt x="82717" y="67623"/>
                    <a:pt x="85985" y="61139"/>
                  </a:cubicBezTo>
                  <a:cubicBezTo>
                    <a:pt x="89253" y="54655"/>
                    <a:pt x="92055" y="39194"/>
                    <a:pt x="92148" y="30323"/>
                  </a:cubicBezTo>
                  <a:cubicBezTo>
                    <a:pt x="92241" y="21452"/>
                    <a:pt x="93362" y="12860"/>
                    <a:pt x="86545" y="7911"/>
                  </a:cubicBezTo>
                  <a:cubicBezTo>
                    <a:pt x="79728" y="2962"/>
                    <a:pt x="64974" y="1374"/>
                    <a:pt x="51247" y="627"/>
                  </a:cubicBezTo>
                  <a:cubicBezTo>
                    <a:pt x="37520" y="-120"/>
                    <a:pt x="11746" y="-1053"/>
                    <a:pt x="4182" y="3429"/>
                  </a:cubicBezTo>
                  <a:close/>
                </a:path>
              </a:pathLst>
            </a:custGeom>
            <a:solidFill>
              <a:schemeClr val="lt2"/>
            </a:solidFill>
            <a:ln>
              <a:noFill/>
            </a:ln>
          </p:spPr>
        </p:sp>
        <p:sp>
          <p:nvSpPr>
            <p:cNvPr id="734" name="Google Shape;734;p9"/>
            <p:cNvSpPr/>
            <p:nvPr/>
          </p:nvSpPr>
          <p:spPr>
            <a:xfrm rot="5400000" flipH="1">
              <a:off x="199507" y="4414300"/>
              <a:ext cx="505200" cy="346500"/>
            </a:xfrm>
            <a:prstGeom prst="triangle">
              <a:avLst>
                <a:gd name="adj" fmla="val 50000"/>
              </a:avLst>
            </a:prstGeom>
            <a:solidFill>
              <a:schemeClr val="accent1"/>
            </a:solidFill>
            <a:ln>
              <a:noFill/>
            </a:ln>
            <a:effectLst>
              <a:outerShdw dist="123825" dir="5640000" algn="bl" rotWithShape="0">
                <a:schemeClr val="dk1"/>
              </a:outerShdw>
            </a:effectLst>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9"/>
            <p:cNvSpPr/>
            <p:nvPr/>
          </p:nvSpPr>
          <p:spPr>
            <a:xfrm flipH="1">
              <a:off x="7980795" y="162213"/>
              <a:ext cx="1130400" cy="979200"/>
            </a:xfrm>
            <a:prstGeom prst="pie">
              <a:avLst>
                <a:gd name="adj1" fmla="val 10800078"/>
                <a:gd name="adj2" fmla="val 21582350"/>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736" name="Google Shape;736;p9"/>
            <p:cNvGrpSpPr/>
            <p:nvPr/>
          </p:nvGrpSpPr>
          <p:grpSpPr>
            <a:xfrm flipH="1">
              <a:off x="4783904" y="4732290"/>
              <a:ext cx="1026550" cy="979208"/>
              <a:chOff x="-53484" y="876090"/>
              <a:chExt cx="1026550" cy="979208"/>
            </a:xfrm>
          </p:grpSpPr>
          <p:grpSp>
            <p:nvGrpSpPr>
              <p:cNvPr id="737" name="Google Shape;737;p9"/>
              <p:cNvGrpSpPr/>
              <p:nvPr/>
            </p:nvGrpSpPr>
            <p:grpSpPr>
              <a:xfrm>
                <a:off x="910941" y="876090"/>
                <a:ext cx="62125" cy="979208"/>
                <a:chOff x="910941" y="876090"/>
                <a:chExt cx="62125" cy="979208"/>
              </a:xfrm>
            </p:grpSpPr>
            <p:sp>
              <p:nvSpPr>
                <p:cNvPr id="738" name="Google Shape;73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47" name="Google Shape;747;p9"/>
              <p:cNvGrpSpPr/>
              <p:nvPr/>
            </p:nvGrpSpPr>
            <p:grpSpPr>
              <a:xfrm>
                <a:off x="773166" y="876090"/>
                <a:ext cx="62125" cy="979208"/>
                <a:chOff x="910941" y="876090"/>
                <a:chExt cx="62125" cy="979208"/>
              </a:xfrm>
            </p:grpSpPr>
            <p:sp>
              <p:nvSpPr>
                <p:cNvPr id="748" name="Google Shape;74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7" name="Google Shape;757;p9"/>
              <p:cNvGrpSpPr/>
              <p:nvPr/>
            </p:nvGrpSpPr>
            <p:grpSpPr>
              <a:xfrm>
                <a:off x="635391" y="876090"/>
                <a:ext cx="62125" cy="979208"/>
                <a:chOff x="910941" y="876090"/>
                <a:chExt cx="62125" cy="979208"/>
              </a:xfrm>
            </p:grpSpPr>
            <p:sp>
              <p:nvSpPr>
                <p:cNvPr id="758" name="Google Shape;75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67" name="Google Shape;767;p9"/>
              <p:cNvGrpSpPr/>
              <p:nvPr/>
            </p:nvGrpSpPr>
            <p:grpSpPr>
              <a:xfrm>
                <a:off x="497616" y="876090"/>
                <a:ext cx="62125" cy="979208"/>
                <a:chOff x="910941" y="876090"/>
                <a:chExt cx="62125" cy="979208"/>
              </a:xfrm>
            </p:grpSpPr>
            <p:sp>
              <p:nvSpPr>
                <p:cNvPr id="768" name="Google Shape;76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7" name="Google Shape;777;p9"/>
              <p:cNvGrpSpPr/>
              <p:nvPr/>
            </p:nvGrpSpPr>
            <p:grpSpPr>
              <a:xfrm>
                <a:off x="359841" y="876090"/>
                <a:ext cx="62125" cy="979208"/>
                <a:chOff x="910941" y="876090"/>
                <a:chExt cx="62125" cy="979208"/>
              </a:xfrm>
            </p:grpSpPr>
            <p:sp>
              <p:nvSpPr>
                <p:cNvPr id="778" name="Google Shape;77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7" name="Google Shape;787;p9"/>
              <p:cNvGrpSpPr/>
              <p:nvPr/>
            </p:nvGrpSpPr>
            <p:grpSpPr>
              <a:xfrm>
                <a:off x="222066" y="876090"/>
                <a:ext cx="62125" cy="979208"/>
                <a:chOff x="910941" y="876090"/>
                <a:chExt cx="62125" cy="979208"/>
              </a:xfrm>
            </p:grpSpPr>
            <p:sp>
              <p:nvSpPr>
                <p:cNvPr id="788" name="Google Shape;78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9"/>
              <p:cNvGrpSpPr/>
              <p:nvPr/>
            </p:nvGrpSpPr>
            <p:grpSpPr>
              <a:xfrm>
                <a:off x="84291" y="876090"/>
                <a:ext cx="62125" cy="979208"/>
                <a:chOff x="910941" y="876090"/>
                <a:chExt cx="62125" cy="979208"/>
              </a:xfrm>
            </p:grpSpPr>
            <p:sp>
              <p:nvSpPr>
                <p:cNvPr id="798" name="Google Shape;79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7" name="Google Shape;807;p9"/>
              <p:cNvGrpSpPr/>
              <p:nvPr/>
            </p:nvGrpSpPr>
            <p:grpSpPr>
              <a:xfrm>
                <a:off x="-53484" y="876090"/>
                <a:ext cx="62125" cy="979208"/>
                <a:chOff x="910941" y="876090"/>
                <a:chExt cx="62125" cy="979208"/>
              </a:xfrm>
            </p:grpSpPr>
            <p:sp>
              <p:nvSpPr>
                <p:cNvPr id="808" name="Google Shape;808;p9"/>
                <p:cNvSpPr/>
                <p:nvPr/>
              </p:nvSpPr>
              <p:spPr>
                <a:xfrm>
                  <a:off x="910966" y="876090"/>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9"/>
                <p:cNvSpPr/>
                <p:nvPr/>
              </p:nvSpPr>
              <p:spPr>
                <a:xfrm>
                  <a:off x="910941" y="1105412"/>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9"/>
                <p:cNvSpPr/>
                <p:nvPr/>
              </p:nvSpPr>
              <p:spPr>
                <a:xfrm>
                  <a:off x="910943" y="990781"/>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9"/>
                <p:cNvSpPr/>
                <p:nvPr/>
              </p:nvSpPr>
              <p:spPr>
                <a:xfrm>
                  <a:off x="910941" y="1220043"/>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9"/>
                <p:cNvSpPr/>
                <p:nvPr/>
              </p:nvSpPr>
              <p:spPr>
                <a:xfrm>
                  <a:off x="910941" y="1334674"/>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9"/>
                <p:cNvSpPr/>
                <p:nvPr/>
              </p:nvSpPr>
              <p:spPr>
                <a:xfrm>
                  <a:off x="910941" y="144930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9"/>
                <p:cNvSpPr/>
                <p:nvPr/>
              </p:nvSpPr>
              <p:spPr>
                <a:xfrm>
                  <a:off x="910941" y="156393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9"/>
                <p:cNvSpPr/>
                <p:nvPr/>
              </p:nvSpPr>
              <p:spPr>
                <a:xfrm>
                  <a:off x="910941" y="1678566"/>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9"/>
                <p:cNvSpPr/>
                <p:nvPr/>
              </p:nvSpPr>
              <p:spPr>
                <a:xfrm>
                  <a:off x="910941" y="1793197"/>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17" name="Google Shape;817;p9"/>
            <p:cNvSpPr/>
            <p:nvPr/>
          </p:nvSpPr>
          <p:spPr>
            <a:xfrm rot="8672170" flipH="1">
              <a:off x="6995249" y="272160"/>
              <a:ext cx="405902" cy="84326"/>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9"/>
            <p:cNvSpPr/>
            <p:nvPr/>
          </p:nvSpPr>
          <p:spPr>
            <a:xfrm rot="3328573" flipH="1">
              <a:off x="8740441" y="4101662"/>
              <a:ext cx="406000" cy="84377"/>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9"/>
            <p:cNvSpPr/>
            <p:nvPr/>
          </p:nvSpPr>
          <p:spPr>
            <a:xfrm rot="1652973" flipH="1">
              <a:off x="7977268" y="47987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9"/>
            <p:cNvSpPr/>
            <p:nvPr/>
          </p:nvSpPr>
          <p:spPr>
            <a:xfrm rot="1652973" flipH="1">
              <a:off x="3224793" y="4874962"/>
              <a:ext cx="406040" cy="84268"/>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9"/>
            <p:cNvSpPr/>
            <p:nvPr/>
          </p:nvSpPr>
          <p:spPr>
            <a:xfrm rot="-2518477" flipH="1">
              <a:off x="870888" y="4798729"/>
              <a:ext cx="405950" cy="84334"/>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9"/>
            <p:cNvSpPr/>
            <p:nvPr/>
          </p:nvSpPr>
          <p:spPr>
            <a:xfrm rot="1582539" flipH="1">
              <a:off x="8740532" y="12790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9"/>
            <p:cNvSpPr/>
            <p:nvPr/>
          </p:nvSpPr>
          <p:spPr>
            <a:xfrm rot="1582539" flipH="1">
              <a:off x="220157" y="1849347"/>
              <a:ext cx="405849" cy="84390"/>
            </a:xfrm>
            <a:prstGeom prst="roundRect">
              <a:avLst>
                <a:gd name="adj" fmla="val 50000"/>
              </a:avLst>
            </a:pr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9"/>
            <p:cNvSpPr/>
            <p:nvPr/>
          </p:nvSpPr>
          <p:spPr>
            <a:xfrm rot="-9879501" flipH="1">
              <a:off x="8664382" y="4745095"/>
              <a:ext cx="191629" cy="191629"/>
            </a:xfrm>
            <a:prstGeom prst="rect">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825" name="Google Shape;825;p9"/>
            <p:cNvGrpSpPr/>
            <p:nvPr/>
          </p:nvGrpSpPr>
          <p:grpSpPr>
            <a:xfrm rot="-3414734" flipH="1">
              <a:off x="872919" y="648077"/>
              <a:ext cx="182811" cy="270968"/>
              <a:chOff x="5702661" y="3854400"/>
              <a:chExt cx="182819" cy="270980"/>
            </a:xfrm>
          </p:grpSpPr>
          <p:sp>
            <p:nvSpPr>
              <p:cNvPr id="826" name="Google Shape;826;p9"/>
              <p:cNvSpPr/>
              <p:nvPr/>
            </p:nvSpPr>
            <p:spPr>
              <a:xfrm rot="7970998">
                <a:off x="5803672" y="386725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9"/>
              <p:cNvSpPr/>
              <p:nvPr/>
            </p:nvSpPr>
            <p:spPr>
              <a:xfrm rot="7970998">
                <a:off x="5810431" y="4050331"/>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9"/>
              <p:cNvSpPr/>
              <p:nvPr/>
            </p:nvSpPr>
            <p:spPr>
              <a:xfrm rot="7970998">
                <a:off x="5715512" y="3962177"/>
                <a:ext cx="62198" cy="62198"/>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9" name="Google Shape;829;p9"/>
            <p:cNvGrpSpPr/>
            <p:nvPr/>
          </p:nvGrpSpPr>
          <p:grpSpPr>
            <a:xfrm rot="-8597638" flipH="1">
              <a:off x="1619947" y="4821282"/>
              <a:ext cx="191647" cy="191637"/>
              <a:chOff x="5939341" y="4763875"/>
              <a:chExt cx="191650" cy="191640"/>
            </a:xfrm>
          </p:grpSpPr>
          <p:sp>
            <p:nvSpPr>
              <p:cNvPr id="830" name="Google Shape;830;p9"/>
              <p:cNvSpPr/>
              <p:nvPr/>
            </p:nvSpPr>
            <p:spPr>
              <a:xfrm>
                <a:off x="593934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9"/>
              <p:cNvSpPr/>
              <p:nvPr/>
            </p:nvSpPr>
            <p:spPr>
              <a:xfrm>
                <a:off x="6068891" y="476387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9"/>
              <p:cNvSpPr/>
              <p:nvPr/>
            </p:nvSpPr>
            <p:spPr>
              <a:xfrm>
                <a:off x="6068891" y="4893415"/>
                <a:ext cx="62100" cy="62100"/>
              </a:xfrm>
              <a:prstGeom prst="ellipse">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 name="Google Shape;833;p9"/>
            <p:cNvGrpSpPr/>
            <p:nvPr/>
          </p:nvGrpSpPr>
          <p:grpSpPr>
            <a:xfrm flipH="1">
              <a:off x="-332285" y="-177547"/>
              <a:ext cx="2029742" cy="983721"/>
              <a:chOff x="7531092" y="-260751"/>
              <a:chExt cx="2029742" cy="983721"/>
            </a:xfrm>
          </p:grpSpPr>
          <p:sp>
            <p:nvSpPr>
              <p:cNvPr id="834" name="Google Shape;834;p9"/>
              <p:cNvSpPr/>
              <p:nvPr/>
            </p:nvSpPr>
            <p:spPr>
              <a:xfrm rot="5748514">
                <a:off x="7491389" y="50248"/>
                <a:ext cx="157107" cy="6212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9"/>
              <p:cNvSpPr/>
              <p:nvPr/>
            </p:nvSpPr>
            <p:spPr>
              <a:xfrm rot="-8612765">
                <a:off x="7568515" y="-188192"/>
                <a:ext cx="157024" cy="62222"/>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9"/>
              <p:cNvSpPr/>
              <p:nvPr/>
            </p:nvSpPr>
            <p:spPr>
              <a:xfrm rot="7497907">
                <a:off x="7694585" y="147907"/>
                <a:ext cx="157047" cy="6225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9"/>
              <p:cNvSpPr/>
              <p:nvPr/>
            </p:nvSpPr>
            <p:spPr>
              <a:xfrm rot="9889303">
                <a:off x="7869783" y="-118092"/>
                <a:ext cx="156976" cy="6214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9"/>
              <p:cNvSpPr/>
              <p:nvPr/>
            </p:nvSpPr>
            <p:spPr>
              <a:xfrm rot="8100000">
                <a:off x="8037888" y="155167"/>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9"/>
              <p:cNvSpPr/>
              <p:nvPr/>
            </p:nvSpPr>
            <p:spPr>
              <a:xfrm rot="-10365164">
                <a:off x="8212999" y="-251097"/>
                <a:ext cx="156954" cy="6199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9"/>
              <p:cNvSpPr/>
              <p:nvPr/>
            </p:nvSpPr>
            <p:spPr>
              <a:xfrm rot="-8225545">
                <a:off x="8227200" y="-129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9"/>
              <p:cNvSpPr/>
              <p:nvPr/>
            </p:nvSpPr>
            <p:spPr>
              <a:xfrm rot="-8225545">
                <a:off x="8545187" y="29175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9"/>
              <p:cNvSpPr/>
              <p:nvPr/>
            </p:nvSpPr>
            <p:spPr>
              <a:xfrm rot="-8225545">
                <a:off x="8955575" y="-89975"/>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9"/>
              <p:cNvSpPr/>
              <p:nvPr/>
            </p:nvSpPr>
            <p:spPr>
              <a:xfrm rot="-8225545">
                <a:off x="9403800" y="449300"/>
                <a:ext cx="156870" cy="61979"/>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9"/>
              <p:cNvSpPr/>
              <p:nvPr/>
            </p:nvSpPr>
            <p:spPr>
              <a:xfrm rot="-3283786">
                <a:off x="8815410" y="589396"/>
                <a:ext cx="156901" cy="61937"/>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9"/>
              <p:cNvSpPr/>
              <p:nvPr/>
            </p:nvSpPr>
            <p:spPr>
              <a:xfrm rot="-4414403">
                <a:off x="9085987" y="260240"/>
                <a:ext cx="157009" cy="61981"/>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9"/>
              <p:cNvSpPr/>
              <p:nvPr/>
            </p:nvSpPr>
            <p:spPr>
              <a:xfrm rot="-5828316">
                <a:off x="9200654" y="610392"/>
                <a:ext cx="156916" cy="61956"/>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9"/>
              <p:cNvSpPr/>
              <p:nvPr/>
            </p:nvSpPr>
            <p:spPr>
              <a:xfrm rot="8090709">
                <a:off x="9403743" y="50318"/>
                <a:ext cx="156978" cy="61943"/>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9"/>
              <p:cNvSpPr/>
              <p:nvPr/>
            </p:nvSpPr>
            <p:spPr>
              <a:xfrm rot="-5406573">
                <a:off x="8556449" y="-111050"/>
                <a:ext cx="156900" cy="6210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9"/>
              <p:cNvSpPr/>
              <p:nvPr/>
            </p:nvSpPr>
            <p:spPr>
              <a:xfrm rot="-3354888">
                <a:off x="8815437" y="93729"/>
                <a:ext cx="156845" cy="61990"/>
              </a:xfrm>
              <a:prstGeom prst="roundRect">
                <a:avLst>
                  <a:gd name="adj" fmla="val 50000"/>
                </a:avLst>
              </a:pr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50"/>
        <p:cNvGrpSpPr/>
        <p:nvPr/>
      </p:nvGrpSpPr>
      <p:grpSpPr>
        <a:xfrm>
          <a:off x="0" y="0"/>
          <a:ext cx="0" cy="0"/>
          <a:chOff x="0" y="0"/>
          <a:chExt cx="0" cy="0"/>
        </a:xfrm>
      </p:grpSpPr>
      <p:sp>
        <p:nvSpPr>
          <p:cNvPr id="851" name="Google Shape;851;p10"/>
          <p:cNvSpPr txBox="1">
            <a:spLocks noGrp="1"/>
          </p:cNvSpPr>
          <p:nvPr>
            <p:ph type="title"/>
          </p:nvPr>
        </p:nvSpPr>
        <p:spPr>
          <a:xfrm>
            <a:off x="720000" y="4014450"/>
            <a:ext cx="7704000" cy="572700"/>
          </a:xfrm>
          <a:prstGeom prst="rect">
            <a:avLst/>
          </a:prstGeom>
          <a:solidFill>
            <a:schemeClr val="lt1"/>
          </a:solidFill>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algn="ctr" rtl="0">
              <a:spcBef>
                <a:spcPts val="0"/>
              </a:spcBef>
              <a:spcAft>
                <a:spcPts val="0"/>
              </a:spcAft>
              <a:buSzPts val="3500"/>
              <a:buFont typeface="Montserrat"/>
              <a:buNone/>
              <a:defRPr>
                <a:latin typeface="Montserrat"/>
                <a:ea typeface="Montserrat"/>
                <a:cs typeface="Montserrat"/>
                <a:sym typeface="Montserrat"/>
              </a:defRPr>
            </a:lvl2pPr>
            <a:lvl3pPr lvl="2" algn="ctr" rtl="0">
              <a:spcBef>
                <a:spcPts val="0"/>
              </a:spcBef>
              <a:spcAft>
                <a:spcPts val="0"/>
              </a:spcAft>
              <a:buSzPts val="3500"/>
              <a:buFont typeface="Montserrat"/>
              <a:buNone/>
              <a:defRPr>
                <a:latin typeface="Montserrat"/>
                <a:ea typeface="Montserrat"/>
                <a:cs typeface="Montserrat"/>
                <a:sym typeface="Montserrat"/>
              </a:defRPr>
            </a:lvl3pPr>
            <a:lvl4pPr lvl="3" algn="ctr" rtl="0">
              <a:spcBef>
                <a:spcPts val="0"/>
              </a:spcBef>
              <a:spcAft>
                <a:spcPts val="0"/>
              </a:spcAft>
              <a:buSzPts val="3500"/>
              <a:buFont typeface="Montserrat"/>
              <a:buNone/>
              <a:defRPr>
                <a:latin typeface="Montserrat"/>
                <a:ea typeface="Montserrat"/>
                <a:cs typeface="Montserrat"/>
                <a:sym typeface="Montserrat"/>
              </a:defRPr>
            </a:lvl4pPr>
            <a:lvl5pPr lvl="4" algn="ctr" rtl="0">
              <a:spcBef>
                <a:spcPts val="0"/>
              </a:spcBef>
              <a:spcAft>
                <a:spcPts val="0"/>
              </a:spcAft>
              <a:buSzPts val="3500"/>
              <a:buFont typeface="Montserrat"/>
              <a:buNone/>
              <a:defRPr>
                <a:latin typeface="Montserrat"/>
                <a:ea typeface="Montserrat"/>
                <a:cs typeface="Montserrat"/>
                <a:sym typeface="Montserrat"/>
              </a:defRPr>
            </a:lvl5pPr>
            <a:lvl6pPr lvl="5" algn="ctr" rtl="0">
              <a:spcBef>
                <a:spcPts val="0"/>
              </a:spcBef>
              <a:spcAft>
                <a:spcPts val="0"/>
              </a:spcAft>
              <a:buSzPts val="3500"/>
              <a:buFont typeface="Montserrat"/>
              <a:buNone/>
              <a:defRPr>
                <a:latin typeface="Montserrat"/>
                <a:ea typeface="Montserrat"/>
                <a:cs typeface="Montserrat"/>
                <a:sym typeface="Montserrat"/>
              </a:defRPr>
            </a:lvl6pPr>
            <a:lvl7pPr lvl="6" algn="ctr" rtl="0">
              <a:spcBef>
                <a:spcPts val="0"/>
              </a:spcBef>
              <a:spcAft>
                <a:spcPts val="0"/>
              </a:spcAft>
              <a:buSzPts val="3500"/>
              <a:buFont typeface="Montserrat"/>
              <a:buNone/>
              <a:defRPr>
                <a:latin typeface="Montserrat"/>
                <a:ea typeface="Montserrat"/>
                <a:cs typeface="Montserrat"/>
                <a:sym typeface="Montserrat"/>
              </a:defRPr>
            </a:lvl7pPr>
            <a:lvl8pPr lvl="7" algn="ctr" rtl="0">
              <a:spcBef>
                <a:spcPts val="0"/>
              </a:spcBef>
              <a:spcAft>
                <a:spcPts val="0"/>
              </a:spcAft>
              <a:buSzPts val="3500"/>
              <a:buFont typeface="Montserrat"/>
              <a:buNone/>
              <a:defRPr>
                <a:latin typeface="Montserrat"/>
                <a:ea typeface="Montserrat"/>
                <a:cs typeface="Montserrat"/>
                <a:sym typeface="Montserrat"/>
              </a:defRPr>
            </a:lvl8pPr>
            <a:lvl9pPr lvl="8" algn="ctr" rtl="0">
              <a:spcBef>
                <a:spcPts val="0"/>
              </a:spcBef>
              <a:spcAft>
                <a:spcPts val="0"/>
              </a:spcAft>
              <a:buSzPts val="3500"/>
              <a:buFont typeface="Montserrat"/>
              <a:buNone/>
              <a:defRPr>
                <a:latin typeface="Montserrat"/>
                <a:ea typeface="Montserrat"/>
                <a:cs typeface="Montserrat"/>
                <a:sym typeface="Montserrat"/>
              </a:defRPr>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lnSpc>
                <a:spcPct val="115000"/>
              </a:lnSpc>
              <a:spcBef>
                <a:spcPts val="0"/>
              </a:spcBef>
              <a:spcAft>
                <a:spcPts val="0"/>
              </a:spcAft>
              <a:buClr>
                <a:schemeClr val="dk1"/>
              </a:buClr>
              <a:buSzPts val="3500"/>
              <a:buFont typeface="Montserrat"/>
              <a:buNone/>
              <a:defRPr sz="3500" b="1">
                <a:solidFill>
                  <a:schemeClr val="dk1"/>
                </a:solidFill>
                <a:latin typeface="Montserrat"/>
                <a:ea typeface="Montserrat"/>
                <a:cs typeface="Montserrat"/>
                <a:sym typeface="Montserrat"/>
              </a:defRPr>
            </a:lvl1pPr>
            <a:lvl2pPr lvl="1"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2pPr>
            <a:lvl3pPr lvl="2"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3pPr>
            <a:lvl4pPr lvl="3"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4pPr>
            <a:lvl5pPr lvl="4"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5pPr>
            <a:lvl6pPr lvl="5"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6pPr>
            <a:lvl7pPr lvl="6"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7pPr>
            <a:lvl8pPr lvl="7"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8pPr>
            <a:lvl9pPr lvl="8" rtl="0">
              <a:lnSpc>
                <a:spcPct val="115000"/>
              </a:lnSpc>
              <a:spcBef>
                <a:spcPts val="0"/>
              </a:spcBef>
              <a:spcAft>
                <a:spcPts val="0"/>
              </a:spcAft>
              <a:buClr>
                <a:schemeClr val="dk1"/>
              </a:buClr>
              <a:buSzPts val="3500"/>
              <a:buFont typeface="Heebo"/>
              <a:buNone/>
              <a:defRPr sz="3500" b="1">
                <a:solidFill>
                  <a:schemeClr val="dk1"/>
                </a:solidFill>
                <a:latin typeface="Heebo"/>
                <a:ea typeface="Heebo"/>
                <a:cs typeface="Heebo"/>
                <a:sym typeface="Heebo"/>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Actor"/>
              <a:buChar char="●"/>
              <a:defRPr>
                <a:solidFill>
                  <a:schemeClr val="dk1"/>
                </a:solidFill>
                <a:latin typeface="Actor"/>
                <a:ea typeface="Actor"/>
                <a:cs typeface="Actor"/>
                <a:sym typeface="Actor"/>
              </a:defRPr>
            </a:lvl1pPr>
            <a:lvl2pPr marL="914400" lvl="1"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2pPr>
            <a:lvl3pPr marL="1371600" lvl="2"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3pPr>
            <a:lvl4pPr marL="1828800" lvl="3"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4pPr>
            <a:lvl5pPr marL="2286000" lvl="4"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5pPr>
            <a:lvl6pPr marL="2743200" lvl="5"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6pPr>
            <a:lvl7pPr marL="3200400" lvl="6"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7pPr>
            <a:lvl8pPr marL="3657600" lvl="7" indent="-317500">
              <a:lnSpc>
                <a:spcPct val="115000"/>
              </a:lnSpc>
              <a:spcBef>
                <a:spcPts val="1600"/>
              </a:spcBef>
              <a:spcAft>
                <a:spcPts val="0"/>
              </a:spcAft>
              <a:buClr>
                <a:schemeClr val="dk1"/>
              </a:buClr>
              <a:buSzPts val="1400"/>
              <a:buFont typeface="Actor"/>
              <a:buChar char="○"/>
              <a:defRPr>
                <a:solidFill>
                  <a:schemeClr val="dk1"/>
                </a:solidFill>
                <a:latin typeface="Actor"/>
                <a:ea typeface="Actor"/>
                <a:cs typeface="Actor"/>
                <a:sym typeface="Actor"/>
              </a:defRPr>
            </a:lvl8pPr>
            <a:lvl9pPr marL="4114800" lvl="8" indent="-317500">
              <a:lnSpc>
                <a:spcPct val="115000"/>
              </a:lnSpc>
              <a:spcBef>
                <a:spcPts val="1600"/>
              </a:spcBef>
              <a:spcAft>
                <a:spcPts val="1600"/>
              </a:spcAft>
              <a:buClr>
                <a:schemeClr val="dk1"/>
              </a:buClr>
              <a:buSzPts val="1400"/>
              <a:buFont typeface="Actor"/>
              <a:buChar char="■"/>
              <a:defRPr>
                <a:solidFill>
                  <a:schemeClr val="dk1"/>
                </a:solidFill>
                <a:latin typeface="Actor"/>
                <a:ea typeface="Actor"/>
                <a:cs typeface="Actor"/>
                <a:sym typeface="Actor"/>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638"/>
        <p:cNvGrpSpPr/>
        <p:nvPr/>
      </p:nvGrpSpPr>
      <p:grpSpPr>
        <a:xfrm>
          <a:off x="0" y="0"/>
          <a:ext cx="0" cy="0"/>
          <a:chOff x="0" y="0"/>
          <a:chExt cx="0" cy="0"/>
        </a:xfrm>
      </p:grpSpPr>
      <p:sp>
        <p:nvSpPr>
          <p:cNvPr id="1639" name="Google Shape;1639;p22"/>
          <p:cNvSpPr txBox="1">
            <a:spLocks noGrp="1"/>
          </p:cNvSpPr>
          <p:nvPr>
            <p:ph type="ctrTitle"/>
          </p:nvPr>
        </p:nvSpPr>
        <p:spPr>
          <a:xfrm>
            <a:off x="2029247" y="1861441"/>
            <a:ext cx="5085505" cy="487749"/>
          </a:xfrm>
          <a:prstGeom prst="rect">
            <a:avLst/>
          </a:prstGeom>
        </p:spPr>
        <p:txBody>
          <a:bodyPr spcFirstLastPara="1" wrap="square" lIns="91425" tIns="91425" rIns="91425" bIns="91425" anchor="t" anchorCtr="0">
            <a:noAutofit/>
          </a:bodyPr>
          <a:lstStyle/>
          <a:p>
            <a:pPr lvl="0"/>
            <a:r>
              <a:rPr lang="en-IN" sz="3700"/>
              <a:t>Meta Genomic </a:t>
            </a:r>
            <a:r>
              <a:rPr lang="en-IN" sz="3700" b="0"/>
              <a:t>Data Analytics</a:t>
            </a:r>
            <a:endParaRPr lang="en-US" sz="3700" b="0"/>
          </a:p>
        </p:txBody>
      </p:sp>
      <p:sp>
        <p:nvSpPr>
          <p:cNvPr id="3" name="TextBox 2">
            <a:extLst>
              <a:ext uri="{FF2B5EF4-FFF2-40B4-BE49-F238E27FC236}">
                <a16:creationId xmlns:a16="http://schemas.microsoft.com/office/drawing/2014/main" id="{09BCFA16-47A6-8B6A-4B44-CDC2D814AFE1}"/>
              </a:ext>
            </a:extLst>
          </p:cNvPr>
          <p:cNvSpPr txBox="1"/>
          <p:nvPr/>
        </p:nvSpPr>
        <p:spPr>
          <a:xfrm>
            <a:off x="5939553" y="3768784"/>
            <a:ext cx="5070088" cy="1133387"/>
          </a:xfrm>
          <a:prstGeom prst="rect">
            <a:avLst/>
          </a:prstGeom>
          <a:noFill/>
        </p:spPr>
        <p:txBody>
          <a:bodyPr wrap="square" lIns="91440" tIns="45720" rIns="91440" bIns="45720" anchor="t">
            <a:spAutoFit/>
          </a:bodyPr>
          <a:lstStyle/>
          <a:p>
            <a:pPr algn="l" rtl="0" fontAlgn="base">
              <a:lnSpc>
                <a:spcPts val="750"/>
              </a:lnSpc>
              <a:buNone/>
            </a:pPr>
            <a:r>
              <a:rPr lang="en-US" sz="1400" b="1" i="0" u="none" strike="noStrike">
                <a:solidFill>
                  <a:srgbClr val="212121"/>
                </a:solidFill>
                <a:effectLst/>
                <a:latin typeface="Montserrat"/>
              </a:rPr>
              <a:t>Team 7 :</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G Prajwal Priyadarshan - 214</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Kabilan K - 224</a:t>
            </a:r>
            <a:r>
              <a:rPr lang="en-US" sz="1400" b="1" i="0">
                <a:solidFill>
                  <a:srgbClr val="212121"/>
                </a:solidFill>
                <a:effectLst/>
                <a:latin typeface="Montserrat"/>
              </a:rPr>
              <a:t>​</a:t>
            </a:r>
          </a:p>
          <a:p>
            <a:pPr algn="l" rtl="0" fontAlgn="base">
              <a:lnSpc>
                <a:spcPts val="750"/>
              </a:lnSpc>
              <a:buNone/>
            </a:pPr>
            <a:br>
              <a:rPr lang="en-US" sz="1400" b="1" i="0">
                <a:effectLst/>
                <a:latin typeface="Montserrat" panose="00000500000000000000" pitchFamily="2" charset="0"/>
              </a:rPr>
            </a:br>
            <a:r>
              <a:rPr lang="en-US" sz="1400" b="1" i="0" u="none" strike="noStrike">
                <a:solidFill>
                  <a:srgbClr val="212121"/>
                </a:solidFill>
                <a:effectLst/>
                <a:latin typeface="Montserrat"/>
              </a:rPr>
              <a:t>Kishore B - 227</a:t>
            </a:r>
          </a:p>
          <a:p>
            <a:pPr algn="l" rtl="0" fontAlgn="base">
              <a:lnSpc>
                <a:spcPts val="750"/>
              </a:lnSpc>
              <a:buNone/>
            </a:pPr>
            <a:r>
              <a:rPr lang="en-US" sz="1400" b="1" i="0" u="none" strike="noStrike">
                <a:solidFill>
                  <a:srgbClr val="212121"/>
                </a:solidFill>
                <a:effectLst/>
                <a:latin typeface="Montserrat"/>
              </a:rPr>
              <a:t> </a:t>
            </a:r>
            <a:r>
              <a:rPr lang="en-US" sz="1400" b="1" i="0">
                <a:solidFill>
                  <a:srgbClr val="212121"/>
                </a:solidFill>
                <a:effectLst/>
                <a:latin typeface="Montserrat"/>
              </a:rPr>
              <a:t>​</a:t>
            </a:r>
            <a:br>
              <a:rPr lang="en-US" sz="1400" b="1" i="0">
                <a:effectLst/>
                <a:latin typeface="Montserrat" panose="00000500000000000000" pitchFamily="2" charset="0"/>
              </a:rPr>
            </a:br>
            <a:r>
              <a:rPr lang="en-US" sz="1400" b="1" i="0" u="none" strike="noStrike">
                <a:solidFill>
                  <a:srgbClr val="212121"/>
                </a:solidFill>
                <a:effectLst/>
                <a:latin typeface="Montserrat"/>
              </a:rPr>
              <a:t>Rahul L S - 248</a:t>
            </a:r>
            <a:r>
              <a:rPr lang="en-US" sz="1400" b="1" i="0">
                <a:solidFill>
                  <a:srgbClr val="212121"/>
                </a:solidFill>
                <a:effectLst/>
                <a:latin typeface="Montserrat"/>
              </a:rPr>
              <a:t>​</a:t>
            </a:r>
            <a:endParaRPr lang="en-US" b="1" i="0">
              <a:solidFill>
                <a:srgbClr val="212121"/>
              </a:solidFill>
              <a:effectLst/>
              <a:latin typeface="Montserrat"/>
            </a:endParaRPr>
          </a:p>
          <a:p>
            <a:pPr algn="l" rtl="0" fontAlgn="base">
              <a:lnSpc>
                <a:spcPts val="750"/>
              </a:lnSpc>
              <a:buNone/>
            </a:pPr>
            <a:r>
              <a:rPr lang="en-US" sz="1400" b="1" i="0">
                <a:solidFill>
                  <a:srgbClr val="212121"/>
                </a:solidFill>
                <a:effectLst/>
              </a:rPr>
              <a:t>​</a:t>
            </a:r>
            <a:endParaRPr lang="en-US" b="1" i="0">
              <a:solidFill>
                <a:srgbClr val="212121"/>
              </a:solidFill>
              <a:effectLst/>
            </a:endParaRPr>
          </a:p>
        </p:txBody>
      </p:sp>
      <p:sp>
        <p:nvSpPr>
          <p:cNvPr id="5" name="TextBox 4">
            <a:extLst>
              <a:ext uri="{FF2B5EF4-FFF2-40B4-BE49-F238E27FC236}">
                <a16:creationId xmlns:a16="http://schemas.microsoft.com/office/drawing/2014/main" id="{3E9FA78F-8EED-86AC-2574-D603AAB5A2F9}"/>
              </a:ext>
            </a:extLst>
          </p:cNvPr>
          <p:cNvSpPr txBox="1"/>
          <p:nvPr/>
        </p:nvSpPr>
        <p:spPr>
          <a:xfrm>
            <a:off x="1168665" y="1097721"/>
            <a:ext cx="6811538" cy="769441"/>
          </a:xfrm>
          <a:prstGeom prst="rect">
            <a:avLst/>
          </a:prstGeom>
          <a:noFill/>
        </p:spPr>
        <p:txBody>
          <a:bodyPr wrap="square" lIns="91440" tIns="45720" rIns="91440" bIns="45720" anchor="t">
            <a:spAutoFit/>
          </a:bodyPr>
          <a:lstStyle/>
          <a:p>
            <a:pPr algn="ctr"/>
            <a:r>
              <a:rPr lang="en-US" sz="2200" b="1" i="0" dirty="0">
                <a:solidFill>
                  <a:srgbClr val="3F4254"/>
                </a:solidFill>
                <a:effectLst/>
                <a:latin typeface="Montserrat"/>
              </a:rPr>
              <a:t>22BIO201  Intelligence of Biological Systems - 1</a:t>
            </a:r>
            <a:endParaRPr lang="en-IN" sz="2200" b="1" dirty="0">
              <a:latin typeface="Montserrat"/>
            </a:endParaRPr>
          </a:p>
        </p:txBody>
      </p:sp>
      <p:pic>
        <p:nvPicPr>
          <p:cNvPr id="2" name="Picture 1" descr="A pink and black logo&#10;&#10;AI-generated content may be incorrect.">
            <a:extLst>
              <a:ext uri="{FF2B5EF4-FFF2-40B4-BE49-F238E27FC236}">
                <a16:creationId xmlns:a16="http://schemas.microsoft.com/office/drawing/2014/main" id="{565AD105-064D-C182-0BB2-74FC0C26B91F}"/>
              </a:ext>
            </a:extLst>
          </p:cNvPr>
          <p:cNvPicPr>
            <a:picLocks noChangeAspect="1"/>
          </p:cNvPicPr>
          <p:nvPr/>
        </p:nvPicPr>
        <p:blipFill>
          <a:blip r:embed="rId3"/>
          <a:stretch>
            <a:fillRect/>
          </a:stretch>
        </p:blipFill>
        <p:spPr>
          <a:xfrm>
            <a:off x="434826" y="205147"/>
            <a:ext cx="2936756" cy="678792"/>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A5B0ADB7-0E8B-D8A3-AC48-B36984EDF02A}"/>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3A9A2CB4-756F-7922-0CA8-C2A8EFF1BE61}"/>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Methodology</a:t>
            </a:r>
            <a:endParaRPr lang="en" b="0"/>
          </a:p>
        </p:txBody>
      </p:sp>
      <p:sp>
        <p:nvSpPr>
          <p:cNvPr id="1660" name="Google Shape;1660;p25">
            <a:extLst>
              <a:ext uri="{FF2B5EF4-FFF2-40B4-BE49-F238E27FC236}">
                <a16:creationId xmlns:a16="http://schemas.microsoft.com/office/drawing/2014/main" id="{7F67B438-79FC-456B-B1F8-678160DFCE9F}"/>
              </a:ext>
            </a:extLst>
          </p:cNvPr>
          <p:cNvSpPr txBox="1">
            <a:spLocks noGrp="1"/>
          </p:cNvSpPr>
          <p:nvPr>
            <p:ph type="subTitle" idx="2"/>
          </p:nvPr>
        </p:nvSpPr>
        <p:spPr>
          <a:xfrm>
            <a:off x="846375" y="1474701"/>
            <a:ext cx="6981110" cy="3195013"/>
          </a:xfrm>
          <a:prstGeom prst="rect">
            <a:avLst/>
          </a:prstGeom>
        </p:spPr>
        <p:txBody>
          <a:bodyPr spcFirstLastPara="1" wrap="square" lIns="91425" tIns="91425" rIns="91425" bIns="91425" anchor="t" anchorCtr="0">
            <a:noAutofit/>
          </a:bodyPr>
          <a:lstStyle/>
          <a:p>
            <a:pPr>
              <a:lnSpc>
                <a:spcPct val="114999"/>
              </a:lnSpc>
            </a:pPr>
            <a:r>
              <a:rPr lang="en"/>
              <a:t> Sample Collection and Processing</a:t>
            </a:r>
            <a:endParaRPr lang="en" sz="1600">
              <a:latin typeface="Calibri"/>
            </a:endParaRPr>
          </a:p>
          <a:p>
            <a:pPr>
              <a:lnSpc>
                <a:spcPct val="114999"/>
              </a:lnSpc>
            </a:pPr>
            <a:r>
              <a:rPr lang="en"/>
              <a:t> DNA Extraction and Isolation</a:t>
            </a:r>
            <a:endParaRPr lang="en" sz="1600">
              <a:latin typeface="Calibri"/>
            </a:endParaRPr>
          </a:p>
          <a:p>
            <a:pPr>
              <a:lnSpc>
                <a:spcPct val="114999"/>
              </a:lnSpc>
            </a:pPr>
            <a:r>
              <a:rPr lang="en"/>
              <a:t> Library Preparation and Sequencing</a:t>
            </a:r>
            <a:endParaRPr lang="en" sz="1600">
              <a:latin typeface="Calibri"/>
            </a:endParaRPr>
          </a:p>
          <a:p>
            <a:pPr>
              <a:lnSpc>
                <a:spcPct val="114999"/>
              </a:lnSpc>
            </a:pPr>
            <a:r>
              <a:rPr lang="en"/>
              <a:t>Data Analysis Pipeline</a:t>
            </a:r>
            <a:endParaRPr lang="en" sz="1600">
              <a:latin typeface="Calibri"/>
            </a:endParaRPr>
          </a:p>
          <a:p>
            <a:pPr marL="139700" indent="0">
              <a:lnSpc>
                <a:spcPct val="114999"/>
              </a:lnSpc>
              <a:buNone/>
            </a:pPr>
            <a:endParaRPr lang="en" sz="1600">
              <a:latin typeface="Calibri"/>
            </a:endParaRPr>
          </a:p>
          <a:p>
            <a:pPr marL="139700" indent="0">
              <a:lnSpc>
                <a:spcPct val="114999"/>
              </a:lnSpc>
              <a:buNone/>
            </a:pPr>
            <a:r>
              <a:rPr lang="en" sz="1600">
                <a:latin typeface="Calibri"/>
              </a:rPr>
              <a:t>AI &amp; ML Applications :</a:t>
            </a:r>
          </a:p>
          <a:p>
            <a:pPr>
              <a:lnSpc>
                <a:spcPct val="114999"/>
              </a:lnSpc>
            </a:pPr>
            <a:r>
              <a:rPr lang="en" sz="1200"/>
              <a:t>Taxonomic Classification</a:t>
            </a:r>
            <a:endParaRPr lang="en" sz="1600">
              <a:latin typeface="Calibri"/>
            </a:endParaRPr>
          </a:p>
          <a:p>
            <a:pPr>
              <a:lnSpc>
                <a:spcPct val="114999"/>
              </a:lnSpc>
            </a:pPr>
            <a:r>
              <a:rPr lang="en" sz="1200"/>
              <a:t>Binning and Assembly</a:t>
            </a:r>
          </a:p>
          <a:p>
            <a:pPr>
              <a:lnSpc>
                <a:spcPct val="114999"/>
              </a:lnSpc>
            </a:pPr>
            <a:r>
              <a:rPr lang="en" sz="1200"/>
              <a:t>Functional Annotation</a:t>
            </a:r>
          </a:p>
          <a:p>
            <a:pPr>
              <a:lnSpc>
                <a:spcPct val="114999"/>
              </a:lnSpc>
            </a:pPr>
            <a:r>
              <a:rPr lang="en" sz="1200"/>
              <a:t>Novel Gene Discovery</a:t>
            </a:r>
          </a:p>
          <a:p>
            <a:pPr marL="0" indent="0">
              <a:lnSpc>
                <a:spcPct val="114999"/>
              </a:lnSpc>
              <a:buNone/>
            </a:pPr>
            <a:endParaRPr lang="en" sz="1700"/>
          </a:p>
          <a:p>
            <a:pPr marL="0" indent="0">
              <a:lnSpc>
                <a:spcPct val="114999"/>
              </a:lnSpc>
              <a:buSzPts val="1100"/>
              <a:buNone/>
            </a:pPr>
            <a:endParaRPr lang="en" sz="1700"/>
          </a:p>
        </p:txBody>
      </p:sp>
    </p:spTree>
    <p:extLst>
      <p:ext uri="{BB962C8B-B14F-4D97-AF65-F5344CB8AC3E}">
        <p14:creationId xmlns:p14="http://schemas.microsoft.com/office/powerpoint/2010/main" val="42939247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BEB8A4CE-39AE-7DE1-B6EA-1E9214F49B32}"/>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B68A6617-529A-0F04-68BB-B17108A892F1}"/>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dirty="0"/>
              <a:t>Expected outcome</a:t>
            </a:r>
          </a:p>
        </p:txBody>
      </p:sp>
      <p:sp>
        <p:nvSpPr>
          <p:cNvPr id="3" name="Subtitle 2">
            <a:extLst>
              <a:ext uri="{FF2B5EF4-FFF2-40B4-BE49-F238E27FC236}">
                <a16:creationId xmlns:a16="http://schemas.microsoft.com/office/drawing/2014/main" id="{DAEF71B8-2239-26B2-1D5E-F046A3B49E33}"/>
              </a:ext>
            </a:extLst>
          </p:cNvPr>
          <p:cNvSpPr>
            <a:spLocks noGrp="1"/>
          </p:cNvSpPr>
          <p:nvPr>
            <p:ph type="subTitle" idx="2"/>
          </p:nvPr>
        </p:nvSpPr>
        <p:spPr>
          <a:xfrm>
            <a:off x="708926" y="1286612"/>
            <a:ext cx="7527397" cy="3228630"/>
          </a:xfrm>
        </p:spPr>
        <p:txBody>
          <a:bodyPr/>
          <a:lstStyle/>
          <a:p>
            <a:r>
              <a:rPr lang="en-US" b="1" dirty="0"/>
              <a:t>A complete taxonomic profile</a:t>
            </a:r>
            <a:r>
              <a:rPr lang="en-US" dirty="0"/>
              <a:t> of microbial communities present in the analyzed metagenomic dataset, showing relative abundance from </a:t>
            </a:r>
            <a:r>
              <a:rPr lang="en-US" b="1" dirty="0"/>
              <a:t>domain to species level</a:t>
            </a:r>
            <a:r>
              <a:rPr lang="en-US" dirty="0"/>
              <a:t>.</a:t>
            </a:r>
          </a:p>
          <a:p>
            <a:pPr>
              <a:lnSpc>
                <a:spcPct val="114999"/>
              </a:lnSpc>
            </a:pPr>
            <a:r>
              <a:rPr lang="en-US" b="1" dirty="0"/>
              <a:t>Identification of dominant and rare taxa</a:t>
            </a:r>
            <a:r>
              <a:rPr lang="en-US" dirty="0"/>
              <a:t>, helping to understand community structure and ecological relationships in the sampled environment.</a:t>
            </a:r>
          </a:p>
          <a:p>
            <a:pPr>
              <a:lnSpc>
                <a:spcPct val="114999"/>
              </a:lnSpc>
            </a:pPr>
            <a:r>
              <a:rPr lang="en-US" b="1" dirty="0"/>
              <a:t>Performance comparison report</a:t>
            </a:r>
            <a:r>
              <a:rPr lang="en-US" dirty="0"/>
              <a:t> between classification tools (e.g., Kraken2, MetaPhlAn3, Kaiju) highlighting differences in speed, memory usage, and taxonomic resolution.</a:t>
            </a:r>
          </a:p>
          <a:p>
            <a:pPr>
              <a:lnSpc>
                <a:spcPct val="114999"/>
              </a:lnSpc>
            </a:pPr>
            <a:r>
              <a:rPr lang="en-US" b="1" dirty="0"/>
              <a:t>Visualization outputs</a:t>
            </a:r>
            <a:r>
              <a:rPr lang="en-US" dirty="0"/>
              <a:t> such as Krona charts, stacked bar plots, and heatmaps to intuitively represent microbial diversity.</a:t>
            </a:r>
          </a:p>
          <a:p>
            <a:pPr>
              <a:lnSpc>
                <a:spcPct val="114999"/>
              </a:lnSpc>
            </a:pPr>
            <a:r>
              <a:rPr lang="en-US" b="1" dirty="0"/>
              <a:t>Biological insights</a:t>
            </a:r>
            <a:r>
              <a:rPr lang="en-US" dirty="0"/>
              <a:t> into potential functional roles of identified organisms and their relevance to the environment studied (e.g., ocean microbiome patterns, pathogen detection, biogeochemical cycles).</a:t>
            </a:r>
          </a:p>
          <a:p>
            <a:pPr>
              <a:lnSpc>
                <a:spcPct val="114999"/>
              </a:lnSpc>
            </a:pPr>
            <a:endParaRPr lang="en-US" dirty="0"/>
          </a:p>
        </p:txBody>
      </p:sp>
    </p:spTree>
    <p:extLst>
      <p:ext uri="{BB962C8B-B14F-4D97-AF65-F5344CB8AC3E}">
        <p14:creationId xmlns:p14="http://schemas.microsoft.com/office/powerpoint/2010/main" val="271918332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643">
          <a:extLst>
            <a:ext uri="{FF2B5EF4-FFF2-40B4-BE49-F238E27FC236}">
              <a16:creationId xmlns:a16="http://schemas.microsoft.com/office/drawing/2014/main" id="{EB2811EA-B4A4-87AF-720E-DE516EF46EB9}"/>
            </a:ext>
          </a:extLst>
        </p:cNvPr>
        <p:cNvGrpSpPr/>
        <p:nvPr/>
      </p:nvGrpSpPr>
      <p:grpSpPr>
        <a:xfrm>
          <a:off x="0" y="0"/>
          <a:ext cx="0" cy="0"/>
          <a:chOff x="0" y="0"/>
          <a:chExt cx="0" cy="0"/>
        </a:xfrm>
      </p:grpSpPr>
      <p:sp>
        <p:nvSpPr>
          <p:cNvPr id="1644" name="Google Shape;1644;p23">
            <a:extLst>
              <a:ext uri="{FF2B5EF4-FFF2-40B4-BE49-F238E27FC236}">
                <a16:creationId xmlns:a16="http://schemas.microsoft.com/office/drawing/2014/main" id="{35D4CF44-25D7-3AD7-D97F-D042A8383397}"/>
              </a:ext>
            </a:extLst>
          </p:cNvPr>
          <p:cNvSpPr txBox="1">
            <a:spLocks noGrp="1"/>
          </p:cNvSpPr>
          <p:nvPr>
            <p:ph type="title" idx="5"/>
          </p:nvPr>
        </p:nvSpPr>
        <p:spPr>
          <a:xfrm>
            <a:off x="420116" y="512054"/>
            <a:ext cx="3124766" cy="576000"/>
          </a:xfrm>
          <a:prstGeom prst="rect">
            <a:avLst/>
          </a:prstGeom>
        </p:spPr>
        <p:txBody>
          <a:bodyPr spcFirstLastPara="1" wrap="square" lIns="91425" tIns="91425" rIns="91425" bIns="91425" anchor="t" anchorCtr="0">
            <a:noAutofit/>
          </a:bodyPr>
          <a:lstStyle/>
          <a:p>
            <a:pPr marL="0" lvl="0" indent="0" algn="ctr">
              <a:lnSpc>
                <a:spcPct val="114999"/>
              </a:lnSpc>
              <a:spcBef>
                <a:spcPts val="0"/>
              </a:spcBef>
              <a:spcAft>
                <a:spcPts val="0"/>
              </a:spcAft>
              <a:buNone/>
            </a:pPr>
            <a:r>
              <a:rPr lang="en-US"/>
              <a:t>Conclusion</a:t>
            </a:r>
          </a:p>
        </p:txBody>
      </p:sp>
      <p:sp>
        <p:nvSpPr>
          <p:cNvPr id="1646" name="Google Shape;1646;p23">
            <a:extLst>
              <a:ext uri="{FF2B5EF4-FFF2-40B4-BE49-F238E27FC236}">
                <a16:creationId xmlns:a16="http://schemas.microsoft.com/office/drawing/2014/main" id="{CB5E7B47-9747-F359-CF89-584396751C06}"/>
              </a:ext>
            </a:extLst>
          </p:cNvPr>
          <p:cNvSpPr txBox="1">
            <a:spLocks noGrp="1"/>
          </p:cNvSpPr>
          <p:nvPr>
            <p:ph type="title"/>
          </p:nvPr>
        </p:nvSpPr>
        <p:spPr>
          <a:xfrm>
            <a:off x="554005" y="1609604"/>
            <a:ext cx="7703219" cy="1358361"/>
          </a:xfrm>
          <a:prstGeom prst="rect">
            <a:avLst/>
          </a:prstGeom>
        </p:spPr>
        <p:txBody>
          <a:bodyPr spcFirstLastPara="1" wrap="square" lIns="91425" tIns="91425" rIns="91425" bIns="91425" anchor="t" anchorCtr="0">
            <a:noAutofit/>
          </a:bodyPr>
          <a:lstStyle/>
          <a:p>
            <a:pPr marL="285750" indent="-285750">
              <a:lnSpc>
                <a:spcPct val="114999"/>
              </a:lnSpc>
              <a:buFont typeface="Wingdings"/>
              <a:buChar char="v"/>
            </a:pPr>
            <a:r>
              <a:rPr lang="en-US" sz="1500" b="0"/>
              <a:t>Enables identification of microbial diversity and functional roles directly from environmental samples.</a:t>
            </a:r>
          </a:p>
          <a:p>
            <a:pPr marL="285750" indent="-285750">
              <a:lnSpc>
                <a:spcPct val="114999"/>
              </a:lnSpc>
              <a:buFont typeface="Wingdings"/>
              <a:buChar char="v"/>
            </a:pPr>
            <a:r>
              <a:rPr lang="en-US" sz="1500" b="0"/>
              <a:t>Eliminates the need for culturing microbes in a lab.</a:t>
            </a:r>
            <a:endParaRPr lang="en-US" sz="1500"/>
          </a:p>
          <a:p>
            <a:pPr marL="285750" indent="-285750">
              <a:lnSpc>
                <a:spcPct val="114999"/>
              </a:lnSpc>
              <a:buFont typeface="Wingdings"/>
              <a:buChar char="v"/>
            </a:pPr>
            <a:r>
              <a:rPr lang="en-US" sz="1500" b="0"/>
              <a:t>Uses computational and AI-driven bioinformatics tools for efficient analysis.</a:t>
            </a:r>
            <a:endParaRPr lang="en-US" sz="1500"/>
          </a:p>
          <a:p>
            <a:pPr marL="285750" indent="-285750">
              <a:lnSpc>
                <a:spcPct val="114999"/>
              </a:lnSpc>
              <a:buFont typeface="Wingdings"/>
              <a:buChar char="v"/>
            </a:pPr>
            <a:r>
              <a:rPr lang="en-US" sz="1500" b="0"/>
              <a:t>Cleans, classifies, and interprets large volumes of raw sequencing data.</a:t>
            </a:r>
            <a:endParaRPr lang="en-US" sz="1500"/>
          </a:p>
          <a:p>
            <a:pPr marL="285750" indent="-285750">
              <a:lnSpc>
                <a:spcPct val="114999"/>
              </a:lnSpc>
              <a:buFont typeface="Wingdings"/>
              <a:buChar char="v"/>
            </a:pPr>
            <a:r>
              <a:rPr lang="en-US" sz="1500" b="0"/>
              <a:t>Unlocks valuable insights for healthcare, environmental monitoring, and agriculture.</a:t>
            </a:r>
            <a:endParaRPr lang="en-US" sz="1500"/>
          </a:p>
          <a:p>
            <a:pPr marL="285750" indent="-285750">
              <a:lnSpc>
                <a:spcPct val="114999"/>
              </a:lnSpc>
              <a:buFont typeface="Wingdings"/>
              <a:buChar char="v"/>
            </a:pPr>
            <a:r>
              <a:rPr lang="en-US" sz="1500" b="0"/>
              <a:t>Accelerates research and supports data-driven decision-making.</a:t>
            </a:r>
            <a:endParaRPr lang="en-US" sz="1500"/>
          </a:p>
        </p:txBody>
      </p:sp>
    </p:spTree>
    <p:extLst>
      <p:ext uri="{BB962C8B-B14F-4D97-AF65-F5344CB8AC3E}">
        <p14:creationId xmlns:p14="http://schemas.microsoft.com/office/powerpoint/2010/main" val="213889004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DC7BA9FD-6F48-DA49-68D5-1F16BA50C4AD}"/>
              </a:ext>
            </a:extLst>
          </p:cNvPr>
          <p:cNvSpPr>
            <a:spLocks noGrp="1"/>
          </p:cNvSpPr>
          <p:nvPr>
            <p:ph type="title" idx="2"/>
          </p:nvPr>
        </p:nvSpPr>
        <p:spPr>
          <a:xfrm>
            <a:off x="2119227" y="1875514"/>
            <a:ext cx="4905600" cy="1386600"/>
          </a:xfrm>
        </p:spPr>
        <p:txBody>
          <a:bodyPr spcFirstLastPara="1" wrap="square" lIns="91425" tIns="91425" rIns="91425" bIns="91425" anchor="ctr" anchorCtr="0">
            <a:noAutofit/>
          </a:bodyPr>
          <a:lstStyle/>
          <a:p>
            <a:pPr algn="ctr"/>
            <a:r>
              <a:rPr lang="en-US" sz="3600"/>
              <a:t>Thank You !</a:t>
            </a:r>
          </a:p>
        </p:txBody>
      </p:sp>
    </p:spTree>
    <p:extLst>
      <p:ext uri="{BB962C8B-B14F-4D97-AF65-F5344CB8AC3E}">
        <p14:creationId xmlns:p14="http://schemas.microsoft.com/office/powerpoint/2010/main" val="192790197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643"/>
        <p:cNvGrpSpPr/>
        <p:nvPr/>
      </p:nvGrpSpPr>
      <p:grpSpPr>
        <a:xfrm>
          <a:off x="0" y="0"/>
          <a:ext cx="0" cy="0"/>
          <a:chOff x="0" y="0"/>
          <a:chExt cx="0" cy="0"/>
        </a:xfrm>
      </p:grpSpPr>
      <p:sp>
        <p:nvSpPr>
          <p:cNvPr id="1644" name="Google Shape;1644;p23"/>
          <p:cNvSpPr txBox="1">
            <a:spLocks noGrp="1"/>
          </p:cNvSpPr>
          <p:nvPr>
            <p:ph type="title" idx="5"/>
          </p:nvPr>
        </p:nvSpPr>
        <p:spPr>
          <a:xfrm>
            <a:off x="268199" y="273327"/>
            <a:ext cx="3566051"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a:t>Introduction</a:t>
            </a:r>
            <a:endParaRPr/>
          </a:p>
        </p:txBody>
      </p:sp>
      <p:sp>
        <p:nvSpPr>
          <p:cNvPr id="1646" name="Google Shape;1646;p23"/>
          <p:cNvSpPr txBox="1">
            <a:spLocks noGrp="1"/>
          </p:cNvSpPr>
          <p:nvPr>
            <p:ph type="title"/>
          </p:nvPr>
        </p:nvSpPr>
        <p:spPr>
          <a:xfrm>
            <a:off x="445492" y="2571750"/>
            <a:ext cx="8253016" cy="1358361"/>
          </a:xfrm>
          <a:prstGeom prst="rect">
            <a:avLst/>
          </a:prstGeom>
        </p:spPr>
        <p:txBody>
          <a:bodyPr spcFirstLastPara="1" wrap="square" lIns="91425" tIns="91425" rIns="91425" bIns="91425" anchor="t" anchorCtr="0">
            <a:noAutofit/>
          </a:bodyPr>
          <a:lstStyle/>
          <a:p>
            <a:pPr lvl="0"/>
            <a:r>
              <a:rPr lang="en-US" sz="1400"/>
              <a:t>Metagenomics is the study of all the genetic material (DNA) collected directly from environmental samples — like soil, water, or the human body — to identify the different microbes present and understand what they can do, without the need to grow them in a lab.</a:t>
            </a:r>
            <a:endParaRPr sz="1400"/>
          </a:p>
        </p:txBody>
      </p:sp>
      <p:sp>
        <p:nvSpPr>
          <p:cNvPr id="3" name="Title 2">
            <a:extLst>
              <a:ext uri="{FF2B5EF4-FFF2-40B4-BE49-F238E27FC236}">
                <a16:creationId xmlns:a16="http://schemas.microsoft.com/office/drawing/2014/main" id="{7C46E1D5-CB91-40E2-28F1-D0ED87460F72}"/>
              </a:ext>
            </a:extLst>
          </p:cNvPr>
          <p:cNvSpPr>
            <a:spLocks noGrp="1"/>
          </p:cNvSpPr>
          <p:nvPr>
            <p:ph type="title" idx="4"/>
          </p:nvPr>
        </p:nvSpPr>
        <p:spPr>
          <a:xfrm>
            <a:off x="790315" y="1285276"/>
            <a:ext cx="4535941" cy="618000"/>
          </a:xfrm>
        </p:spPr>
        <p:txBody>
          <a:bodyPr/>
          <a:lstStyle/>
          <a:p>
            <a:r>
              <a:rPr lang="en-US" sz="2400"/>
              <a:t>Meta Genomics</a:t>
            </a:r>
            <a:endParaRPr lang="en-IN" sz="240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652"/>
        <p:cNvGrpSpPr/>
        <p:nvPr/>
      </p:nvGrpSpPr>
      <p:grpSpPr>
        <a:xfrm>
          <a:off x="0" y="0"/>
          <a:ext cx="0" cy="0"/>
          <a:chOff x="0" y="0"/>
          <a:chExt cx="0" cy="0"/>
        </a:xfrm>
      </p:grpSpPr>
      <p:sp>
        <p:nvSpPr>
          <p:cNvPr id="1654" name="Google Shape;1654;p24"/>
          <p:cNvSpPr txBox="1">
            <a:spLocks noGrp="1"/>
          </p:cNvSpPr>
          <p:nvPr>
            <p:ph type="title" idx="2"/>
          </p:nvPr>
        </p:nvSpPr>
        <p:spPr>
          <a:xfrm>
            <a:off x="549562" y="1285706"/>
            <a:ext cx="8385717" cy="2021147"/>
          </a:xfrm>
          <a:prstGeom prst="rect">
            <a:avLst/>
          </a:prstGeom>
        </p:spPr>
        <p:txBody>
          <a:bodyPr spcFirstLastPara="1" wrap="square" lIns="91425" tIns="91425" rIns="91425" bIns="91425" anchor="t" anchorCtr="0">
            <a:noAutofit/>
          </a:bodyPr>
          <a:lstStyle/>
          <a:p>
            <a:pPr algn="l"/>
            <a:r>
              <a:rPr lang="en-US" sz="1400" b="0">
                <a:latin typeface="Microsoft JhengHei"/>
                <a:ea typeface="Microsoft JhengHei"/>
              </a:rPr>
              <a:t>-&gt;To analyze publicly available metagenomic datasets to identify the types of microbes present in a sample and understand their functional roles, using computational tools and AI techniques.</a:t>
            </a:r>
            <a:br>
              <a:rPr lang="en-US" sz="1400" b="0">
                <a:latin typeface="Microsoft JhengHei"/>
                <a:ea typeface="Microsoft JhengHei"/>
              </a:rPr>
            </a:br>
            <a:br>
              <a:rPr lang="en-US" sz="1400" b="0">
                <a:latin typeface="Microsoft JhengHei"/>
                <a:ea typeface="Microsoft JhengHei"/>
              </a:rPr>
            </a:br>
            <a:r>
              <a:rPr lang="en-US" sz="1400" b="0">
                <a:latin typeface="Microsoft JhengHei"/>
                <a:ea typeface="Microsoft JhengHei"/>
              </a:rPr>
              <a:t>-&gt;Use publicly available metagenomic data (no lab work needed).</a:t>
            </a:r>
            <a:br>
              <a:rPr lang="en-US" sz="1400" b="0">
                <a:latin typeface="Microsoft JhengHei" panose="020B0604030504040204" pitchFamily="34" charset="-120"/>
                <a:ea typeface="Microsoft JhengHei" panose="020B0604030504040204" pitchFamily="34" charset="-120"/>
              </a:rPr>
            </a:br>
            <a:r>
              <a:rPr lang="en-US" sz="1400" b="0">
                <a:latin typeface="Microsoft JhengHei"/>
                <a:ea typeface="Microsoft JhengHei"/>
              </a:rPr>
              <a:t>Cleans and processes the DNA data using bioinformatics tools.</a:t>
            </a:r>
            <a:br>
              <a:rPr lang="en-US" sz="1400" b="0">
                <a:latin typeface="Microsoft JhengHei" panose="020B0604030504040204" pitchFamily="34" charset="-120"/>
                <a:ea typeface="Microsoft JhengHei" panose="020B0604030504040204" pitchFamily="34" charset="-120"/>
              </a:rPr>
            </a:br>
            <a:br>
              <a:rPr lang="en-US" sz="1400" b="0">
                <a:latin typeface="Microsoft JhengHei" panose="020B0604030504040204" pitchFamily="34" charset="-120"/>
                <a:ea typeface="Microsoft JhengHei" panose="020B0604030504040204" pitchFamily="34" charset="-120"/>
              </a:rPr>
            </a:br>
            <a:r>
              <a:rPr lang="en-US" sz="1400" b="0">
                <a:latin typeface="Microsoft JhengHei"/>
                <a:ea typeface="Microsoft JhengHei"/>
              </a:rPr>
              <a:t>-&gt;Find out:</a:t>
            </a:r>
            <a:br>
              <a:rPr lang="en-US" sz="1400" b="0">
                <a:latin typeface="Microsoft JhengHei" panose="020B0604030504040204" pitchFamily="34" charset="-120"/>
                <a:ea typeface="Microsoft JhengHei" panose="020B0604030504040204" pitchFamily="34" charset="-120"/>
              </a:rPr>
            </a:br>
            <a:r>
              <a:rPr lang="en-US" sz="1400" b="0">
                <a:latin typeface="Microsoft JhengHei"/>
                <a:ea typeface="Microsoft JhengHei"/>
              </a:rPr>
              <a:t>	Which microbes are present (species identification).</a:t>
            </a:r>
            <a:br>
              <a:rPr lang="en-US" sz="1400" b="0">
                <a:latin typeface="Microsoft JhengHei" panose="020B0604030504040204" pitchFamily="34" charset="-120"/>
                <a:ea typeface="Microsoft JhengHei" panose="020B0604030504040204" pitchFamily="34" charset="-120"/>
              </a:rPr>
            </a:br>
            <a:r>
              <a:rPr lang="en-US" sz="1400" b="0">
                <a:latin typeface="Microsoft JhengHei"/>
                <a:ea typeface="Microsoft JhengHei"/>
              </a:rPr>
              <a:t>	What they can do (functional roles).</a:t>
            </a:r>
            <a:br>
              <a:rPr lang="en-US" sz="1400" b="0">
                <a:latin typeface="Microsoft JhengHei" panose="020B0604030504040204" pitchFamily="34" charset="-120"/>
                <a:ea typeface="Microsoft JhengHei" panose="020B0604030504040204" pitchFamily="34" charset="-120"/>
              </a:rPr>
            </a:br>
            <a:br>
              <a:rPr lang="en-US" sz="1400" b="0">
                <a:latin typeface="Microsoft JhengHei" panose="020B0604030504040204" pitchFamily="34" charset="-120"/>
                <a:ea typeface="Microsoft JhengHei" panose="020B0604030504040204" pitchFamily="34" charset="-120"/>
              </a:rPr>
            </a:br>
            <a:r>
              <a:rPr lang="en-US" sz="1400" b="0">
                <a:latin typeface="Microsoft JhengHei"/>
                <a:ea typeface="Microsoft JhengHei"/>
              </a:rPr>
              <a:t>-&gt;Can be applied in healthcare, environment, and agriculture.</a:t>
            </a:r>
            <a:endParaRPr lang="en-US"/>
          </a:p>
        </p:txBody>
      </p:sp>
      <p:sp>
        <p:nvSpPr>
          <p:cNvPr id="4" name="Title 2">
            <a:extLst>
              <a:ext uri="{FF2B5EF4-FFF2-40B4-BE49-F238E27FC236}">
                <a16:creationId xmlns:a16="http://schemas.microsoft.com/office/drawing/2014/main" id="{BF946533-D619-0080-2E8E-CBD54E1AA76D}"/>
              </a:ext>
            </a:extLst>
          </p:cNvPr>
          <p:cNvSpPr txBox="1">
            <a:spLocks/>
          </p:cNvSpPr>
          <p:nvPr/>
        </p:nvSpPr>
        <p:spPr>
          <a:xfrm>
            <a:off x="383176" y="669206"/>
            <a:ext cx="4535941" cy="618000"/>
          </a:xfrm>
          <a:prstGeom prst="rect">
            <a:avLst/>
          </a:prstGeom>
        </p:spPr>
        <p:txBody>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a:lstStyle>
          <a:p>
            <a:r>
              <a:rPr lang="en-US" sz="2400" b="1">
                <a:solidFill>
                  <a:schemeClr val="accent3"/>
                </a:solidFill>
              </a:rPr>
              <a:t>Meta Genomic Data Analysis</a:t>
            </a:r>
            <a:endParaRPr lang="en-IN" sz="2400" b="1">
              <a:solidFill>
                <a:schemeClr val="accent3"/>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671"/>
        <p:cNvGrpSpPr/>
        <p:nvPr/>
      </p:nvGrpSpPr>
      <p:grpSpPr>
        <a:xfrm>
          <a:off x="0" y="0"/>
          <a:ext cx="0" cy="0"/>
          <a:chOff x="0" y="0"/>
          <a:chExt cx="0" cy="0"/>
        </a:xfrm>
      </p:grpSpPr>
      <p:sp>
        <p:nvSpPr>
          <p:cNvPr id="1672" name="Google Shape;1672;p27"/>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IN">
                <a:solidFill>
                  <a:schemeClr val="accent3"/>
                </a:solidFill>
              </a:rPr>
              <a:t>Problem </a:t>
            </a:r>
            <a:r>
              <a:rPr lang="en-IN" b="0">
                <a:solidFill>
                  <a:schemeClr val="accent3"/>
                </a:solidFill>
              </a:rPr>
              <a:t>Statement</a:t>
            </a:r>
            <a:endParaRPr>
              <a:solidFill>
                <a:schemeClr val="accent3"/>
              </a:solidFill>
            </a:endParaRPr>
          </a:p>
        </p:txBody>
      </p:sp>
      <p:sp>
        <p:nvSpPr>
          <p:cNvPr id="1673" name="Google Shape;1673;p27"/>
          <p:cNvSpPr txBox="1">
            <a:spLocks noGrp="1"/>
          </p:cNvSpPr>
          <p:nvPr>
            <p:ph type="subTitle" idx="1"/>
          </p:nvPr>
        </p:nvSpPr>
        <p:spPr>
          <a:xfrm>
            <a:off x="703825" y="1311825"/>
            <a:ext cx="7736400" cy="2790000"/>
          </a:xfrm>
          <a:prstGeom prst="rect">
            <a:avLst/>
          </a:prstGeom>
        </p:spPr>
        <p:txBody>
          <a:bodyPr spcFirstLastPara="1" wrap="square" lIns="91425" tIns="91425" rIns="91425" bIns="91425" anchor="t" anchorCtr="0">
            <a:noAutofit/>
          </a:bodyPr>
          <a:lstStyle/>
          <a:p>
            <a:pPr marL="0" indent="0">
              <a:buSzPts val="1100"/>
              <a:buNone/>
            </a:pPr>
            <a:r>
              <a:rPr lang="en-US" sz="1800" b="1"/>
              <a:t>Metagenomic datasets contain vast amounts of raw DNA sequences from mixed microbial communities, but this data is often unstructured, noisy, and difficult to interpret.</a:t>
            </a:r>
            <a:br>
              <a:rPr lang="en-US" sz="1800" b="1"/>
            </a:br>
            <a:r>
              <a:rPr lang="en-US" sz="1800" b="1"/>
              <a:t>There is a need for efficient computational methods to clean, classify, and analyze these datasets to identify the diversity of microbes present and understand their functional roles.</a:t>
            </a:r>
            <a:br>
              <a:rPr lang="en-US" sz="1800" b="1"/>
            </a:br>
            <a:r>
              <a:rPr lang="en-US" sz="1800" b="1"/>
              <a:t>Without proper data analytics, valuable biological insights remain hidden, limiting applications in healthcare, environmental monitoring, and agriculture.</a:t>
            </a:r>
          </a:p>
          <a:p>
            <a:pPr marL="0" lvl="0" indent="0" algn="l" rtl="0">
              <a:spcBef>
                <a:spcPts val="0"/>
              </a:spcBef>
              <a:spcAft>
                <a:spcPts val="0"/>
              </a:spcAft>
              <a:buClr>
                <a:schemeClr val="dk1"/>
              </a:buClr>
              <a:buSzPts val="1100"/>
              <a:buFont typeface="Arial"/>
              <a:buNone/>
            </a:pPr>
            <a:endParaRPr sz="1800" b="1"/>
          </a:p>
        </p:txBody>
      </p:sp>
      <p:grpSp>
        <p:nvGrpSpPr>
          <p:cNvPr id="1674" name="Google Shape;1674;p27"/>
          <p:cNvGrpSpPr/>
          <p:nvPr/>
        </p:nvGrpSpPr>
        <p:grpSpPr>
          <a:xfrm>
            <a:off x="4216448" y="2820300"/>
            <a:ext cx="189900" cy="485477"/>
            <a:chOff x="4216448" y="2820300"/>
            <a:chExt cx="189900" cy="485477"/>
          </a:xfrm>
        </p:grpSpPr>
        <p:sp>
          <p:nvSpPr>
            <p:cNvPr id="1675" name="Google Shape;1675;p27"/>
            <p:cNvSpPr txBox="1"/>
            <p:nvPr/>
          </p:nvSpPr>
          <p:spPr>
            <a:xfrm>
              <a:off x="4216448" y="2820300"/>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dk1"/>
                  </a:solidFill>
                  <a:latin typeface="Actor"/>
                  <a:ea typeface="Actor"/>
                  <a:cs typeface="Actor"/>
                  <a:sym typeface="Actor"/>
                </a:rPr>
                <a:t>5</a:t>
              </a:r>
              <a:endParaRPr sz="800" b="1">
                <a:solidFill>
                  <a:schemeClr val="dk1"/>
                </a:solidFill>
                <a:latin typeface="Actor"/>
                <a:ea typeface="Actor"/>
                <a:cs typeface="Actor"/>
                <a:sym typeface="Actor"/>
              </a:endParaRPr>
            </a:p>
          </p:txBody>
        </p:sp>
        <p:sp>
          <p:nvSpPr>
            <p:cNvPr id="1676" name="Google Shape;1676;p27"/>
            <p:cNvSpPr txBox="1"/>
            <p:nvPr/>
          </p:nvSpPr>
          <p:spPr>
            <a:xfrm>
              <a:off x="4216448" y="3119777"/>
              <a:ext cx="189900" cy="1860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800" b="1">
                  <a:solidFill>
                    <a:schemeClr val="dk1"/>
                  </a:solidFill>
                  <a:latin typeface="Actor"/>
                  <a:ea typeface="Actor"/>
                  <a:cs typeface="Actor"/>
                  <a:sym typeface="Actor"/>
                </a:rPr>
                <a:t>2</a:t>
              </a:r>
              <a:endParaRPr sz="800" b="1">
                <a:solidFill>
                  <a:schemeClr val="dk1"/>
                </a:solidFill>
                <a:latin typeface="Actor"/>
                <a:ea typeface="Actor"/>
                <a:cs typeface="Actor"/>
                <a:sym typeface="Actor"/>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58"/>
        <p:cNvGrpSpPr/>
        <p:nvPr/>
      </p:nvGrpSpPr>
      <p:grpSpPr>
        <a:xfrm>
          <a:off x="0" y="0"/>
          <a:ext cx="0" cy="0"/>
          <a:chOff x="0" y="0"/>
          <a:chExt cx="0" cy="0"/>
        </a:xfrm>
      </p:grpSpPr>
      <p:sp>
        <p:nvSpPr>
          <p:cNvPr id="1659" name="Google Shape;1659;p25"/>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Objective</a:t>
            </a:r>
            <a:endParaRPr lang="en" b="0"/>
          </a:p>
        </p:txBody>
      </p:sp>
      <p:sp>
        <p:nvSpPr>
          <p:cNvPr id="1660" name="Google Shape;1660;p25"/>
          <p:cNvSpPr txBox="1">
            <a:spLocks noGrp="1"/>
          </p:cNvSpPr>
          <p:nvPr>
            <p:ph type="subTitle" idx="2"/>
          </p:nvPr>
        </p:nvSpPr>
        <p:spPr>
          <a:xfrm>
            <a:off x="723394" y="1402359"/>
            <a:ext cx="6981110" cy="3195013"/>
          </a:xfrm>
          <a:prstGeom prst="rect">
            <a:avLst/>
          </a:prstGeom>
        </p:spPr>
        <p:txBody>
          <a:bodyPr spcFirstLastPara="1" wrap="square" lIns="91425" tIns="91425" rIns="91425" bIns="91425" anchor="t" anchorCtr="0">
            <a:noAutofit/>
          </a:bodyPr>
          <a:lstStyle/>
          <a:p>
            <a:pPr>
              <a:lnSpc>
                <a:spcPct val="114999"/>
              </a:lnSpc>
            </a:pPr>
            <a:r>
              <a:rPr lang="en" sz="1700" b="1" dirty="0"/>
              <a:t>Processing raw metagenomic sequencing reads</a:t>
            </a:r>
            <a:r>
              <a:rPr lang="en" sz="1700" dirty="0"/>
              <a:t> obtained from public repositories (e</a:t>
            </a:r>
            <a:r>
              <a:rPr lang="en" sz="1700"/>
              <a:t>.</a:t>
            </a:r>
            <a:r>
              <a:rPr lang="en" sz="1700" dirty="0"/>
              <a:t>g., Tara Oceans, MG-RAST, NCBI SRA).</a:t>
            </a:r>
            <a:endParaRPr lang="en-US" sz="1700" dirty="0"/>
          </a:p>
          <a:p>
            <a:pPr>
              <a:lnSpc>
                <a:spcPct val="114999"/>
              </a:lnSpc>
            </a:pPr>
            <a:r>
              <a:rPr lang="en" sz="1700" b="1" dirty="0"/>
              <a:t>Performing taxonomic profiling</a:t>
            </a:r>
            <a:r>
              <a:rPr lang="en" sz="1700" dirty="0"/>
              <a:t> to classify reads into taxonomic groups (domain, phylum, class, order, family, genus, species</a:t>
            </a:r>
            <a:r>
              <a:rPr lang="en" sz="1700"/>
              <a:t>).</a:t>
            </a:r>
            <a:endParaRPr lang="en" dirty="0"/>
          </a:p>
          <a:p>
            <a:pPr>
              <a:lnSpc>
                <a:spcPct val="114999"/>
              </a:lnSpc>
            </a:pPr>
            <a:r>
              <a:rPr lang="en" sz="1700" b="1" dirty="0"/>
              <a:t>Comparing performance</a:t>
            </a:r>
            <a:r>
              <a:rPr lang="en" sz="1700" dirty="0"/>
              <a:t> of multiple classification tools in terms of accuracy, computational efficiency, and resolution.</a:t>
            </a:r>
            <a:endParaRPr lang="en" dirty="0"/>
          </a:p>
          <a:p>
            <a:pPr>
              <a:lnSpc>
                <a:spcPct val="114999"/>
              </a:lnSpc>
            </a:pPr>
            <a:r>
              <a:rPr lang="en" sz="1700" b="1" dirty="0"/>
              <a:t>Deriving biological insights</a:t>
            </a:r>
            <a:r>
              <a:rPr lang="en" sz="1700" dirty="0"/>
              <a:t> about microbial diversity, relative abundance, </a:t>
            </a:r>
            <a:r>
              <a:rPr lang="en" sz="1700"/>
              <a:t>and </a:t>
            </a:r>
            <a:r>
              <a:rPr lang="en" sz="1700" dirty="0"/>
              <a:t>possible ecological roles in the sampled environments</a:t>
            </a:r>
            <a:r>
              <a:rPr lang="en" sz="1700"/>
              <a:t>.</a:t>
            </a:r>
            <a:endParaRPr lang="en" dirty="0"/>
          </a:p>
          <a:p>
            <a:pPr marL="285750" indent="-285750">
              <a:lnSpc>
                <a:spcPct val="114999"/>
              </a:lnSpc>
            </a:pPr>
            <a:endParaRPr lang="en" sz="1700"/>
          </a:p>
          <a:p>
            <a:pPr marL="0" lvl="0" indent="0" algn="l">
              <a:lnSpc>
                <a:spcPct val="114999"/>
              </a:lnSpc>
              <a:spcBef>
                <a:spcPts val="0"/>
              </a:spcBef>
              <a:spcAft>
                <a:spcPts val="0"/>
              </a:spcAft>
              <a:buSzPts val="1100"/>
              <a:buFont typeface="Arial"/>
              <a:buNone/>
            </a:pPr>
            <a:endParaRPr lang="en" sz="170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6CEEDE90-B99C-D6D3-504D-420E2A517D8E}"/>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EEE1E818-0797-2D9D-4249-34198F147689}"/>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Base Paper</a:t>
            </a:r>
            <a:endParaRPr lang="en" b="0"/>
          </a:p>
        </p:txBody>
      </p:sp>
      <p:sp>
        <p:nvSpPr>
          <p:cNvPr id="1660" name="Google Shape;1660;p25">
            <a:extLst>
              <a:ext uri="{FF2B5EF4-FFF2-40B4-BE49-F238E27FC236}">
                <a16:creationId xmlns:a16="http://schemas.microsoft.com/office/drawing/2014/main" id="{16DC6F26-5CC2-0F77-32E7-34329EEE71C4}"/>
              </a:ext>
            </a:extLst>
          </p:cNvPr>
          <p:cNvSpPr txBox="1">
            <a:spLocks noGrp="1"/>
          </p:cNvSpPr>
          <p:nvPr>
            <p:ph type="subTitle" idx="2"/>
          </p:nvPr>
        </p:nvSpPr>
        <p:spPr>
          <a:xfrm>
            <a:off x="839141" y="1474701"/>
            <a:ext cx="6981110" cy="3195013"/>
          </a:xfrm>
          <a:prstGeom prst="rect">
            <a:avLst/>
          </a:prstGeom>
        </p:spPr>
        <p:txBody>
          <a:bodyPr spcFirstLastPara="1" wrap="square" lIns="91425" tIns="91425" rIns="91425" bIns="91425" anchor="t" anchorCtr="0">
            <a:noAutofit/>
          </a:bodyPr>
          <a:lstStyle/>
          <a:p>
            <a:pPr marL="0" indent="0">
              <a:lnSpc>
                <a:spcPct val="114999"/>
              </a:lnSpc>
              <a:buNone/>
            </a:pPr>
            <a:r>
              <a:rPr lang="en" sz="1600" dirty="0">
                <a:latin typeface="Calibri"/>
              </a:rPr>
              <a:t>The paper is a tutorial/review explaining how metagenomic analysis works, especially for crop soils (rhizosphere of rice, wheat, legumes, chickpea, sorghum).</a:t>
            </a:r>
            <a:endParaRPr lang="en-US" sz="1600"/>
          </a:p>
          <a:p>
            <a:pPr marL="0" indent="0">
              <a:lnSpc>
                <a:spcPct val="114999"/>
              </a:lnSpc>
              <a:buNone/>
            </a:pPr>
            <a:endParaRPr lang="en" sz="1200" dirty="0">
              <a:latin typeface="Calibri"/>
            </a:endParaRPr>
          </a:p>
          <a:p>
            <a:pPr marL="0" indent="0">
              <a:lnSpc>
                <a:spcPct val="114999"/>
              </a:lnSpc>
              <a:buNone/>
            </a:pPr>
            <a:endParaRPr lang="en" dirty="0">
              <a:latin typeface="Calibri"/>
            </a:endParaRPr>
          </a:p>
          <a:p>
            <a:pPr marL="139700" indent="0">
              <a:lnSpc>
                <a:spcPct val="114999"/>
              </a:lnSpc>
              <a:buNone/>
            </a:pPr>
            <a:r>
              <a:rPr lang="en" sz="1600" dirty="0">
                <a:latin typeface="Calibri"/>
              </a:rPr>
              <a:t>What Is KMAP &amp;  Paper’s Role?</a:t>
            </a:r>
          </a:p>
          <a:p>
            <a:pPr marL="139700" indent="0">
              <a:lnSpc>
                <a:spcPct val="114999"/>
              </a:lnSpc>
              <a:buNone/>
            </a:pPr>
            <a:r>
              <a:rPr lang="en" dirty="0">
                <a:latin typeface="Calibri"/>
              </a:rPr>
              <a:t>KMAP is a web-based, open-access software platform for exploring, analyzing, and comparing massive metagenomic datasets—especially shotgun sequencing datasets.</a:t>
            </a:r>
          </a:p>
          <a:p>
            <a:pPr marL="139700" indent="0">
              <a:lnSpc>
                <a:spcPct val="114999"/>
              </a:lnSpc>
              <a:buNone/>
            </a:pPr>
            <a:r>
              <a:rPr lang="en" dirty="0">
                <a:latin typeface="Calibri"/>
              </a:rPr>
              <a:t>This paper’s main goal: to offer researchers (even with limited compute resources) an easy way to access millions of publicly available metagenomes and their annotated genes—so you don’t always need to generate raw data.</a:t>
            </a:r>
          </a:p>
          <a:p>
            <a:pPr marL="285750" lvl="0" indent="-285750" algn="l">
              <a:lnSpc>
                <a:spcPct val="114999"/>
              </a:lnSpc>
              <a:spcBef>
                <a:spcPts val="0"/>
              </a:spcBef>
              <a:spcAft>
                <a:spcPts val="0"/>
              </a:spcAft>
            </a:pPr>
            <a:endParaRPr lang="en" sz="1200" dirty="0"/>
          </a:p>
          <a:p>
            <a:pPr marL="285750" indent="-285750">
              <a:lnSpc>
                <a:spcPct val="114999"/>
              </a:lnSpc>
            </a:pPr>
            <a:endParaRPr lang="en" sz="1700" dirty="0"/>
          </a:p>
        </p:txBody>
      </p:sp>
    </p:spTree>
    <p:extLst>
      <p:ext uri="{BB962C8B-B14F-4D97-AF65-F5344CB8AC3E}">
        <p14:creationId xmlns:p14="http://schemas.microsoft.com/office/powerpoint/2010/main" val="21590971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CBDF4271-4188-D26F-BA86-059455F9ECD3}"/>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D2118D60-3E0C-3B2A-12FD-7C87A673AAAE}"/>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Methodology</a:t>
            </a:r>
            <a:endParaRPr lang="en" b="0"/>
          </a:p>
        </p:txBody>
      </p:sp>
      <p:sp>
        <p:nvSpPr>
          <p:cNvPr id="1660" name="Google Shape;1660;p25">
            <a:extLst>
              <a:ext uri="{FF2B5EF4-FFF2-40B4-BE49-F238E27FC236}">
                <a16:creationId xmlns:a16="http://schemas.microsoft.com/office/drawing/2014/main" id="{7ED3A2DB-154F-90B5-E5EC-B4F6D96CB427}"/>
              </a:ext>
            </a:extLst>
          </p:cNvPr>
          <p:cNvSpPr txBox="1">
            <a:spLocks noGrp="1"/>
          </p:cNvSpPr>
          <p:nvPr>
            <p:ph type="subTitle" idx="2"/>
          </p:nvPr>
        </p:nvSpPr>
        <p:spPr>
          <a:xfrm>
            <a:off x="846375" y="1474701"/>
            <a:ext cx="6981110" cy="3195013"/>
          </a:xfrm>
          <a:prstGeom prst="rect">
            <a:avLst/>
          </a:prstGeom>
        </p:spPr>
        <p:txBody>
          <a:bodyPr spcFirstLastPara="1" wrap="square" lIns="91425" tIns="91425" rIns="91425" bIns="91425" anchor="t" anchorCtr="0">
            <a:noAutofit/>
          </a:bodyPr>
          <a:lstStyle/>
          <a:p>
            <a:pPr>
              <a:lnSpc>
                <a:spcPct val="114999"/>
              </a:lnSpc>
              <a:buNone/>
            </a:pPr>
            <a:r>
              <a:rPr lang="en" sz="1600" dirty="0">
                <a:latin typeface="Calibri"/>
              </a:rPr>
              <a:t>Metagenomics is the study of genetic material recovered directly from environmental samples without the need to culture individual microorganisms. It allows researchers to analyze the collective genomes of entire microbial communities, providing insights into:</a:t>
            </a:r>
            <a:endParaRPr lang="en-US" sz="1600" dirty="0">
              <a:latin typeface="Calibri"/>
            </a:endParaRPr>
          </a:p>
          <a:p>
            <a:pPr marL="285750" indent="-285750">
              <a:lnSpc>
                <a:spcPct val="114999"/>
              </a:lnSpc>
              <a:buFont typeface="Arial"/>
              <a:buChar char="•"/>
            </a:pPr>
            <a:r>
              <a:rPr lang="en" sz="1600" dirty="0">
                <a:latin typeface="Calibri"/>
              </a:rPr>
              <a:t>Community composition (Who are the microbes?)</a:t>
            </a:r>
          </a:p>
          <a:p>
            <a:pPr marL="285750" indent="-285750">
              <a:lnSpc>
                <a:spcPct val="114999"/>
              </a:lnSpc>
              <a:buFont typeface="Arial"/>
              <a:buChar char="•"/>
            </a:pPr>
            <a:r>
              <a:rPr lang="en" sz="1600" dirty="0">
                <a:latin typeface="Calibri"/>
              </a:rPr>
              <a:t>Functional potential (What can they do?)</a:t>
            </a:r>
          </a:p>
          <a:p>
            <a:pPr marL="285750" indent="-285750">
              <a:lnSpc>
                <a:spcPct val="114999"/>
              </a:lnSpc>
              <a:buFont typeface="Arial"/>
              <a:buChar char="•"/>
            </a:pPr>
            <a:r>
              <a:rPr lang="en" sz="1600" dirty="0">
                <a:latin typeface="Calibri"/>
              </a:rPr>
              <a:t>Ecological interactions (How do they interact?)</a:t>
            </a:r>
          </a:p>
          <a:p>
            <a:pPr marL="285750" indent="-285750">
              <a:lnSpc>
                <a:spcPct val="114999"/>
              </a:lnSpc>
              <a:buFont typeface="Arial"/>
              <a:buChar char="•"/>
            </a:pPr>
            <a:r>
              <a:rPr lang="en" sz="1600" dirty="0">
                <a:latin typeface="Calibri"/>
              </a:rPr>
              <a:t>Metabolic pathways and biochemical processes</a:t>
            </a:r>
          </a:p>
          <a:p>
            <a:pPr indent="0">
              <a:lnSpc>
                <a:spcPct val="114999"/>
              </a:lnSpc>
              <a:buNone/>
            </a:pPr>
            <a:r>
              <a:rPr lang="en" sz="1600" dirty="0">
                <a:latin typeface="Calibri"/>
              </a:rPr>
              <a:t>The term was coined by Jo Handelsman in 1998, who defined it as "the cloning and functional analysis of collective genomes of soil microflora".</a:t>
            </a:r>
          </a:p>
          <a:p>
            <a:pPr marL="0" indent="0">
              <a:lnSpc>
                <a:spcPct val="114999"/>
              </a:lnSpc>
              <a:buNone/>
            </a:pPr>
            <a:endParaRPr lang="en" sz="1700"/>
          </a:p>
          <a:p>
            <a:pPr marL="0" lvl="0" indent="0" algn="l">
              <a:lnSpc>
                <a:spcPct val="114999"/>
              </a:lnSpc>
              <a:spcBef>
                <a:spcPts val="0"/>
              </a:spcBef>
              <a:spcAft>
                <a:spcPts val="0"/>
              </a:spcAft>
              <a:buSzPts val="1100"/>
              <a:buFont typeface="Arial"/>
              <a:buNone/>
            </a:pPr>
            <a:endParaRPr lang="en" sz="1700"/>
          </a:p>
        </p:txBody>
      </p:sp>
    </p:spTree>
    <p:extLst>
      <p:ext uri="{BB962C8B-B14F-4D97-AF65-F5344CB8AC3E}">
        <p14:creationId xmlns:p14="http://schemas.microsoft.com/office/powerpoint/2010/main" val="27878875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7771DFF7-EF75-B787-D7B7-DC60A363EEED}"/>
            </a:ext>
          </a:extLst>
        </p:cNvPr>
        <p:cNvGrpSpPr/>
        <p:nvPr/>
      </p:nvGrpSpPr>
      <p:grpSpPr>
        <a:xfrm>
          <a:off x="0" y="0"/>
          <a:ext cx="0" cy="0"/>
          <a:chOff x="0" y="0"/>
          <a:chExt cx="0" cy="0"/>
        </a:xfrm>
      </p:grpSpPr>
      <p:pic>
        <p:nvPicPr>
          <p:cNvPr id="4" name="Picture 3" descr="A white background with black text&#10;&#10;AI-generated content may be incorrect.">
            <a:extLst>
              <a:ext uri="{FF2B5EF4-FFF2-40B4-BE49-F238E27FC236}">
                <a16:creationId xmlns:a16="http://schemas.microsoft.com/office/drawing/2014/main" id="{43F7DC18-B718-2B85-1ED9-730C9CC223CA}"/>
              </a:ext>
            </a:extLst>
          </p:cNvPr>
          <p:cNvPicPr>
            <a:picLocks noChangeAspect="1"/>
          </p:cNvPicPr>
          <p:nvPr/>
        </p:nvPicPr>
        <p:blipFill>
          <a:blip r:embed="rId3"/>
          <a:stretch>
            <a:fillRect/>
          </a:stretch>
        </p:blipFill>
        <p:spPr>
          <a:xfrm>
            <a:off x="331128" y="118613"/>
            <a:ext cx="8481744" cy="5024887"/>
          </a:xfrm>
          <a:prstGeom prst="rect">
            <a:avLst/>
          </a:prstGeom>
        </p:spPr>
      </p:pic>
    </p:spTree>
    <p:extLst>
      <p:ext uri="{BB962C8B-B14F-4D97-AF65-F5344CB8AC3E}">
        <p14:creationId xmlns:p14="http://schemas.microsoft.com/office/powerpoint/2010/main" val="9546307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658">
          <a:extLst>
            <a:ext uri="{FF2B5EF4-FFF2-40B4-BE49-F238E27FC236}">
              <a16:creationId xmlns:a16="http://schemas.microsoft.com/office/drawing/2014/main" id="{08862EAB-3635-37EE-707F-8BE38E4AA4E3}"/>
            </a:ext>
          </a:extLst>
        </p:cNvPr>
        <p:cNvGrpSpPr/>
        <p:nvPr/>
      </p:nvGrpSpPr>
      <p:grpSpPr>
        <a:xfrm>
          <a:off x="0" y="0"/>
          <a:ext cx="0" cy="0"/>
          <a:chOff x="0" y="0"/>
          <a:chExt cx="0" cy="0"/>
        </a:xfrm>
      </p:grpSpPr>
      <p:sp>
        <p:nvSpPr>
          <p:cNvPr id="1659" name="Google Shape;1659;p25">
            <a:extLst>
              <a:ext uri="{FF2B5EF4-FFF2-40B4-BE49-F238E27FC236}">
                <a16:creationId xmlns:a16="http://schemas.microsoft.com/office/drawing/2014/main" id="{332E215A-055B-7034-FF1E-24E04FA22F9B}"/>
              </a:ext>
            </a:extLst>
          </p:cNvPr>
          <p:cNvSpPr txBox="1">
            <a:spLocks noGrp="1"/>
          </p:cNvSpPr>
          <p:nvPr>
            <p:ph type="title"/>
          </p:nvPr>
        </p:nvSpPr>
        <p:spPr>
          <a:xfrm>
            <a:off x="720000" y="474850"/>
            <a:ext cx="7704000" cy="576000"/>
          </a:xfrm>
          <a:prstGeom prst="rect">
            <a:avLst/>
          </a:prstGeom>
        </p:spPr>
        <p:txBody>
          <a:bodyPr spcFirstLastPara="1" wrap="square" lIns="91425" tIns="91425" rIns="91425" bIns="91425" anchor="t" anchorCtr="0">
            <a:noAutofit/>
          </a:bodyPr>
          <a:lstStyle/>
          <a:p>
            <a:r>
              <a:rPr lang="en"/>
              <a:t>Methodology</a:t>
            </a:r>
            <a:endParaRPr lang="en" b="0"/>
          </a:p>
        </p:txBody>
      </p:sp>
      <p:sp>
        <p:nvSpPr>
          <p:cNvPr id="1660" name="Google Shape;1660;p25">
            <a:extLst>
              <a:ext uri="{FF2B5EF4-FFF2-40B4-BE49-F238E27FC236}">
                <a16:creationId xmlns:a16="http://schemas.microsoft.com/office/drawing/2014/main" id="{605269E1-1988-9510-0873-C6B3807AA9D6}"/>
              </a:ext>
            </a:extLst>
          </p:cNvPr>
          <p:cNvSpPr txBox="1">
            <a:spLocks noGrp="1"/>
          </p:cNvSpPr>
          <p:nvPr>
            <p:ph type="subTitle" idx="2"/>
          </p:nvPr>
        </p:nvSpPr>
        <p:spPr>
          <a:xfrm>
            <a:off x="846375" y="1474701"/>
            <a:ext cx="6981110" cy="3195013"/>
          </a:xfrm>
          <a:prstGeom prst="rect">
            <a:avLst/>
          </a:prstGeom>
        </p:spPr>
        <p:txBody>
          <a:bodyPr spcFirstLastPara="1" wrap="square" lIns="91425" tIns="91425" rIns="91425" bIns="91425" anchor="t" anchorCtr="0">
            <a:noAutofit/>
          </a:bodyPr>
          <a:lstStyle/>
          <a:p>
            <a:pPr>
              <a:lnSpc>
                <a:spcPct val="114999"/>
              </a:lnSpc>
              <a:buNone/>
            </a:pPr>
            <a:r>
              <a:rPr lang="en" sz="1600" dirty="0">
                <a:latin typeface="Calibri"/>
              </a:rPr>
              <a:t>MEGAN</a:t>
            </a:r>
            <a:endParaRPr lang="en-US" dirty="0"/>
          </a:p>
          <a:p>
            <a:pPr>
              <a:lnSpc>
                <a:spcPct val="114999"/>
              </a:lnSpc>
              <a:buNone/>
            </a:pPr>
            <a:endParaRPr lang="en" sz="1600" dirty="0">
              <a:latin typeface="Calibri"/>
            </a:endParaRPr>
          </a:p>
          <a:p>
            <a:pPr>
              <a:lnSpc>
                <a:spcPct val="114999"/>
              </a:lnSpc>
              <a:buNone/>
            </a:pPr>
            <a:r>
              <a:rPr lang="en" sz="1600" dirty="0">
                <a:latin typeface="Calibri"/>
              </a:rPr>
              <a:t>MG-RAST</a:t>
            </a:r>
            <a:endParaRPr lang="en-US" dirty="0"/>
          </a:p>
          <a:p>
            <a:pPr>
              <a:lnSpc>
                <a:spcPct val="114999"/>
              </a:lnSpc>
              <a:buNone/>
            </a:pPr>
            <a:endParaRPr lang="en" sz="1600" dirty="0">
              <a:latin typeface="Calibri"/>
            </a:endParaRPr>
          </a:p>
          <a:p>
            <a:pPr>
              <a:lnSpc>
                <a:spcPct val="114999"/>
              </a:lnSpc>
              <a:buNone/>
            </a:pPr>
            <a:r>
              <a:rPr lang="en" sz="1600" dirty="0">
                <a:latin typeface="Calibri"/>
              </a:rPr>
              <a:t>Kraken.</a:t>
            </a:r>
            <a:endParaRPr lang="en-US" dirty="0"/>
          </a:p>
          <a:p>
            <a:pPr marL="0" indent="0">
              <a:lnSpc>
                <a:spcPct val="114999"/>
              </a:lnSpc>
              <a:buNone/>
            </a:pPr>
            <a:endParaRPr lang="en" sz="1700"/>
          </a:p>
          <a:p>
            <a:pPr marL="0" lvl="0" indent="0" algn="l">
              <a:lnSpc>
                <a:spcPct val="114999"/>
              </a:lnSpc>
              <a:spcBef>
                <a:spcPts val="0"/>
              </a:spcBef>
              <a:spcAft>
                <a:spcPts val="0"/>
              </a:spcAft>
              <a:buSzPts val="1100"/>
              <a:buFont typeface="Arial"/>
              <a:buNone/>
            </a:pPr>
            <a:endParaRPr lang="en" sz="1700"/>
          </a:p>
        </p:txBody>
      </p:sp>
    </p:spTree>
    <p:extLst>
      <p:ext uri="{BB962C8B-B14F-4D97-AF65-F5344CB8AC3E}">
        <p14:creationId xmlns:p14="http://schemas.microsoft.com/office/powerpoint/2010/main" val="4092243367"/>
      </p:ext>
    </p:extLst>
  </p:cSld>
  <p:clrMapOvr>
    <a:masterClrMapping/>
  </p:clrMapOvr>
</p:sld>
</file>

<file path=ppt/theme/theme1.xml><?xml version="1.0" encoding="utf-8"?>
<a:theme xmlns:a="http://schemas.openxmlformats.org/drawingml/2006/main" name="The Fundamental Theorem of Calculus by Slidesgo">
  <a:themeElements>
    <a:clrScheme name="Simple Light">
      <a:dk1>
        <a:srgbClr val="212121"/>
      </a:dk1>
      <a:lt1>
        <a:srgbClr val="FFFFFF"/>
      </a:lt1>
      <a:dk2>
        <a:srgbClr val="F9EDF7"/>
      </a:dk2>
      <a:lt2>
        <a:srgbClr val="FFC5BD"/>
      </a:lt2>
      <a:accent1>
        <a:srgbClr val="FF8D83"/>
      </a:accent1>
      <a:accent2>
        <a:srgbClr val="E8A63A"/>
      </a:accent2>
      <a:accent3>
        <a:srgbClr val="455A93"/>
      </a:accent3>
      <a:accent4>
        <a:srgbClr val="FDFCFD"/>
      </a:accent4>
      <a:accent5>
        <a:srgbClr val="FDFCFD"/>
      </a:accent5>
      <a:accent6>
        <a:srgbClr val="FDFCFD"/>
      </a:accent6>
      <a:hlink>
        <a:srgbClr val="21212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13</Slides>
  <Notes>12</Notes>
  <HiddenSlides>0</HiddenSlide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The Fundamental Theorem of Calculus by Slidesgo</vt:lpstr>
      <vt:lpstr>Meta Genomic Data Analytics</vt:lpstr>
      <vt:lpstr>Introduction</vt:lpstr>
      <vt:lpstr>-&gt;To analyze publicly available metagenomic datasets to identify the types of microbes present in a sample and understand their functional roles, using computational tools and AI techniques.  -&gt;Use publicly available metagenomic data (no lab work needed). Cleans and processes the DNA data using bioinformatics tools.  -&gt;Find out:  Which microbes are present (species identification).  What they can do (functional roles).  -&gt;Can be applied in healthcare, environment, and agriculture.</vt:lpstr>
      <vt:lpstr>Problem Statement</vt:lpstr>
      <vt:lpstr>Objective</vt:lpstr>
      <vt:lpstr>Base Paper</vt:lpstr>
      <vt:lpstr>Methodology</vt:lpstr>
      <vt:lpstr>PowerPoint Presentation</vt:lpstr>
      <vt:lpstr>Methodology</vt:lpstr>
      <vt:lpstr>Methodology</vt:lpstr>
      <vt:lpstr>Expected outcome</vt:lpstr>
      <vt:lpstr>Conclusion</vt:lpstr>
      <vt:lpstr>Thank You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32</cp:revision>
  <dcterms:modified xsi:type="dcterms:W3CDTF">2025-08-12T15:33:42Z</dcterms:modified>
</cp:coreProperties>
</file>