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e" initials="K" lastIdx="1" clrIdx="0">
    <p:extLst>
      <p:ext uri="{19B8F6BF-5375-455C-9EA6-DF929625EA0E}">
        <p15:presenceInfo xmlns:p15="http://schemas.microsoft.com/office/powerpoint/2012/main" userId="889bac18d33b8a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userId="889bac18d33b8a56" providerId="LiveId" clId="{FE1A5FFC-8F6E-412A-B0FE-9F4E000DBB22}"/>
    <pc:docChg chg="undo custSel addSld delSld modSld modSection">
      <pc:chgData name="Kishore" userId="889bac18d33b8a56" providerId="LiveId" clId="{FE1A5FFC-8F6E-412A-B0FE-9F4E000DBB22}" dt="2022-04-25T11:46:02.670" v="512" actId="20577"/>
      <pc:docMkLst>
        <pc:docMk/>
      </pc:docMkLst>
      <pc:sldChg chg="addSp delSp modSp mod addCm delCm">
        <pc:chgData name="Kishore" userId="889bac18d33b8a56" providerId="LiveId" clId="{FE1A5FFC-8F6E-412A-B0FE-9F4E000DBB22}" dt="2022-04-25T11:46:02.670" v="512" actId="20577"/>
        <pc:sldMkLst>
          <pc:docMk/>
          <pc:sldMk cId="203152348" sldId="1049"/>
        </pc:sldMkLst>
        <pc:spChg chg="add del mod">
          <ac:chgData name="Kishore" userId="889bac18d33b8a56" providerId="LiveId" clId="{FE1A5FFC-8F6E-412A-B0FE-9F4E000DBB22}" dt="2022-04-06T07:11:27.092" v="12" actId="931"/>
          <ac:spMkLst>
            <pc:docMk/>
            <pc:sldMk cId="203152348" sldId="1049"/>
            <ac:spMk id="4" creationId="{847DDD12-6891-4BF3-8966-5EB7724DF184}"/>
          </ac:spMkLst>
        </pc:spChg>
        <pc:spChg chg="mod">
          <ac:chgData name="Kishore" userId="889bac18d33b8a56" providerId="LiveId" clId="{FE1A5FFC-8F6E-412A-B0FE-9F4E000DBB22}" dt="2022-04-06T07:15:05.510" v="31" actId="20577"/>
          <ac:spMkLst>
            <pc:docMk/>
            <pc:sldMk cId="203152348" sldId="1049"/>
            <ac:spMk id="7170" creationId="{4EF0A5D5-CB77-4BCF-86BB-EC8AFA4AA0E3}"/>
          </ac:spMkLst>
        </pc:spChg>
        <pc:spChg chg="mod">
          <ac:chgData name="Kishore" userId="889bac18d33b8a56" providerId="LiveId" clId="{FE1A5FFC-8F6E-412A-B0FE-9F4E000DBB22}" dt="2022-04-25T11:44:15.043" v="463" actId="6549"/>
          <ac:spMkLst>
            <pc:docMk/>
            <pc:sldMk cId="203152348" sldId="1049"/>
            <ac:spMk id="7171" creationId="{FF4CCF3B-4887-442F-A757-E5908FA1808D}"/>
          </ac:spMkLst>
        </pc:spChg>
        <pc:spChg chg="mod">
          <ac:chgData name="Kishore" userId="889bac18d33b8a56" providerId="LiveId" clId="{FE1A5FFC-8F6E-412A-B0FE-9F4E000DBB22}" dt="2022-04-06T07:40:45.823" v="366" actId="122"/>
          <ac:spMkLst>
            <pc:docMk/>
            <pc:sldMk cId="203152348" sldId="1049"/>
            <ac:spMk id="7173" creationId="{0DF2099D-8FC2-44CE-AB60-E2C2257CB05D}"/>
          </ac:spMkLst>
        </pc:spChg>
        <pc:spChg chg="mod">
          <ac:chgData name="Kishore" userId="889bac18d33b8a56" providerId="LiveId" clId="{FE1A5FFC-8F6E-412A-B0FE-9F4E000DBB22}" dt="2022-04-06T07:37:43.046" v="32" actId="1076"/>
          <ac:spMkLst>
            <pc:docMk/>
            <pc:sldMk cId="203152348" sldId="1049"/>
            <ac:spMk id="7174" creationId="{8B11FF61-9AA9-42E0-800D-B94AC06E095E}"/>
          </ac:spMkLst>
        </pc:spChg>
        <pc:spChg chg="mod">
          <ac:chgData name="Kishore" userId="889bac18d33b8a56" providerId="LiveId" clId="{FE1A5FFC-8F6E-412A-B0FE-9F4E000DBB22}" dt="2022-04-06T07:48:48.989" v="422" actId="14100"/>
          <ac:spMkLst>
            <pc:docMk/>
            <pc:sldMk cId="203152348" sldId="1049"/>
            <ac:spMk id="7183" creationId="{B8C26D43-3971-4B32-9403-96D3E3AC5656}"/>
          </ac:spMkLst>
        </pc:spChg>
        <pc:graphicFrameChg chg="modGraphic">
          <ac:chgData name="Kishore" userId="889bac18d33b8a56" providerId="LiveId" clId="{FE1A5FFC-8F6E-412A-B0FE-9F4E000DBB22}" dt="2022-04-25T11:46:02.670" v="512" actId="20577"/>
          <ac:graphicFrameMkLst>
            <pc:docMk/>
            <pc:sldMk cId="203152348" sldId="1049"/>
            <ac:graphicFrameMk id="2" creationId="{B8B0DC3D-A319-4B78-A461-3FAC5C106C85}"/>
          </ac:graphicFrameMkLst>
        </pc:graphicFrameChg>
        <pc:picChg chg="del mod">
          <ac:chgData name="Kishore" userId="889bac18d33b8a56" providerId="LiveId" clId="{FE1A5FFC-8F6E-412A-B0FE-9F4E000DBB22}" dt="2022-04-06T07:11:11.174" v="11" actId="21"/>
          <ac:picMkLst>
            <pc:docMk/>
            <pc:sldMk cId="203152348" sldId="1049"/>
            <ac:picMk id="9" creationId="{FA3BF9A2-BB4F-40D6-8E2B-9A760815A90A}"/>
          </ac:picMkLst>
        </pc:picChg>
        <pc:picChg chg="add mod">
          <ac:chgData name="Kishore" userId="889bac18d33b8a56" providerId="LiveId" clId="{FE1A5FFC-8F6E-412A-B0FE-9F4E000DBB22}" dt="2022-04-06T07:11:36.794" v="14" actId="14100"/>
          <ac:picMkLst>
            <pc:docMk/>
            <pc:sldMk cId="203152348" sldId="1049"/>
            <ac:picMk id="10" creationId="{B9726E0A-9ECD-4631-8941-D4A9CB7C38B5}"/>
          </ac:picMkLst>
        </pc:picChg>
      </pc:sldChg>
      <pc:sldChg chg="new del">
        <pc:chgData name="Kishore" userId="889bac18d33b8a56" providerId="LiveId" clId="{FE1A5FFC-8F6E-412A-B0FE-9F4E000DBB22}" dt="2022-04-06T07:41:43.622" v="374" actId="2696"/>
        <pc:sldMkLst>
          <pc:docMk/>
          <pc:sldMk cId="1006334749" sldId="105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HOTEL MANAGEMENT APPLICATION</a:t>
            </a:r>
          </a:p>
          <a:p>
            <a:pPr>
              <a:lnSpc>
                <a:spcPct val="114000"/>
              </a:lnSpc>
            </a:pPr>
            <a:r>
              <a:rPr lang="en-IN" altLang="en-US" sz="1050" dirty="0"/>
              <a:t>Working on end to end case study Online Hotel Managementn System Application along with authentication, Swagger </a:t>
            </a:r>
            <a:r>
              <a:rPr lang="en-US" altLang="en-US" sz="1050" dirty="0"/>
              <a:t>and React used for user interface.</a:t>
            </a:r>
            <a:endParaRPr lang="en-US" altLang="nl-NL" sz="1050" b="1" dirty="0"/>
          </a:p>
          <a:p>
            <a:pPr eaLnBrk="1" hangingPunct="1">
              <a:lnSpc>
                <a:spcPct val="114000"/>
              </a:lnSpc>
            </a:pPr>
            <a:endParaRPr lang="en-IN" altLang="nl-NL" b="1" dirty="0"/>
          </a:p>
          <a:p>
            <a:pPr eaLnBrk="1" hangingPunct="1">
              <a:lnSpc>
                <a:spcPct val="114000"/>
              </a:lnSpc>
            </a:pPr>
            <a:r>
              <a:rPr lang="en-IN" altLang="nl-NL" sz="1050" b="1" dirty="0"/>
              <a:t>Java Full Stack Developer in Degreed Platform</a:t>
            </a:r>
          </a:p>
          <a:p>
            <a:pPr eaLnBrk="1" hangingPunct="1">
              <a:lnSpc>
                <a:spcPct val="114000"/>
              </a:lnSpc>
            </a:pPr>
            <a:r>
              <a:rPr lang="en-IN" altLang="en-US" sz="1050"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81789"/>
            <a:ext cx="5312150" cy="295275"/>
          </a:xfrm>
        </p:spPr>
        <p:txBody>
          <a:bodyPr/>
          <a:lstStyle/>
          <a:p>
            <a:pPr fontAlgn="base">
              <a:spcBef>
                <a:spcPct val="0"/>
              </a:spcBef>
            </a:pPr>
            <a:r>
              <a:rPr lang="nl-NL" altLang="nl-NL" dirty="0"/>
              <a:t>Analyst/Software Engineer</a:t>
            </a:r>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latin typeface="+mn-lt"/>
            </a:endParaRPr>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Kishore.gorla@capgemini.com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3879" y="1802396"/>
            <a:ext cx="2382837" cy="330200"/>
          </a:xfrm>
        </p:spPr>
        <p:txBody>
          <a:bodyPr/>
          <a:lstStyle/>
          <a:p>
            <a:pPr eaLnBrk="1" hangingPunct="1"/>
            <a:r>
              <a:rPr lang="nl-NL" altLang="nl-NL" dirty="0"/>
              <a:t>+91 9000693856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a:t>
            </a:r>
            <a:r>
              <a:rPr lang="en-US" sz="1050" b="1" dirty="0"/>
              <a:t>  Spring Boot </a:t>
            </a:r>
            <a:r>
              <a:rPr lang="en-US" sz="1050" dirty="0"/>
              <a:t>and</a:t>
            </a:r>
            <a:r>
              <a:rPr lang="en-US" sz="1050" b="1" dirty="0"/>
              <a:t> React</a:t>
            </a:r>
            <a:r>
              <a:rPr lang="en-US" sz="1050" dirty="0"/>
              <a:t>.</a:t>
            </a:r>
          </a:p>
          <a:p>
            <a:pPr marL="171450" indent="-171450">
              <a:buFont typeface="Arial" panose="020B0604020202020204" pitchFamily="34" charset="0"/>
              <a:buChar char="•"/>
            </a:pPr>
            <a:r>
              <a:rPr lang="en-US" sz="1050" dirty="0"/>
              <a:t>Practical Understanding of Mongo Database</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a:t>
            </a:r>
            <a:r>
              <a:rPr lang="en-US" sz="1050" b="1" dirty="0"/>
              <a:t> SPRINGMVC,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469" y="196749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                                                                                                                                                                                                                                                                 </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518911639"/>
              </p:ext>
            </p:extLst>
          </p:nvPr>
        </p:nvGraphicFramePr>
        <p:xfrm>
          <a:off x="9255967" y="1340090"/>
          <a:ext cx="2928945" cy="3661062"/>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Basics of java, Core Java,, Oops concepts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7243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Junit </a:t>
                      </a:r>
                      <a:r>
                        <a:rPr kumimoji="0" lang="en-US" sz="800" u="none" strike="noStrike" kern="1200" cap="none" spc="0" normalizeH="0" baseline="0">
                          <a:ln>
                            <a:noFill/>
                          </a:ln>
                          <a:solidFill>
                            <a:schemeClr val="tx1"/>
                          </a:solidFill>
                          <a:effectLst/>
                          <a:uLnTx/>
                          <a:uFillTx/>
                          <a:latin typeface="+mn-lt"/>
                          <a:ea typeface="+mn-ea"/>
                          <a:cs typeface="+mn-cs"/>
                        </a:rPr>
                        <a:t>&amp; Mockito </a:t>
                      </a:r>
                      <a:endParaRPr kumimoji="0" lang="en-US" sz="800" u="none" strike="noStrike" kern="1200" cap="none" spc="0" normalizeH="0" baseline="0" dirty="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Tool ,Visual Studio 2019, Visual Studio code, Swagger, Postman, SSMS.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495670"/>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Masters of Computer Application</a:t>
            </a:r>
          </a:p>
          <a:p>
            <a:pPr lvl="0">
              <a:lnSpc>
                <a:spcPct val="114000"/>
              </a:lnSpc>
              <a:defRPr/>
            </a:pPr>
            <a:r>
              <a:rPr lang="en-US" altLang="nl-NL" sz="1000" dirty="0">
                <a:solidFill>
                  <a:prstClr val="black"/>
                </a:solidFill>
                <a:latin typeface="Verdana" panose="020B0604030504040204" pitchFamily="34" charset="0"/>
              </a:rPr>
              <a:t>YEAR:2019-2021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extLst>
              <a:ext uri="{FF2B5EF4-FFF2-40B4-BE49-F238E27FC236}">
                <a16:creationId xmlns:a16="http://schemas.microsoft.com/office/drawing/2014/main" id="{311022F4-75D7-4325-9179-434BEB3293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ltGray">
          <a:xfrm>
            <a:off x="5292125" y="5757035"/>
            <a:ext cx="499901" cy="355845"/>
          </a:xfrm>
          <a:prstGeom prst="ellipse">
            <a:avLst/>
          </a:prstGeom>
          <a:solidFill>
            <a:schemeClr val="bg1"/>
          </a:solidFill>
        </p:spPr>
      </p:pic>
      <p:pic>
        <p:nvPicPr>
          <p:cNvPr id="23" name="Picture 4" descr="Free Video Icon, Symbol. PNG, SVG Download.">
            <a:extLst>
              <a:ext uri="{FF2B5EF4-FFF2-40B4-BE49-F238E27FC236}">
                <a16:creationId xmlns:a16="http://schemas.microsoft.com/office/drawing/2014/main" id="{1328601A-8780-44CF-A652-AAE4ED96E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975" y="5640764"/>
            <a:ext cx="735291" cy="58838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a:xfrm>
            <a:off x="2468282" y="254103"/>
            <a:ext cx="6223654" cy="306703"/>
          </a:xfrm>
        </p:spPr>
        <p:txBody>
          <a:bodyPr/>
          <a:lstStyle/>
          <a:p>
            <a:r>
              <a:rPr lang="en-IN" dirty="0"/>
              <a:t>Gorla Kishore</a:t>
            </a:r>
          </a:p>
        </p:txBody>
      </p:sp>
      <p:pic>
        <p:nvPicPr>
          <p:cNvPr id="10" name="Picture Placeholder 9">
            <a:extLst>
              <a:ext uri="{FF2B5EF4-FFF2-40B4-BE49-F238E27FC236}">
                <a16:creationId xmlns:a16="http://schemas.microsoft.com/office/drawing/2014/main" id="{B9726E0A-9ECD-4631-8941-D4A9CB7C38B5}"/>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132" b="11132"/>
          <a:stretch>
            <a:fillRect/>
          </a:stretch>
        </p:blipFill>
        <p:spPr>
          <a:xfrm>
            <a:off x="383259" y="332509"/>
            <a:ext cx="1734208" cy="1840905"/>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2439</TotalTime>
  <Words>278</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Kishore</cp:lastModifiedBy>
  <cp:revision>46</cp:revision>
  <dcterms:created xsi:type="dcterms:W3CDTF">2020-09-22T06:24:34Z</dcterms:created>
  <dcterms:modified xsi:type="dcterms:W3CDTF">2022-04-25T11:46:10Z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