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70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Fitness buddy-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Kishore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Kishorekumar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SRM Institute of Science and Technology</a:t>
            </a:r>
          </a:p>
          <a:p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Department:Computer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Science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16513" y="1444336"/>
            <a:ext cx="5861944" cy="441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4625" y="2296391"/>
            <a:ext cx="6762750" cy="4083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4E0611E-2603-132F-8BFD-16D9AA9964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7161" y="2018469"/>
            <a:ext cx="10761893" cy="166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Empowers users with personalized, AI-driven fitness and nutrition guidance.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Makes healthy living accessible, flexible, and easy for all fitness levels.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Helps build sustainable habits for long-term health and well-being.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21A97C-7C2B-6FB0-86EB-DB689B4D7D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40678"/>
            <a:ext cx="1048363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interactions in regional and international languages (e.g., Hindi, Spanish, etc.)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&amp; Web App Integration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Launch cross-platform apps with real-time chat and voice support for a smoother user experience.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Tracking &amp; Analytics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 weekly/monthly health reports, activity charts, and goal tracking dashboards.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Wearables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 with smartwatches and fitness trackers (Fitbit, Apple Watch, etc.) for real-time data input.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Mental Wellness Module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guided meditation, stress management tips, and sleep tracking features.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0C723-6FDC-4D22-61E5-2953FDB7D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7729" y="1301750"/>
            <a:ext cx="6056541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DF0CE2-4375-3D1A-5406-A4505D7C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15" y="661601"/>
            <a:ext cx="8745170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0DABA-7E39-3EEE-3B39-9E19BB6DA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352" y="1288472"/>
            <a:ext cx="9187296" cy="493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87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 : https://github.com/KishoreKumar1208/fitness_AI_agent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Many individuals struggle to maintain a healthy lifestyle due to lack of personalized guidance, time, and credible information.</a:t>
            </a:r>
            <a:br>
              <a:rPr lang="en-US" sz="2800" dirty="0"/>
            </a:br>
            <a:r>
              <a:rPr lang="en-US" sz="2800" dirty="0"/>
              <a:t>Generic fitness apps often fail to address unique goals, dietary needs, or motivation levels.</a:t>
            </a:r>
            <a:br>
              <a:rPr lang="en-US" sz="2800" dirty="0"/>
            </a:br>
            <a:r>
              <a:rPr lang="en-US" sz="2800" b="1" dirty="0"/>
              <a:t>Fitness Buddy</a:t>
            </a:r>
            <a:r>
              <a:rPr lang="en-US" sz="2800" dirty="0"/>
              <a:t> was created to offer AI-driven, personalized fitness and nutrition support that's accessible, adaptable, and easy to use.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338C845-EC33-8EDF-0075-36357B1C4D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549" y="1419491"/>
            <a:ext cx="11626901" cy="4438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Powered by advanced AI technologies: IBM Watsonx.ai and Granite Large Language Models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Understands natural language queries for seamless, human-like conversations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workout plans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diet 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tailored to individual goals and preferences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Retrieval-Augmented Generation (RAG) to provide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accurate, up-to-date, and trustworthy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fitness advice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Adapts to various fitness levels—from beginners to advanced users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Friendly, motivating, and easy-to-understand communication style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24/7 for instant guidance and ongoing support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users stay accountable and engaged throughout their wellness journey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Fitness Beginners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Personal Trainers and Coaches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Individuals with Specific Health Goals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Athletes and Fitness Enthusiasts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96" b="-10396"/>
          <a:stretch>
            <a:fillRect/>
          </a:stretch>
        </p:blipFill>
        <p:spPr>
          <a:xfrm>
            <a:off x="4544952" y="1800000"/>
            <a:ext cx="5929084" cy="383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1262</TotalTime>
  <Words>434</Words>
  <Application>Microsoft Office PowerPoint</Application>
  <PresentationFormat>Widescreen</PresentationFormat>
  <Paragraphs>62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Fitness buddy-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Kishore kumar</cp:lastModifiedBy>
  <cp:revision>147</cp:revision>
  <dcterms:created xsi:type="dcterms:W3CDTF">2021-05-26T16:50:10Z</dcterms:created>
  <dcterms:modified xsi:type="dcterms:W3CDTF">2025-08-06T19:27:25Z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