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3B5-5138-AE85-9365-1BF3CCB5A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D22F6-5D4F-035C-FBEA-F223FEBB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F797-0016-CBD0-6E05-FD8DE173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5FB3-0945-8981-B856-E5CC7CAB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315C-98B5-4E77-E623-1A1DB844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85AA-7F59-4C91-4F3B-A9F08BE3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F7E1A-715C-B3DD-57C4-09863C5D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B03C-459C-7BC0-07CA-4C96CD37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C8FC-614B-C22A-5CBD-24BBDCC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24ED-6975-D34F-C991-1742F80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11959-9F4E-8C18-1019-8A4F0363F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6CE64-BBF7-F48A-CF4A-D3C28194E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6D1A-411C-C236-1334-B4635A52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A7BD-9B26-61A5-0829-2228CC63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A81B-B5E3-D43B-7CCA-34B99D0C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5414-A4E1-819D-DC76-A9DED3BF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1D8E-A92A-B444-B708-038C47E0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3D8C-BA94-D1B8-BA3A-59F89891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463-BF45-EECF-1D3B-47CDC412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FF88-70EA-73C0-9DB3-750CB6FD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6BF3-9D7B-C9EF-EB08-2B59E49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62DC8-7E53-C39B-F988-5BB6443C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3EC4-464B-E884-5710-8851FCDC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6BD7-DB78-97AD-E48A-ADE9EA29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7F14-D6EE-A188-9219-D69009E7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88B0-2BE3-885F-4BC8-022E4DE9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2031-51D5-BE49-8A1B-31B7C8D2E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C1243-1223-76EB-E06A-3589620C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AD027-DA3E-2B9B-D72F-ED6F067C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61959-7A49-1D7A-69BA-3BD7C687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E727-55CE-BB2C-A658-49B5A2EC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4AD7-B698-162E-3860-6DBFEB0F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3A30-2F90-C4E2-8847-170BCEE4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099B0-5766-F68B-E807-DB78D950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BDBA7-F299-D591-2CCA-CEF942A8B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506DF-877F-59CD-B46B-820065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D2F89-7AF9-0F18-D291-C9FB95D6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BE657-67D1-8719-B64E-9D9FE7D5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214EA-6617-7A76-8162-7A26800A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D4A6-BE88-3C80-273C-41ABD713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3737F-50DB-6507-EA41-EC1D9A1A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8D371-9324-A605-BD99-5EBA9782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38F5-6CE3-C31F-4ACA-1A443F3D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6785B-7637-A627-1DAA-C20CF622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809FC-A264-23F9-96E3-75F8C6B7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F686D-A9FF-8179-E956-ADCE08E8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26BA-026D-EBBD-1F12-5D01ED27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D319-DE00-B920-A8CF-DB0893F6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22E8D-AB9F-0ECF-76E7-DE0B5F0B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1ACD-E975-2F24-5EC5-5FA5BB36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6E579-7A4E-05E4-EFE9-42E6CE95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F64F6-CD3E-F1D7-F792-BF435E53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8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1BAE-876F-384C-C450-DEE3FF1E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4074E-55B3-607F-7FA8-53A20A0AA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755C6-B2BB-EE36-46C2-8227B9A9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E47F0-47E4-40C7-6521-5FE17AFC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626CB-A3BB-A591-C309-10AEFC05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2EED2-3176-EC69-255B-98A3B45F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12712-1CC5-ED83-B4B0-4BBBE353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78C6-E1E9-5D2C-5BF5-51E85A4A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42E1-9DCF-40C2-7C47-4A8715D73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D9E3-80B3-4DDA-AA12-8F4555885CF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B09D-B22E-0BA1-DAB6-FEA678EA8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66B4-902E-7AB5-9EA1-5C50ADFA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BFF4-4984-46F7-A40B-4508BDC6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F648-8494-B8C7-A2C7-FC417EB4A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40CB-97C8-8238-5192-669D975EF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2000-885F-AB88-4819-28842C8F2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7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2E6FA-603E-1217-04A2-ABCF2A8FF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04CFD-72F8-BFC0-6D17-0B8E77A8C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CCBCB-48BE-6570-BEA4-E7F192F78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5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7C25D-6891-F5F6-B1D4-196B7A505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BC9DB-AC23-4C0A-C7D4-C965D3AF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4B54E-052B-63D1-42CD-C6EEF6B4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1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B79AA-3B5E-645C-840B-61698AAB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375C9-6E69-31D0-3AB0-2CF10E07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0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0B919-7CF4-3BBE-4A51-CBF658AB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0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90A38-AD9D-651A-0D49-A58D6AC4F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E8FDB-33C0-952A-41EE-10114561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EC3BB-4C61-C729-4F56-F4AA9BB5E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Kumar M S</dc:creator>
  <cp:lastModifiedBy>Kishore Kumar M S</cp:lastModifiedBy>
  <cp:revision>1</cp:revision>
  <dcterms:created xsi:type="dcterms:W3CDTF">2024-07-30T06:25:35Z</dcterms:created>
  <dcterms:modified xsi:type="dcterms:W3CDTF">2024-07-30T06:26:22Z</dcterms:modified>
</cp:coreProperties>
</file>