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C897-250D-2920-52F4-139B4E26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2D8C-5F6E-9274-7192-CC310169E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2CED-45D1-FA64-EA94-CB76AA1A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A9CE-F378-AB4A-8C20-CCBC834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4E9A-9843-F22D-FF6D-4AEC9926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8A8E-3BFA-9D73-FE74-F52B8A74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6AF4C-096A-371C-BB2C-9FD86EBF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F9B0-FD88-7B7B-03FC-1A333EA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931E-EF35-B6BB-6063-DD988EC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32FF-44D6-E236-E7DA-C2DC9DDA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B394-1321-9F68-062A-28B2B74E8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D5F6-6555-A7DF-6343-49848D2D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FE00-0733-15CD-D56D-42CD186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A647-8459-4962-DA31-A93F790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E9B1-A1E9-9DA3-9FA7-573538D4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86B9-F1BD-2DC8-3E05-1E524978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6211-D7EB-2352-8E04-E81346E9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2473-181F-5AEA-9CAD-98C870C8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2F3F-C742-F1F2-5B61-E3D7799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5EE0-CF60-6734-F1E5-5D5441D6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6E8-0BEB-3EB6-E6F7-F9931AA7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6BA4-2584-FE04-74D1-7928E0DE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BF3A-FBA2-BD73-925E-FA56BDD9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7453-05DA-DAE0-23E7-8B6C8F2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8A53-BA00-ACC3-0B66-37DDE5D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0D97-2DA3-C739-A9B4-51D0DC08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A23F-C86B-6727-FD79-9A5F5B3B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E6A10-6FE9-BB92-1076-CF8D6529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C5E9-8591-E54B-34EF-E110D6A7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C9A5-7BC0-88C8-0533-7B4EE9F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FBFE2-10F4-6D0D-53EF-01B67FC6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4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733-274D-474E-4463-5955001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AE91-B27B-4189-5A26-463939B4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DC7D6-56FC-1026-BB4C-4B5363F6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4A68C-F171-39DE-4297-4C74E2AA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392C7-44C2-E2FD-59C2-86528AA4F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3AE32-DD90-9B11-5DDA-767ABD73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5776-662A-B15A-8217-A711DBC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0D8B5-7C15-3727-8721-1AE2D07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78B4-DB86-AAA7-2458-34BDD14F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F295-D3CB-42A9-BC56-90FBA4F2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C7818-C4BD-EC1B-0AD7-BF88D126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278D6-F3F6-A996-D87B-4A596C94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E4B23-17CC-97C8-9C28-DEA24F9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FCEB8-EF86-0942-9A84-DE23F95D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CD78-B8A9-0229-EBAD-8EC72058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648-2831-DDAE-38AB-8DC72C41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0192-63DD-C8DC-FDCE-26F6B33D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DF8B-BA39-2B1C-B462-E1FD4640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ABFA6-08C6-E10E-C333-00092224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8C11-FD72-7F7E-70F6-5867E626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C9D8-04D1-C985-CEF0-21CBF76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6F6F-A5B6-3D24-6C29-89CC95B3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3E2C8-4F71-B0A6-60F7-1085246D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E3D98-0A37-9547-32E8-1A88A0D3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F83E-8348-1898-F933-105DBEE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3AA9A-9B99-2852-8252-EDC5FF4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CA17-5BAC-B264-2A00-C3EAADEA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79407-A42F-9B35-9860-F7E3DA4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227F-0AAD-6FB5-3D17-769DEE5C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4282-CF19-F18C-EB42-D1294FD3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A015-8A1D-4E67-BA15-50747B9990A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F4D7-EE1B-014A-7AC8-6116DB71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1A59-D5D2-43A7-379B-7859D289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F7CE-67ED-4011-990D-F09F30C8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6F28-81B8-FC2F-3A3B-17D93327D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33FD-510E-6D1B-3A18-13831EB43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AD8755-9FFF-DCEC-0BE1-C2BC17DF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25" y="32386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5335A-3687-AE00-E282-8DEA53E7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96D8B-568F-C3BD-657B-952DC3AB2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C7736-8C51-E7F2-F027-BEBF2D77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4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F5136-ABB8-CE64-DFB0-9058DD9B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2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0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AEB48-41FB-54BE-678B-D4ED79CB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604A5-33B1-7C03-E869-161FF6B9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2A08A-59B1-C594-CD39-9BD47075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2A151-0EA2-74A8-5887-A57249A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BFC21-669D-7F2C-35E6-356185D4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E4AA8-07BE-7451-C14F-5CDD7086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C0C11-45E4-5EC7-6279-C8DA4480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3F9CE-0875-128E-6EFF-50AADAECF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880AB-90B5-A89A-E125-2214DE3B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F11E9-8DC2-90FB-3326-6B5DDD2BA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DBD5F-8EC7-C42F-9EF2-DB258C8F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Kumar M S</dc:creator>
  <cp:lastModifiedBy>Kishore Kumar M S</cp:lastModifiedBy>
  <cp:revision>1</cp:revision>
  <dcterms:created xsi:type="dcterms:W3CDTF">2024-07-30T04:01:10Z</dcterms:created>
  <dcterms:modified xsi:type="dcterms:W3CDTF">2024-07-30T04:02:02Z</dcterms:modified>
</cp:coreProperties>
</file>