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6"/>
  </p:notesMasterIdLst>
  <p:handoutMasterIdLst>
    <p:handoutMasterId r:id="rId7"/>
  </p:handoutMasterIdLst>
  <p:sldIdLst>
    <p:sldId id="434" r:id="rId2"/>
    <p:sldId id="416" r:id="rId3"/>
    <p:sldId id="436" r:id="rId4"/>
    <p:sldId id="413" r:id="rId5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9"/>
  </p:normalViewPr>
  <p:slideViewPr>
    <p:cSldViewPr snapToGrid="0" showGuides="1">
      <p:cViewPr varScale="1">
        <p:scale>
          <a:sx n="70" d="100"/>
          <a:sy n="70" d="100"/>
        </p:scale>
        <p:origin x="204" y="52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-835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07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 dirty="0"/>
              <a:t>Presentation Title </a:t>
            </a:r>
            <a:br>
              <a:rPr lang="en-US" sz="3600" dirty="0"/>
            </a:br>
            <a:r>
              <a:rPr lang="en-US" sz="3600" dirty="0"/>
              <a:t>Goes Here and Here.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&lt;First name  Last name&gt;</a:t>
            </a:r>
          </a:p>
          <a:p>
            <a:pPr lvl="1"/>
            <a:endParaRPr lang="en-US" dirty="0"/>
          </a:p>
          <a:p>
            <a:r>
              <a:rPr lang="en-US" dirty="0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Thank you.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&lt;Speaker’s Name, Company&gt;</a:t>
            </a:r>
          </a:p>
          <a:p>
            <a:pPr lvl="0"/>
            <a:r>
              <a:rPr lang="en-US"/>
              <a:t>July 4, </a:t>
            </a:r>
            <a:r>
              <a:rPr lang="en-US" dirty="0"/>
              <a:t>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Goes Here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and Here and Here</a:t>
            </a: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0BA87-3436-1E46-AE11-D16E8E24B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142" y="1405499"/>
            <a:ext cx="7899252" cy="386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Divider </a:t>
            </a:r>
            <a:r>
              <a:rPr lang="en-US" dirty="0">
                <a:solidFill>
                  <a:schemeClr val="accent1"/>
                </a:solidFill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799205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&lt;page title&gt;</a:t>
            </a:r>
            <a:br>
              <a:rPr lang="en-US" dirty="0"/>
            </a:br>
            <a:r>
              <a:rPr lang="en-US" sz="1800" b="0" dirty="0"/>
              <a:t>&lt;optional </a:t>
            </a:r>
            <a:r>
              <a:rPr lang="en-US" sz="1800" b="0" dirty="0" err="1"/>
              <a:t>subheadline</a:t>
            </a:r>
            <a:r>
              <a:rPr lang="en-US" sz="1800" b="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10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/>
              <a:t>&lt;F name L name&gt;</a:t>
            </a:r>
          </a:p>
          <a:p>
            <a:pPr lvl="1"/>
            <a:r>
              <a:rPr lang="en-US" dirty="0"/>
              <a:t>&lt;title&gt;</a:t>
            </a:r>
          </a:p>
          <a:p>
            <a:pPr lvl="1"/>
            <a:r>
              <a:rPr lang="en-US" dirty="0"/>
              <a:t>&lt;contact data&gt;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FE5C7-8118-7B4A-821C-4150598B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207" y="1250609"/>
            <a:ext cx="7256701" cy="355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8_UI5con@SAP.template (2)" id="{2A53C9C9-291E-424C-B4FC-D35E3E10FEF4}" vid="{77D3DF8D-B4DC-4B44-AC26-0DF21AF90CD2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 2018 16x9 black</Template>
  <TotalTime>0</TotalTime>
  <Words>45</Words>
  <Application>Microsoft Office PowerPoint</Application>
  <PresentationFormat>Custom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 Unicode MS</vt:lpstr>
      <vt:lpstr>Arial</vt:lpstr>
      <vt:lpstr>Courier New</vt:lpstr>
      <vt:lpstr>Symbol</vt:lpstr>
      <vt:lpstr>wingdings</vt:lpstr>
      <vt:lpstr>wingdings</vt:lpstr>
      <vt:lpstr>SAP 2018 16x9 black</vt:lpstr>
      <vt:lpstr>Title Goes Here and Here and Here</vt:lpstr>
      <vt:lpstr>Divider page</vt:lpstr>
      <vt:lpstr>&lt;page title&gt; &lt;optional subheadline&gt;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Biswas, Paramita</dc:creator>
  <cp:keywords>2018/16:9/black</cp:keywords>
  <cp:lastModifiedBy>Anandakumar, Kishore</cp:lastModifiedBy>
  <cp:revision>2</cp:revision>
  <dcterms:created xsi:type="dcterms:W3CDTF">2018-07-09T06:58:20Z</dcterms:created>
  <dcterms:modified xsi:type="dcterms:W3CDTF">2019-06-10T13:13:53Z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