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drive.google.com/file/d/19SHOWGlppMsL8Lt8N9kAhQv0IFSXbUXj/view?usp=drive_link" TargetMode="External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Kishore M S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 txBox="1"/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7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7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b="0" i="0" sz="4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