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0.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0.xml" ContentType="application/vnd.openxmlformats-officedocument.presentationml.slideMaster+xml"/>
  <Override PartName="/ppt/presProps.xml" ContentType="application/vnd.openxmlformats-officedocument.presentationml.presProps+xml"/>
  <Override PartName="/ppt/theme/theme1.xml" ContentType="application/vnd.openxmlformats-officedocument.theme+xml"/>
  <Override PartName="/ppt/theme/theme2.xml" ContentType="application/vnd.openxmlformats-officedocument.theme+xml"/>
  <Override PartName="/ppt/slideLayouts/slideLayout9.xml" ContentType="application/vnd.openxmlformats-officedocument.presentationml.slideLayout+xml"/>
  <Override PartName="/ppt/slideLayouts/slideLayout13.xml" ContentType="application/vnd.openxmlformats-officedocument.presentationml.slideLayout+xml"/>
  <Override PartName="/ppt/slideLayouts/slideLayout8.xml" ContentType="application/vnd.openxmlformats-officedocument.presentationml.slideLayout+xml"/>
  <Override PartName="/ppt/slideLayouts/slideLayout12.xml" ContentType="application/vnd.openxmlformats-officedocument.presentationml.slideLayout+xml"/>
  <Override PartName="/ppt/slideLayouts/slideLayout7.xml" ContentType="application/vnd.openxmlformats-officedocument.presentationml.slideLayout+xml"/>
  <Override PartName="/ppt/slideLayouts/slideLayout11.xml" ContentType="application/vnd.openxmlformats-officedocument.presentationml.slideLayout+xml"/>
  <Override PartName="/ppt/slideLayouts/slideLayout6.xml" ContentType="application/vnd.openxmlformats-officedocument.presentationml.slideLayout+xml"/>
  <Override PartName="/ppt/slideLayouts/slideLayout10.xml" ContentType="application/vnd.openxmlformats-officedocument.presentationml.slideLayout+xml"/>
  <Override PartName="/ppt/slideLayouts/slideLayout5.xml" ContentType="application/vnd.openxmlformats-officedocument.presentationml.slideLayout+xml"/>
  <Override PartName="/ppt/slideLayouts/slideLayout22.xml" ContentType="application/vnd.openxmlformats-officedocument.presentationml.slideLayout+xml"/>
  <Override PartName="/ppt/slideLayouts/slideLayout4.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1.xml" ContentType="application/vnd.openxmlformats-officedocument.presentationml.slideLayout+xml"/>
  <Override PartName="/ppt/slideLayouts/_rels/slideLayout4.xml.rels" ContentType="application/vnd.openxmlformats-package.relationships+xml"/>
  <Override PartName="/ppt/slideLayouts/_rels/slideLayout3.xml.rels" ContentType="application/vnd.openxmlformats-package.relationships+xml"/>
  <Override PartName="/ppt/slideLayouts/_rels/slideLayout14.xml.rels" ContentType="application/vnd.openxmlformats-package.relationships+xml"/>
  <Override PartName="/ppt/slideLayouts/_rels/slideLayout15.xml.rels" ContentType="application/vnd.openxmlformats-package.relationships+xml"/>
  <Override PartName="/ppt/slideLayouts/_rels/slideLayout16.xml.rels" ContentType="application/vnd.openxmlformats-package.relationships+xml"/>
  <Override PartName="/ppt/slideLayouts/_rels/slideLayout17.xml.rels" ContentType="application/vnd.openxmlformats-package.relationships+xml"/>
  <Override PartName="/ppt/slideLayouts/_rels/slideLayout18.xml.rels" ContentType="application/vnd.openxmlformats-package.relationships+xml"/>
  <Override PartName="/ppt/slideLayouts/_rels/slideLayout20.xml.rels" ContentType="application/vnd.openxmlformats-package.relationships+xml"/>
  <Override PartName="/ppt/slideLayouts/_rels/slideLayout9.xml.rels" ContentType="application/vnd.openxmlformats-package.relationships+xml"/>
  <Override PartName="/ppt/slideLayouts/_rels/slideLayout13.xml.rels" ContentType="application/vnd.openxmlformats-package.relationships+xml"/>
  <Override PartName="/ppt/slideLayouts/_rels/slideLayout5.xml.rels" ContentType="application/vnd.openxmlformats-package.relationships+xml"/>
  <Override PartName="/ppt/slideLayouts/_rels/slideLayout8.xml.rels" ContentType="application/vnd.openxmlformats-package.relationships+xml"/>
  <Override PartName="/ppt/slideLayouts/_rels/slideLayout12.xml.rels" ContentType="application/vnd.openxmlformats-package.relationships+xml"/>
  <Override PartName="/ppt/slideLayouts/_rels/slideLayout7.xml.rels" ContentType="application/vnd.openxmlformats-package.relationships+xml"/>
  <Override PartName="/ppt/slideLayouts/_rels/slideLayout11.xml.rels" ContentType="application/vnd.openxmlformats-package.relationships+xml"/>
  <Override PartName="/ppt/slideLayouts/_rels/slideLayout6.xml.rels" ContentType="application/vnd.openxmlformats-package.relationships+xml"/>
  <Override PartName="/ppt/slideLayouts/_rels/slideLayout10.xml.rels" ContentType="application/vnd.openxmlformats-package.relationships+xml"/>
  <Override PartName="/ppt/slideLayouts/_rels/slideLayout22.xml.rels" ContentType="application/vnd.openxmlformats-package.relationships+xml"/>
  <Override PartName="/ppt/slideLayouts/_rels/slideLayout2.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1.xml.rels" ContentType="application/vnd.openxmlformats-package.relationships+xml"/>
  <Override PartName="/ppt/slideLayouts/slideLayout3.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17.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2.xml" ContentType="application/vnd.openxmlformats-officedocument.presentationml.slideLayout+xml"/>
  <Override PartName="/ppt/slides/slide1.xml" ContentType="application/vnd.openxmlformats-officedocument.presentationml.slide+xml"/>
  <Override PartName="/ppt/slides/_rels/slide9.xml.rels" ContentType="application/vnd.openxmlformats-package.relationships+xml"/>
  <Override PartName="/ppt/slides/_rels/slide8.xml.rels" ContentType="application/vnd.openxmlformats-package.relationships+xml"/>
  <Override PartName="/ppt/slides/_rels/slide10.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3.xml.rels" ContentType="application/vnd.openxmlformats-package.relationships+xml"/>
  <Override PartName="/ppt/slides/_rels/slide2.xml.rels" ContentType="application/vnd.openxmlformats-package.relationships+xml"/>
  <Override PartName="/ppt/slides/_rels/slide1.xml.rels" ContentType="application/vnd.openxmlformats-package.relationships+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_rels/presentation.xml.rels" ContentType="application/vnd.openxmlformats-package.relationships+xml"/>
  <Override PartName="/ppt/media/image1.jpeg" ContentType="image/jpeg"/>
  <Override PartName="/ppt/media/image2.jpeg" ContentType="image/jpeg"/>
  <Override PartName="/ppt/media/image3.jpeg" ContentType="image/jpeg"/>
  <Override PartName="/ppt/media/image4.jpeg" ContentType="image/jpeg"/>
</Types>
</file>

<file path=_rels/.rels><?xml version="1.0" encoding="UTF-8"?>
<Relationships xmlns="http://schemas.openxmlformats.org/package/2006/relationships"><Relationship Id="rId1" Type="http://schemas.openxmlformats.org/officedocument/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8" r:id="rId3"/>
  </p:sldMasterIdLst>
  <p:sldIdLst>
    <p:sldId id="256" r:id="rId4"/>
    <p:sldId id="257" r:id="rId5"/>
    <p:sldId id="258" r:id="rId6"/>
    <p:sldId id="259" r:id="rId7"/>
    <p:sldId id="260" r:id="rId8"/>
    <p:sldId id="261" r:id="rId9"/>
    <p:sldId id="262" r:id="rId10"/>
    <p:sldId id="263" r:id="rId11"/>
    <p:sldId id="264" r:id="rId12"/>
    <p:sldId id="265" r:id="rId13"/>
  </p:sldIdLst>
  <p:sldSz cx="9144000" cy="5143500"/>
  <p:notesSz cx="6858000" cy="9144000"/>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0.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0.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hyperlink" Target="https://bit.ly/3A1uf1Q" TargetMode="External"/><Relationship Id="rId3" Type="http://schemas.openxmlformats.org/officeDocument/2006/relationships/hyperlink" Target="http://bit.ly/2TtBDfr" TargetMode="Externa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 preserve="1">
  <p:cSld name="TITLE">
    <p:bg>
      <p:bgPr>
        <a:solidFill>
          <a:schemeClr val="lt1"/>
        </a:solidFill>
      </p:bgPr>
    </p:bg>
    <p:spTree>
      <p:nvGrpSpPr>
        <p:cNvPr id="1" name=""/>
        <p:cNvGrpSpPr/>
        <p:nvPr/>
      </p:nvGrpSpPr>
      <p:grpSpPr>
        <a:xfrm>
          <a:off x="0" y="0"/>
          <a:ext cx="0" cy="0"/>
          <a:chOff x="0" y="0"/>
          <a:chExt cx="0" cy="0"/>
        </a:xfrm>
      </p:grpSpPr>
      <p:sp>
        <p:nvSpPr>
          <p:cNvPr id="0" name="PlaceHolder 1"/>
          <p:cNvSpPr>
            <a:spLocks noGrp="1"/>
          </p:cNvSpPr>
          <p:nvPr>
            <p:ph type="title"/>
          </p:nvPr>
        </p:nvSpPr>
        <p:spPr>
          <a:xfrm>
            <a:off x="228600" y="444240"/>
            <a:ext cx="7722720" cy="2430360"/>
          </a:xfrm>
          <a:prstGeom prst="rect">
            <a:avLst/>
          </a:prstGeom>
          <a:noFill/>
          <a:ln w="0">
            <a:noFill/>
          </a:ln>
        </p:spPr>
        <p:txBody>
          <a:bodyPr lIns="91440" rIns="91440" tIns="91440" bIns="91440" anchor="b">
            <a:noAutofit/>
          </a:bodyPr>
          <a:p>
            <a:pPr indent="0">
              <a:buNone/>
            </a:pPr>
            <a:r>
              <a:rPr b="0" lang="fr-FR" sz="7700" strike="noStrike" u="none">
                <a:solidFill>
                  <a:schemeClr val="dk1"/>
                </a:solidFill>
                <a:effectLst/>
                <a:uFillTx/>
                <a:latin typeface="Arial"/>
              </a:rPr>
              <a:t>Click to edit the title text format</a:t>
            </a:r>
            <a:endParaRPr b="0" lang="fr-FR" sz="7700" strike="noStrike" u="none">
              <a:solidFill>
                <a:schemeClr val="dk1"/>
              </a:solidFill>
              <a:effectLst/>
              <a:uFillTx/>
              <a:latin typeface="Arial"/>
            </a:endParaRPr>
          </a:p>
        </p:txBody>
      </p:sp>
      <p:sp>
        <p:nvSpPr>
          <p:cNvPr id="1"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Fifth Outline Level</a:t>
            </a:r>
            <a:endParaRPr b="0" lang="fr-FR" sz="20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Sixth Outline Level</a:t>
            </a:r>
            <a:endParaRPr b="0" lang="fr-FR" sz="20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Seventh Outline Level</a:t>
            </a:r>
            <a:endParaRPr b="0" lang="fr-FR" sz="2000" strike="noStrike" u="none">
              <a:solidFill>
                <a:srgbClr val="000000"/>
              </a:solidFill>
              <a:effectLst/>
              <a:uFillTx/>
              <a:latin typeface="Arial"/>
            </a:endParaRP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
    <p:bg>
      <p:bgPr>
        <a:solidFill>
          <a:schemeClr val="lt1"/>
        </a:solidFill>
      </p:bgPr>
    </p:bg>
    <p:spTree>
      <p:nvGrpSpPr>
        <p:cNvPr id="1" name=""/>
        <p:cNvGrpSpPr/>
        <p:nvPr/>
      </p:nvGrpSpPr>
      <p:grpSpPr>
        <a:xfrm>
          <a:off x="0" y="0"/>
          <a:ext cx="0" cy="0"/>
          <a:chOff x="0" y="0"/>
          <a:chExt cx="0" cy="0"/>
        </a:xfrm>
      </p:grpSpPr>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9_1">
    <p:bg>
      <p:bgPr>
        <a:solidFill>
          <a:schemeClr val="lt1"/>
        </a:solidFill>
      </p:bgPr>
    </p:bg>
    <p:spTree>
      <p:nvGrpSpPr>
        <p:cNvPr id="1" name=""/>
        <p:cNvGrpSpPr/>
        <p:nvPr/>
      </p:nvGrpSpPr>
      <p:grpSpPr>
        <a:xfrm>
          <a:off x="0" y="0"/>
          <a:ext cx="0" cy="0"/>
          <a:chOff x="0" y="0"/>
          <a:chExt cx="0" cy="0"/>
        </a:xfrm>
      </p:grpSpPr>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HEADER">
    <p:bg>
      <p:bgPr>
        <a:solidFill>
          <a:schemeClr val="lt1"/>
        </a:solidFill>
      </p:bgPr>
    </p:bg>
    <p:spTree>
      <p:nvGrpSpPr>
        <p:cNvPr id="1" name=""/>
        <p:cNvGrpSpPr/>
        <p:nvPr/>
      </p:nvGrpSpPr>
      <p:grpSpPr>
        <a:xfrm>
          <a:off x="0" y="0"/>
          <a:ext cx="0" cy="0"/>
          <a:chOff x="0" y="0"/>
          <a:chExt cx="0" cy="0"/>
        </a:xfrm>
      </p:grpSpPr>
      <p:sp>
        <p:nvSpPr>
          <p:cNvPr id="20" name="PlaceHolder 1"/>
          <p:cNvSpPr>
            <a:spLocks noGrp="1"/>
          </p:cNvSpPr>
          <p:nvPr>
            <p:ph type="title"/>
          </p:nvPr>
        </p:nvSpPr>
        <p:spPr>
          <a:xfrm>
            <a:off x="228600" y="766440"/>
            <a:ext cx="6203880" cy="2930040"/>
          </a:xfrm>
          <a:prstGeom prst="rect">
            <a:avLst/>
          </a:prstGeom>
          <a:noFill/>
          <a:ln w="0">
            <a:noFill/>
          </a:ln>
        </p:spPr>
        <p:txBody>
          <a:bodyPr lIns="91440" rIns="91440" tIns="91440" bIns="91440" anchor="b">
            <a:noAutofit/>
          </a:bodyPr>
          <a:p>
            <a:pPr indent="0">
              <a:buNone/>
            </a:pPr>
            <a:r>
              <a:rPr b="0" lang="fr-FR" sz="5200" strike="noStrike" u="none">
                <a:solidFill>
                  <a:schemeClr val="dk1"/>
                </a:solidFill>
                <a:effectLst/>
                <a:uFillTx/>
                <a:latin typeface="Arial"/>
              </a:rPr>
              <a:t>Click to edit the title text format</a:t>
            </a:r>
            <a:endParaRPr b="0" lang="fr-FR" sz="5200" strike="noStrike" u="none">
              <a:solidFill>
                <a:schemeClr val="dk1"/>
              </a:solidFill>
              <a:effectLst/>
              <a:uFillTx/>
              <a:latin typeface="Arial"/>
            </a:endParaRPr>
          </a:p>
        </p:txBody>
      </p:sp>
      <p:sp>
        <p:nvSpPr>
          <p:cNvPr id="21" name="PlaceHolder 2"/>
          <p:cNvSpPr>
            <a:spLocks noGrp="1"/>
          </p:cNvSpPr>
          <p:nvPr>
            <p:ph type="title"/>
          </p:nvPr>
        </p:nvSpPr>
        <p:spPr>
          <a:xfrm>
            <a:off x="7263360" y="803160"/>
            <a:ext cx="1651680" cy="1107720"/>
          </a:xfrm>
          <a:prstGeom prst="rect">
            <a:avLst/>
          </a:prstGeom>
          <a:noFill/>
          <a:ln w="0">
            <a:noFill/>
          </a:ln>
        </p:spPr>
        <p:txBody>
          <a:bodyPr lIns="91440" rIns="91440" tIns="91440" bIns="91440" anchor="b">
            <a:noAutofit/>
          </a:bodyPr>
          <a:p>
            <a:pPr indent="0" algn="r">
              <a:lnSpc>
                <a:spcPct val="100000"/>
              </a:lnSpc>
              <a:buNone/>
            </a:pPr>
            <a:r>
              <a:rPr b="1" lang="fr-FR" sz="6000" strike="noStrike" u="none">
                <a:solidFill>
                  <a:schemeClr val="accent1"/>
                </a:solidFill>
                <a:effectLst/>
                <a:uFillTx/>
                <a:latin typeface="Space Grotesk"/>
                <a:ea typeface="Space Grotesk"/>
              </a:rPr>
              <a:t>xx%</a:t>
            </a:r>
            <a:endParaRPr b="0" lang="fr-FR" sz="6000" strike="noStrike" u="none">
              <a:solidFill>
                <a:schemeClr val="dk1"/>
              </a:solidFill>
              <a:effectLst/>
              <a:uFillTx/>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_AND_BODY">
    <p:bg>
      <p:bgPr>
        <a:solidFill>
          <a:schemeClr val="lt1"/>
        </a:solidFill>
      </p:bgPr>
    </p:bg>
    <p:spTree>
      <p:nvGrpSpPr>
        <p:cNvPr id="1" name=""/>
        <p:cNvGrpSpPr/>
        <p:nvPr/>
      </p:nvGrpSpPr>
      <p:grpSpPr>
        <a:xfrm>
          <a:off x="0" y="0"/>
          <a:ext cx="0" cy="0"/>
          <a:chOff x="0" y="0"/>
          <a:chExt cx="0" cy="0"/>
        </a:xfrm>
      </p:grpSpPr>
      <p:sp>
        <p:nvSpPr>
          <p:cNvPr id="22" name="PlaceHolder 1"/>
          <p:cNvSpPr>
            <a:spLocks noGrp="1"/>
          </p:cNvSpPr>
          <p:nvPr>
            <p:ph type="title"/>
          </p:nvPr>
        </p:nvSpPr>
        <p:spPr>
          <a:xfrm>
            <a:off x="720000" y="444960"/>
            <a:ext cx="77036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23" name="PlaceHolder 2"/>
          <p:cNvSpPr>
            <a:spLocks noGrp="1"/>
          </p:cNvSpPr>
          <p:nvPr>
            <p:ph type="body"/>
          </p:nvPr>
        </p:nvSpPr>
        <p:spPr>
          <a:xfrm>
            <a:off x="720000" y="1215720"/>
            <a:ext cx="7703640" cy="3416040"/>
          </a:xfrm>
          <a:prstGeom prst="rect">
            <a:avLst/>
          </a:prstGeom>
          <a:noFill/>
          <a:ln w="0">
            <a:noFill/>
          </a:ln>
        </p:spPr>
        <p:txBody>
          <a:bodyPr lIns="91440" rIns="91440" tIns="91440" bIns="91440" anchor="t">
            <a:noAutofit/>
          </a:bodyPr>
          <a:p>
            <a:pPr marL="432000" indent="-324000">
              <a:spcBef>
                <a:spcPts val="1417"/>
              </a:spcBef>
              <a:buClr>
                <a:srgbClr val="ffffff"/>
              </a:buClr>
              <a:buSzPct val="45000"/>
              <a:buFont typeface="Wingdings" charset="2"/>
              <a:buChar char=""/>
            </a:pPr>
            <a:r>
              <a:rPr b="0" lang="fr-FR" sz="1200" strike="noStrike" u="none">
                <a:solidFill>
                  <a:srgbClr val="000000"/>
                </a:solidFill>
                <a:effectLst/>
                <a:uFillTx/>
                <a:latin typeface="Arial"/>
              </a:rPr>
              <a:t>Click to edit the outline text format</a:t>
            </a:r>
            <a:endParaRPr b="0" lang="fr-FR" sz="12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200" strike="noStrike" u="none">
                <a:solidFill>
                  <a:srgbClr val="000000"/>
                </a:solidFill>
                <a:effectLst/>
                <a:uFillTx/>
                <a:latin typeface="Arial"/>
              </a:rPr>
              <a:t>Second Outline Level</a:t>
            </a:r>
            <a:endParaRPr b="0" lang="fr-FR" sz="12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200" strike="noStrike" u="none">
                <a:solidFill>
                  <a:srgbClr val="000000"/>
                </a:solidFill>
                <a:effectLst/>
                <a:uFillTx/>
                <a:latin typeface="Arial"/>
              </a:rPr>
              <a:t>Third Outline Level</a:t>
            </a:r>
            <a:endParaRPr b="0" lang="fr-FR" sz="12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200" strike="noStrike" u="none">
                <a:solidFill>
                  <a:srgbClr val="000000"/>
                </a:solidFill>
                <a:effectLst/>
                <a:uFillTx/>
                <a:latin typeface="Arial"/>
              </a:rPr>
              <a:t>Fourth Outline Level</a:t>
            </a:r>
            <a:endParaRPr b="0" lang="fr-FR" sz="12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200" strike="noStrike" u="none">
                <a:solidFill>
                  <a:srgbClr val="000000"/>
                </a:solidFill>
                <a:effectLst/>
                <a:uFillTx/>
                <a:latin typeface="Arial"/>
              </a:rPr>
              <a:t>Fifth Outline Level</a:t>
            </a:r>
            <a:endParaRPr b="0" lang="fr-FR" sz="12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200" strike="noStrike" u="none">
                <a:solidFill>
                  <a:srgbClr val="000000"/>
                </a:solidFill>
                <a:effectLst/>
                <a:uFillTx/>
                <a:latin typeface="Arial"/>
              </a:rPr>
              <a:t>Sixth Outline Level</a:t>
            </a:r>
            <a:endParaRPr b="0" lang="fr-FR" sz="12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200" strike="noStrike" u="none">
                <a:solidFill>
                  <a:srgbClr val="000000"/>
                </a:solidFill>
                <a:effectLst/>
                <a:uFillTx/>
                <a:latin typeface="Arial"/>
              </a:rPr>
              <a:t>Seventh Outline Level</a:t>
            </a:r>
            <a:endParaRPr b="0" lang="fr-FR" sz="1200" strike="noStrike" u="none">
              <a:solidFill>
                <a:srgbClr val="000000"/>
              </a:solidFill>
              <a:effectLst/>
              <a:uFillTx/>
              <a:latin typeface="Arial"/>
            </a:endParaRP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_AND_TWO_COLUMNS">
    <p:bg>
      <p:bgPr>
        <a:solidFill>
          <a:schemeClr val="lt1"/>
        </a:solidFill>
      </p:bgPr>
    </p:bg>
    <p:spTree>
      <p:nvGrpSpPr>
        <p:cNvPr id="1" name=""/>
        <p:cNvGrpSpPr/>
        <p:nvPr/>
      </p:nvGrpSpPr>
      <p:grpSpPr>
        <a:xfrm>
          <a:off x="0" y="0"/>
          <a:ext cx="0" cy="0"/>
          <a:chOff x="0" y="0"/>
          <a:chExt cx="0" cy="0"/>
        </a:xfrm>
      </p:grpSpPr>
      <p:sp>
        <p:nvSpPr>
          <p:cNvPr id="24" name="PlaceHolder 1"/>
          <p:cNvSpPr>
            <a:spLocks noGrp="1"/>
          </p:cNvSpPr>
          <p:nvPr>
            <p:ph type="title"/>
          </p:nvPr>
        </p:nvSpPr>
        <p:spPr>
          <a:xfrm>
            <a:off x="228600" y="228600"/>
            <a:ext cx="86864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25" name="PlaceHolder 2"/>
          <p:cNvSpPr>
            <a:spLocks noGrp="1"/>
          </p:cNvSpPr>
          <p:nvPr>
            <p:ph type="body"/>
          </p:nvPr>
        </p:nvSpPr>
        <p:spPr>
          <a:xfrm>
            <a:off x="228960" y="2807640"/>
            <a:ext cx="3693240" cy="1865520"/>
          </a:xfrm>
          <a:prstGeom prst="rect">
            <a:avLst/>
          </a:prstGeom>
          <a:noFill/>
          <a:ln w="9360">
            <a:solidFill>
              <a:schemeClr val="dk1"/>
            </a:solidFill>
            <a:round/>
          </a:ln>
        </p:spPr>
        <p:txBody>
          <a:bodyPr lIns="90000" rIns="90000" tIns="45000" bIns="45000" anchor="t">
            <a:normAutofit fontScale="77500" lnSpcReduction="19999"/>
          </a:bodyPr>
          <a:p>
            <a:pPr marL="432000" indent="-324000">
              <a:spcBef>
                <a:spcPts val="1417"/>
              </a:spcBef>
              <a:buClr>
                <a:srgbClr val="ffffff"/>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_ONLY">
    <p:bg>
      <p:bgPr>
        <a:solidFill>
          <a:schemeClr val="lt1"/>
        </a:solidFill>
      </p:bgPr>
    </p:bg>
    <p:spTree>
      <p:nvGrpSpPr>
        <p:cNvPr id="1" name=""/>
        <p:cNvGrpSpPr/>
        <p:nvPr/>
      </p:nvGrpSpPr>
      <p:grpSpPr>
        <a:xfrm>
          <a:off x="0" y="0"/>
          <a:ext cx="0" cy="0"/>
          <a:chOff x="0" y="0"/>
          <a:chExt cx="0" cy="0"/>
        </a:xfrm>
      </p:grpSpPr>
      <p:sp>
        <p:nvSpPr>
          <p:cNvPr id="26" name="PlaceHolder 1"/>
          <p:cNvSpPr>
            <a:spLocks noGrp="1"/>
          </p:cNvSpPr>
          <p:nvPr>
            <p:ph type="title"/>
          </p:nvPr>
        </p:nvSpPr>
        <p:spPr>
          <a:xfrm>
            <a:off x="228600" y="228600"/>
            <a:ext cx="86864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
    <p:bg>
      <p:bgPr>
        <a:solidFill>
          <a:schemeClr val="lt1"/>
        </a:solidFill>
      </p:bgPr>
    </p:bg>
    <p:spTree>
      <p:nvGrpSpPr>
        <p:cNvPr id="1" name=""/>
        <p:cNvGrpSpPr/>
        <p:nvPr/>
      </p:nvGrpSpPr>
      <p:grpSpPr>
        <a:xfrm>
          <a:off x="0" y="0"/>
          <a:ext cx="0" cy="0"/>
          <a:chOff x="0" y="0"/>
          <a:chExt cx="0" cy="0"/>
        </a:xfrm>
      </p:grpSpPr>
      <p:sp>
        <p:nvSpPr>
          <p:cNvPr id="27" name="PlaceHolder 1"/>
          <p:cNvSpPr>
            <a:spLocks noGrp="1"/>
          </p:cNvSpPr>
          <p:nvPr>
            <p:ph type="title"/>
          </p:nvPr>
        </p:nvSpPr>
        <p:spPr>
          <a:xfrm>
            <a:off x="720000" y="444960"/>
            <a:ext cx="476352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MAIN_POINT">
    <p:bg>
      <p:bgPr>
        <a:solidFill>
          <a:schemeClr val="lt1"/>
        </a:solidFill>
      </p:bgPr>
    </p:bg>
    <p:spTree>
      <p:nvGrpSpPr>
        <p:cNvPr id="1" name=""/>
        <p:cNvGrpSpPr/>
        <p:nvPr/>
      </p:nvGrpSpPr>
      <p:grpSpPr>
        <a:xfrm>
          <a:off x="0" y="0"/>
          <a:ext cx="0" cy="0"/>
          <a:chOff x="0" y="0"/>
          <a:chExt cx="0" cy="0"/>
        </a:xfrm>
      </p:grpSpPr>
      <p:sp>
        <p:nvSpPr>
          <p:cNvPr id="28" name="PlaceHolder 1"/>
          <p:cNvSpPr>
            <a:spLocks noGrp="1"/>
          </p:cNvSpPr>
          <p:nvPr>
            <p:ph type="title"/>
          </p:nvPr>
        </p:nvSpPr>
        <p:spPr>
          <a:xfrm>
            <a:off x="1768680" y="1307160"/>
            <a:ext cx="5606640" cy="2529000"/>
          </a:xfrm>
          <a:prstGeom prst="rect">
            <a:avLst/>
          </a:prstGeom>
          <a:noFill/>
          <a:ln w="0">
            <a:noFill/>
          </a:ln>
        </p:spPr>
        <p:txBody>
          <a:bodyPr lIns="91440" rIns="91440" tIns="91440" bIns="91440" anchor="ctr">
            <a:noAutofit/>
          </a:bodyPr>
          <a:p>
            <a:pPr indent="0">
              <a:buNone/>
            </a:pPr>
            <a:r>
              <a:rPr b="0" lang="fr-FR" sz="6000" strike="noStrike" u="none">
                <a:solidFill>
                  <a:schemeClr val="dk1"/>
                </a:solidFill>
                <a:effectLst/>
                <a:uFillTx/>
                <a:latin typeface="Arial"/>
              </a:rPr>
              <a:t>Click to edit the title text format</a:t>
            </a:r>
            <a:endParaRPr b="0" lang="fr-FR" sz="6000" strike="noStrike" u="none">
              <a:solidFill>
                <a:schemeClr val="dk1"/>
              </a:solidFill>
              <a:effectLst/>
              <a:uFillTx/>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ECTION_TITLE_AND_DESCRIPTION">
    <p:bg>
      <p:bgPr>
        <a:solidFill>
          <a:schemeClr val="lt1"/>
        </a:solidFill>
      </p:bgPr>
    </p:bg>
    <p:spTree>
      <p:nvGrpSpPr>
        <p:cNvPr id="1" name=""/>
        <p:cNvGrpSpPr/>
        <p:nvPr/>
      </p:nvGrpSpPr>
      <p:grpSpPr>
        <a:xfrm>
          <a:off x="0" y="0"/>
          <a:ext cx="0" cy="0"/>
          <a:chOff x="0" y="0"/>
          <a:chExt cx="0" cy="0"/>
        </a:xfrm>
      </p:grpSpPr>
      <p:sp>
        <p:nvSpPr>
          <p:cNvPr id="29" name="PlaceHolder 1"/>
          <p:cNvSpPr>
            <a:spLocks noGrp="1"/>
          </p:cNvSpPr>
          <p:nvPr>
            <p:ph type="title"/>
          </p:nvPr>
        </p:nvSpPr>
        <p:spPr>
          <a:xfrm>
            <a:off x="2135520" y="1441800"/>
            <a:ext cx="4872600" cy="1186920"/>
          </a:xfrm>
          <a:prstGeom prst="rect">
            <a:avLst/>
          </a:prstGeom>
          <a:noFill/>
          <a:ln w="0">
            <a:noFill/>
          </a:ln>
        </p:spPr>
        <p:txBody>
          <a:bodyPr lIns="91440" rIns="91440" tIns="91440" bIns="91440" anchor="b">
            <a:noAutofit/>
          </a:bodyPr>
          <a:p>
            <a:pPr indent="0">
              <a:buNone/>
            </a:pPr>
            <a:r>
              <a:rPr b="0" lang="fr-FR" sz="6000" strike="noStrike" u="none">
                <a:solidFill>
                  <a:schemeClr val="dk1"/>
                </a:solidFill>
                <a:effectLst/>
                <a:uFillTx/>
                <a:latin typeface="Arial"/>
              </a:rPr>
              <a:t>Click to edit the title text format</a:t>
            </a:r>
            <a:endParaRPr b="0" lang="fr-FR" sz="6000" strike="noStrike" u="none">
              <a:solidFill>
                <a:schemeClr val="dk1"/>
              </a:solidFill>
              <a:effectLst/>
              <a:uFillTx/>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APTION_ONLY">
    <p:bg>
      <p:bgPr>
        <a:solidFill>
          <a:schemeClr val="lt1"/>
        </a:solidFill>
      </p:bgPr>
    </p:bg>
    <p:spTree>
      <p:nvGrpSpPr>
        <p:cNvPr id="1" name=""/>
        <p:cNvGrpSpPr/>
        <p:nvPr/>
      </p:nvGrpSpPr>
      <p:grpSpPr>
        <a:xfrm>
          <a:off x="0" y="0"/>
          <a:ext cx="0" cy="0"/>
          <a:chOff x="0" y="0"/>
          <a:chExt cx="0" cy="0"/>
        </a:xfrm>
      </p:grpSpPr>
      <p:sp>
        <p:nvSpPr>
          <p:cNvPr id="30" name="PlaceHolder 1"/>
          <p:cNvSpPr>
            <a:spLocks noGrp="1"/>
          </p:cNvSpPr>
          <p:nvPr>
            <p:ph type="body"/>
          </p:nvPr>
        </p:nvSpPr>
        <p:spPr>
          <a:xfrm>
            <a:off x="0" y="0"/>
            <a:ext cx="9143640" cy="5143320"/>
          </a:xfrm>
          <a:prstGeom prst="rect">
            <a:avLst/>
          </a:prstGeom>
          <a:noFill/>
          <a:ln w="0">
            <a:noFill/>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
        <p:nvSpPr>
          <p:cNvPr id="31" name="PlaceHolder 2"/>
          <p:cNvSpPr>
            <a:spLocks noGrp="1"/>
          </p:cNvSpPr>
          <p:nvPr>
            <p:ph type="title"/>
          </p:nvPr>
        </p:nvSpPr>
        <p:spPr>
          <a:xfrm>
            <a:off x="720000" y="4014360"/>
            <a:ext cx="7703640" cy="572400"/>
          </a:xfrm>
          <a:prstGeom prst="rect">
            <a:avLst/>
          </a:prstGeom>
          <a:solidFill>
            <a:schemeClr val="lt1"/>
          </a:solidFill>
          <a:ln w="0">
            <a:noFill/>
          </a:ln>
        </p:spPr>
        <p:txBody>
          <a:bodyPr lIns="91440" rIns="91440" tIns="91440" bIns="91440" anchor="t">
            <a:noAutofit/>
          </a:bodyPr>
          <a:p>
            <a:pPr indent="0">
              <a:buNone/>
            </a:pPr>
            <a:r>
              <a:rPr b="0" lang="fr-FR" sz="2500" strike="noStrike" u="none">
                <a:solidFill>
                  <a:schemeClr val="dk1"/>
                </a:solidFill>
                <a:effectLst/>
                <a:uFillTx/>
                <a:latin typeface="Arial"/>
              </a:rPr>
              <a:t>Click to edit the title text format</a:t>
            </a:r>
            <a:endParaRPr b="0" lang="fr-FR" sz="2500" strike="noStrike" u="none">
              <a:solidFill>
                <a:schemeClr val="dk1"/>
              </a:solidFill>
              <a:effectLst/>
              <a:uFillTx/>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IG_NUMBER">
    <p:bg>
      <p:bgPr>
        <a:solidFill>
          <a:schemeClr val="lt1"/>
        </a:solidFill>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228600" y="1313280"/>
            <a:ext cx="6575760" cy="1323360"/>
          </a:xfrm>
          <a:prstGeom prst="rect">
            <a:avLst/>
          </a:prstGeom>
          <a:noFill/>
          <a:ln w="0">
            <a:noFill/>
          </a:ln>
        </p:spPr>
        <p:txBody>
          <a:bodyPr lIns="91440" rIns="91440" tIns="91440" bIns="91440" anchor="b">
            <a:noAutofit/>
          </a:bodyPr>
          <a:p>
            <a:pPr indent="0">
              <a:lnSpc>
                <a:spcPct val="100000"/>
              </a:lnSpc>
              <a:buNone/>
            </a:pPr>
            <a:r>
              <a:rPr b="1" lang="fr-FR" sz="7400" strike="noStrike" u="none">
                <a:solidFill>
                  <a:schemeClr val="accent1"/>
                </a:solidFill>
                <a:effectLst/>
                <a:uFillTx/>
                <a:latin typeface="Space Grotesk"/>
                <a:ea typeface="Space Grotesk"/>
              </a:rPr>
              <a:t>xx%</a:t>
            </a:r>
            <a:endParaRPr b="0" lang="fr-FR" sz="7400" strike="noStrike" u="none">
              <a:solidFill>
                <a:schemeClr val="dk1"/>
              </a:solidFill>
              <a:effectLst/>
              <a:uFillTx/>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simple-light-2">
    <p:bg>
      <p:bgPr>
        <a:solidFill>
          <a:schemeClr val="dk1"/>
        </a:solidFill>
      </p:bgPr>
    </p:bg>
    <p:spTree>
      <p:nvGrpSpPr>
        <p:cNvPr id="1" name=""/>
        <p:cNvGrpSpPr/>
        <p:nvPr/>
      </p:nvGrpSpPr>
      <p:grpSpPr>
        <a:xfrm>
          <a:off x="0" y="0"/>
          <a:ext cx="0" cy="0"/>
          <a:chOff x="0" y="0"/>
          <a:chExt cx="0" cy="0"/>
        </a:xfrm>
      </p:grpSpPr>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
    <p:bg>
      <p:bgPr>
        <a:solidFill>
          <a:schemeClr val="dk1"/>
        </a:solidFill>
      </p:bgPr>
    </p:bg>
    <p:spTree>
      <p:nvGrpSpPr>
        <p:cNvPr id="1" name=""/>
        <p:cNvGrpSpPr/>
        <p:nvPr/>
      </p:nvGrpSpPr>
      <p:grpSpPr>
        <a:xfrm>
          <a:off x="0" y="0"/>
          <a:ext cx="0" cy="0"/>
          <a:chOff x="0" y="0"/>
          <a:chExt cx="0" cy="0"/>
        </a:xfrm>
      </p:grpSpPr>
      <p:sp>
        <p:nvSpPr>
          <p:cNvPr id="32" name="Google Shape;94;p23"/>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33" name="PlaceHolder 1"/>
          <p:cNvSpPr>
            <a:spLocks noGrp="1"/>
          </p:cNvSpPr>
          <p:nvPr>
            <p:ph type="title"/>
          </p:nvPr>
        </p:nvSpPr>
        <p:spPr>
          <a:xfrm>
            <a:off x="713160" y="539640"/>
            <a:ext cx="771732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2_1_1">
    <p:bg>
      <p:bgPr>
        <a:solidFill>
          <a:schemeClr val="dk1"/>
        </a:solidFill>
      </p:bgPr>
    </p:bg>
    <p:spTree>
      <p:nvGrpSpPr>
        <p:cNvPr id="1" name=""/>
        <p:cNvGrpSpPr/>
        <p:nvPr/>
      </p:nvGrpSpPr>
      <p:grpSpPr>
        <a:xfrm>
          <a:off x="0" y="0"/>
          <a:ext cx="0" cy="0"/>
          <a:chOff x="0" y="0"/>
          <a:chExt cx="0" cy="0"/>
        </a:xfrm>
      </p:grpSpPr>
      <p:sp>
        <p:nvSpPr>
          <p:cNvPr id="34" name="Google Shape;97;p24"/>
          <p:cNvSpPr/>
          <p:nvPr/>
        </p:nvSpPr>
        <p:spPr>
          <a:xfrm>
            <a:off x="0" y="-10440"/>
            <a:ext cx="9143640" cy="1180440"/>
          </a:xfrm>
          <a:prstGeom prst="rect">
            <a:avLst/>
          </a:prstGeom>
          <a:solidFill>
            <a:schemeClr val="accent2"/>
          </a:solidFill>
          <a:ln w="0">
            <a:noFill/>
          </a:ln>
        </p:spPr>
        <p:style>
          <a:lnRef idx="0"/>
          <a:fillRef idx="0"/>
          <a:effectRef idx="0"/>
          <a:fontRef idx="minor"/>
        </p:style>
        <p:txBody>
          <a:bodyPr tIns="91440" bIns="91440" anchor="ctr">
            <a:noAutofit/>
          </a:bodyPr>
          <a:p>
            <a:pPr algn="ctr" defTabSz="914400">
              <a:lnSpc>
                <a:spcPct val="100000"/>
              </a:lnSpc>
              <a:tabLst>
                <a:tab algn="l" pos="0"/>
              </a:tabLst>
            </a:pPr>
            <a:endParaRPr b="0" lang="en-US" sz="1800" strike="noStrike" u="none">
              <a:solidFill>
                <a:srgbClr val="000000"/>
              </a:solidFill>
              <a:effectLst/>
              <a:uFillTx/>
              <a:latin typeface="OpenSymbol"/>
            </a:endParaRPr>
          </a:p>
        </p:txBody>
      </p:sp>
      <p:sp>
        <p:nvSpPr>
          <p:cNvPr id="35" name="PlaceHolder 1"/>
          <p:cNvSpPr>
            <a:spLocks noGrp="1"/>
          </p:cNvSpPr>
          <p:nvPr>
            <p:ph type="title"/>
          </p:nvPr>
        </p:nvSpPr>
        <p:spPr>
          <a:xfrm>
            <a:off x="728640" y="539640"/>
            <a:ext cx="334728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
        <p:nvSpPr>
          <p:cNvPr id="36" name="PlaceHolder 2"/>
          <p:cNvSpPr>
            <a:spLocks noGrp="1"/>
          </p:cNvSpPr>
          <p:nvPr>
            <p:ph type="title"/>
          </p:nvPr>
        </p:nvSpPr>
        <p:spPr>
          <a:xfrm>
            <a:off x="4977720" y="539640"/>
            <a:ext cx="3458160" cy="482040"/>
          </a:xfrm>
          <a:prstGeom prst="rect">
            <a:avLst/>
          </a:prstGeom>
          <a:noFill/>
          <a:ln w="0">
            <a:noFill/>
          </a:ln>
        </p:spPr>
        <p:txBody>
          <a:bodyPr lIns="91440" rIns="91440" tIns="91440" bIns="91440" anchor="t">
            <a:noAutofit/>
          </a:bodyPr>
          <a:p>
            <a:pPr indent="0">
              <a:buNone/>
            </a:pPr>
            <a:r>
              <a:rPr b="0" lang="fr-FR" sz="2200" strike="noStrike" u="none">
                <a:solidFill>
                  <a:schemeClr val="dk1"/>
                </a:solidFill>
                <a:effectLst/>
                <a:uFillTx/>
                <a:latin typeface="Arial"/>
              </a:rPr>
              <a:t>Click to edit the title text format</a:t>
            </a:r>
            <a:endParaRPr b="0" lang="fr-FR" sz="2200" strike="noStrike" u="none">
              <a:solidFill>
                <a:schemeClr val="dk1"/>
              </a:solidFill>
              <a:effectLst/>
              <a:uFillTx/>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p:spTree>
      <p:nvGrpSpPr>
        <p:cNvPr id="1" name=""/>
        <p:cNvGrpSpPr/>
        <p:nvPr/>
      </p:nvGrpSpPr>
      <p:grpSpPr>
        <a:xfrm>
          <a:off x="0" y="0"/>
          <a:ext cx="0" cy="0"/>
          <a:chOff x="0" y="0"/>
          <a:chExt cx="0" cy="0"/>
        </a:xfrm>
      </p:grpSpPr>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_1_1_1_1_1_1">
    <p:bg>
      <p:bgPr>
        <a:solidFill>
          <a:schemeClr val="lt1"/>
        </a:solidFill>
      </p:bgPr>
    </p:bg>
    <p:spTree>
      <p:nvGrpSpPr>
        <p:cNvPr id="1" name=""/>
        <p:cNvGrpSpPr/>
        <p:nvPr/>
      </p:nvGrpSpPr>
      <p:grpSpPr>
        <a:xfrm>
          <a:off x="0" y="0"/>
          <a:ext cx="0" cy="0"/>
          <a:chOff x="0" y="0"/>
          <a:chExt cx="0" cy="0"/>
        </a:xfrm>
      </p:grpSpPr>
      <p:sp>
        <p:nvSpPr>
          <p:cNvPr id="3" name="PlaceHolder 1"/>
          <p:cNvSpPr>
            <a:spLocks noGrp="1"/>
          </p:cNvSpPr>
          <p:nvPr>
            <p:ph type="title"/>
          </p:nvPr>
        </p:nvSpPr>
        <p:spPr>
          <a:xfrm>
            <a:off x="228600" y="228600"/>
            <a:ext cx="86864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4" name="PlaceHolder 2"/>
          <p:cNvSpPr>
            <a:spLocks noGrp="1"/>
          </p:cNvSpPr>
          <p:nvPr>
            <p:ph type="title"/>
          </p:nvPr>
        </p:nvSpPr>
        <p:spPr>
          <a:xfrm>
            <a:off x="228600" y="896040"/>
            <a:ext cx="734400" cy="553680"/>
          </a:xfrm>
          <a:prstGeom prst="rect">
            <a:avLst/>
          </a:prstGeom>
          <a:noFill/>
          <a:ln w="0">
            <a:noFill/>
          </a:ln>
        </p:spPr>
        <p:txBody>
          <a:bodyPr lIns="91440" rIns="91440" tIns="91440" bIns="91440" anchor="b">
            <a:noAutofit/>
          </a:bodyPr>
          <a:p>
            <a:pPr indent="0">
              <a:lnSpc>
                <a:spcPct val="100000"/>
              </a:lnSpc>
              <a:buNone/>
            </a:pPr>
            <a:r>
              <a:rPr b="1" lang="fr-FR" sz="2400" strike="noStrike" u="none">
                <a:solidFill>
                  <a:schemeClr val="dk1"/>
                </a:solidFill>
                <a:effectLst/>
                <a:uFillTx/>
                <a:latin typeface="Space Grotesk"/>
                <a:ea typeface="Space Grotesk"/>
              </a:rPr>
              <a:t>xx%</a:t>
            </a:r>
            <a:endParaRPr b="0" lang="fr-FR" sz="2400" strike="noStrike" u="none">
              <a:solidFill>
                <a:schemeClr val="dk1"/>
              </a:solidFill>
              <a:effectLst/>
              <a:uFillTx/>
              <a:latin typeface="Arial"/>
            </a:endParaRPr>
          </a:p>
        </p:txBody>
      </p:sp>
      <p:sp>
        <p:nvSpPr>
          <p:cNvPr id="5" name="PlaceHolder 3"/>
          <p:cNvSpPr>
            <a:spLocks noGrp="1"/>
          </p:cNvSpPr>
          <p:nvPr>
            <p:ph type="title"/>
          </p:nvPr>
        </p:nvSpPr>
        <p:spPr>
          <a:xfrm>
            <a:off x="228600" y="2280600"/>
            <a:ext cx="734400" cy="553680"/>
          </a:xfrm>
          <a:prstGeom prst="rect">
            <a:avLst/>
          </a:prstGeom>
          <a:noFill/>
          <a:ln w="0">
            <a:noFill/>
          </a:ln>
        </p:spPr>
        <p:txBody>
          <a:bodyPr lIns="91440" rIns="91440" tIns="91440" bIns="91440" anchor="b">
            <a:noAutofit/>
          </a:bodyPr>
          <a:p>
            <a:pPr indent="0">
              <a:lnSpc>
                <a:spcPct val="100000"/>
              </a:lnSpc>
              <a:buNone/>
            </a:pPr>
            <a:r>
              <a:rPr b="1" lang="fr-FR" sz="2400" strike="noStrike" u="none">
                <a:solidFill>
                  <a:schemeClr val="dk1"/>
                </a:solidFill>
                <a:effectLst/>
                <a:uFillTx/>
                <a:latin typeface="Space Grotesk"/>
                <a:ea typeface="Space Grotesk"/>
              </a:rPr>
              <a:t>xx%</a:t>
            </a:r>
            <a:endParaRPr b="0" lang="fr-FR" sz="2400" strike="noStrike" u="none">
              <a:solidFill>
                <a:schemeClr val="dk1"/>
              </a:solidFill>
              <a:effectLst/>
              <a:uFillTx/>
              <a:latin typeface="Arial"/>
            </a:endParaRPr>
          </a:p>
        </p:txBody>
      </p:sp>
      <p:sp>
        <p:nvSpPr>
          <p:cNvPr id="6" name="PlaceHolder 4"/>
          <p:cNvSpPr>
            <a:spLocks noGrp="1"/>
          </p:cNvSpPr>
          <p:nvPr>
            <p:ph type="title"/>
          </p:nvPr>
        </p:nvSpPr>
        <p:spPr>
          <a:xfrm>
            <a:off x="2751840" y="896040"/>
            <a:ext cx="734400" cy="553680"/>
          </a:xfrm>
          <a:prstGeom prst="rect">
            <a:avLst/>
          </a:prstGeom>
          <a:noFill/>
          <a:ln w="0">
            <a:noFill/>
          </a:ln>
        </p:spPr>
        <p:txBody>
          <a:bodyPr lIns="91440" rIns="91440" tIns="91440" bIns="91440" anchor="b">
            <a:noAutofit/>
          </a:bodyPr>
          <a:p>
            <a:pPr indent="0">
              <a:lnSpc>
                <a:spcPct val="100000"/>
              </a:lnSpc>
              <a:buNone/>
            </a:pPr>
            <a:r>
              <a:rPr b="1" lang="fr-FR" sz="2400" strike="noStrike" u="none">
                <a:solidFill>
                  <a:schemeClr val="dk1"/>
                </a:solidFill>
                <a:effectLst/>
                <a:uFillTx/>
                <a:latin typeface="Space Grotesk"/>
                <a:ea typeface="Space Grotesk"/>
              </a:rPr>
              <a:t>xx%</a:t>
            </a:r>
            <a:endParaRPr b="0" lang="fr-FR" sz="2400" strike="noStrike" u="none">
              <a:solidFill>
                <a:schemeClr val="dk1"/>
              </a:solidFill>
              <a:effectLst/>
              <a:uFillTx/>
              <a:latin typeface="Arial"/>
            </a:endParaRPr>
          </a:p>
        </p:txBody>
      </p:sp>
      <p:sp>
        <p:nvSpPr>
          <p:cNvPr id="7" name="PlaceHolder 5"/>
          <p:cNvSpPr>
            <a:spLocks noGrp="1"/>
          </p:cNvSpPr>
          <p:nvPr>
            <p:ph type="title"/>
          </p:nvPr>
        </p:nvSpPr>
        <p:spPr>
          <a:xfrm>
            <a:off x="2751840" y="2280600"/>
            <a:ext cx="734400" cy="553680"/>
          </a:xfrm>
          <a:prstGeom prst="rect">
            <a:avLst/>
          </a:prstGeom>
          <a:noFill/>
          <a:ln w="0">
            <a:noFill/>
          </a:ln>
        </p:spPr>
        <p:txBody>
          <a:bodyPr lIns="91440" rIns="91440" tIns="91440" bIns="91440" anchor="b">
            <a:noAutofit/>
          </a:bodyPr>
          <a:p>
            <a:pPr indent="0">
              <a:lnSpc>
                <a:spcPct val="100000"/>
              </a:lnSpc>
              <a:buNone/>
            </a:pPr>
            <a:r>
              <a:rPr b="1" lang="fr-FR" sz="2400" strike="noStrike" u="none">
                <a:solidFill>
                  <a:schemeClr val="dk1"/>
                </a:solidFill>
                <a:effectLst/>
                <a:uFillTx/>
                <a:latin typeface="Space Grotesk"/>
                <a:ea typeface="Space Grotesk"/>
              </a:rPr>
              <a:t>xx%</a:t>
            </a:r>
            <a:endParaRPr b="0" lang="fr-FR" sz="2400" strike="noStrike" u="none">
              <a:solidFill>
                <a:schemeClr val="dk1"/>
              </a:solidFill>
              <a:effectLst/>
              <a:uFillTx/>
              <a:latin typeface="Arial"/>
            </a:endParaRPr>
          </a:p>
        </p:txBody>
      </p:sp>
      <p:sp>
        <p:nvSpPr>
          <p:cNvPr id="8" name="PlaceHolder 6"/>
          <p:cNvSpPr>
            <a:spLocks noGrp="1"/>
          </p:cNvSpPr>
          <p:nvPr>
            <p:ph type="title"/>
          </p:nvPr>
        </p:nvSpPr>
        <p:spPr>
          <a:xfrm>
            <a:off x="228600" y="3665160"/>
            <a:ext cx="734400" cy="553680"/>
          </a:xfrm>
          <a:prstGeom prst="rect">
            <a:avLst/>
          </a:prstGeom>
          <a:noFill/>
          <a:ln w="0">
            <a:noFill/>
          </a:ln>
        </p:spPr>
        <p:txBody>
          <a:bodyPr lIns="91440" rIns="91440" tIns="91440" bIns="91440" anchor="b">
            <a:noAutofit/>
          </a:bodyPr>
          <a:p>
            <a:pPr indent="0">
              <a:lnSpc>
                <a:spcPct val="100000"/>
              </a:lnSpc>
              <a:buNone/>
            </a:pPr>
            <a:r>
              <a:rPr b="1" lang="fr-FR" sz="2400" strike="noStrike" u="none">
                <a:solidFill>
                  <a:schemeClr val="dk1"/>
                </a:solidFill>
                <a:effectLst/>
                <a:uFillTx/>
                <a:latin typeface="Space Grotesk"/>
                <a:ea typeface="Space Grotesk"/>
              </a:rPr>
              <a:t>xx%</a:t>
            </a:r>
            <a:endParaRPr b="0" lang="fr-FR" sz="2400" strike="noStrike" u="none">
              <a:solidFill>
                <a:schemeClr val="dk1"/>
              </a:solidFill>
              <a:effectLst/>
              <a:uFillTx/>
              <a:latin typeface="Arial"/>
            </a:endParaRPr>
          </a:p>
        </p:txBody>
      </p:sp>
      <p:sp>
        <p:nvSpPr>
          <p:cNvPr id="9" name="PlaceHolder 7"/>
          <p:cNvSpPr>
            <a:spLocks noGrp="1"/>
          </p:cNvSpPr>
          <p:nvPr>
            <p:ph type="title"/>
          </p:nvPr>
        </p:nvSpPr>
        <p:spPr>
          <a:xfrm>
            <a:off x="2751840" y="3665160"/>
            <a:ext cx="734400" cy="553680"/>
          </a:xfrm>
          <a:prstGeom prst="rect">
            <a:avLst/>
          </a:prstGeom>
          <a:noFill/>
          <a:ln w="0">
            <a:noFill/>
          </a:ln>
        </p:spPr>
        <p:txBody>
          <a:bodyPr lIns="91440" rIns="91440" tIns="91440" bIns="91440" anchor="b">
            <a:noAutofit/>
          </a:bodyPr>
          <a:p>
            <a:pPr indent="0">
              <a:lnSpc>
                <a:spcPct val="100000"/>
              </a:lnSpc>
              <a:buNone/>
            </a:pPr>
            <a:r>
              <a:rPr b="1" lang="fr-FR" sz="2400" strike="noStrike" u="none">
                <a:solidFill>
                  <a:schemeClr val="dk1"/>
                </a:solidFill>
                <a:effectLst/>
                <a:uFillTx/>
                <a:latin typeface="Space Grotesk"/>
                <a:ea typeface="Space Grotesk"/>
              </a:rPr>
              <a:t>xx%</a:t>
            </a:r>
            <a:endParaRPr b="0" lang="fr-FR" sz="2400" strike="noStrike" u="none">
              <a:solidFill>
                <a:schemeClr val="dk1"/>
              </a:solidFill>
              <a:effectLst/>
              <a:uFillTx/>
              <a:latin typeface="Arial"/>
            </a:endParaRPr>
          </a:p>
        </p:txBody>
      </p:sp>
      <p:sp>
        <p:nvSpPr>
          <p:cNvPr id="10" name="PlaceHolder 8"/>
          <p:cNvSpPr>
            <a:spLocks noGrp="1"/>
          </p:cNvSpPr>
          <p:nvPr>
            <p:ph type="body"/>
          </p:nvPr>
        </p:nvSpPr>
        <p:spPr>
          <a:xfrm>
            <a:off x="5655240" y="896040"/>
            <a:ext cx="3259800" cy="4018320"/>
          </a:xfrm>
          <a:prstGeom prst="rect">
            <a:avLst/>
          </a:prstGeom>
          <a:noFill/>
          <a:ln w="9360">
            <a:solidFill>
              <a:schemeClr val="dk1"/>
            </a:solidFill>
            <a:round/>
          </a:ln>
        </p:spPr>
        <p:txBody>
          <a:bodyPr lIns="90000" rIns="90000" tIns="45000" bIns="45000" anchor="t">
            <a:normAutofit fontScale="62500" lnSpcReduction="19999"/>
          </a:bodyPr>
          <a:p>
            <a:pPr marL="432000" indent="-324000">
              <a:spcBef>
                <a:spcPts val="1417"/>
              </a:spcBef>
              <a:buClr>
                <a:srgbClr val="ffffff"/>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4">
    <p:bg>
      <p:bgPr>
        <a:solidFill>
          <a:schemeClr val="lt1"/>
        </a:solidFill>
      </p:bgPr>
    </p:bg>
    <p:spTree>
      <p:nvGrpSpPr>
        <p:cNvPr id="1" name=""/>
        <p:cNvGrpSpPr/>
        <p:nvPr/>
      </p:nvGrpSpPr>
      <p:grpSpPr>
        <a:xfrm>
          <a:off x="0" y="0"/>
          <a:ext cx="0" cy="0"/>
          <a:chOff x="0" y="0"/>
          <a:chExt cx="0" cy="0"/>
        </a:xfrm>
      </p:grpSpPr>
      <p:sp>
        <p:nvSpPr>
          <p:cNvPr id="11" name="PlaceHolder 1"/>
          <p:cNvSpPr>
            <a:spLocks noGrp="1"/>
          </p:cNvSpPr>
          <p:nvPr>
            <p:ph type="title"/>
          </p:nvPr>
        </p:nvSpPr>
        <p:spPr>
          <a:xfrm>
            <a:off x="228600" y="888480"/>
            <a:ext cx="7495920" cy="1507320"/>
          </a:xfrm>
          <a:prstGeom prst="rect">
            <a:avLst/>
          </a:prstGeom>
          <a:noFill/>
          <a:ln w="0">
            <a:noFill/>
          </a:ln>
        </p:spPr>
        <p:txBody>
          <a:bodyPr lIns="91440" rIns="91440" tIns="91440" bIns="91440" anchor="b">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12" name="PlaceHolder 2"/>
          <p:cNvSpPr>
            <a:spLocks noGrp="1"/>
          </p:cNvSpPr>
          <p:nvPr>
            <p:ph type="body"/>
          </p:nvPr>
        </p:nvSpPr>
        <p:spPr>
          <a:xfrm>
            <a:off x="457200" y="1203480"/>
            <a:ext cx="8229240" cy="2982960"/>
          </a:xfrm>
          <a:prstGeom prst="rect">
            <a:avLst/>
          </a:prstGeom>
          <a:noFill/>
          <a:ln w="0">
            <a:noFill/>
          </a:ln>
        </p:spPr>
        <p:txBody>
          <a:bodyPr lIns="0" rIns="0" tIns="0" bIns="0" anchor="t">
            <a:normAutofit/>
          </a:bodyPr>
          <a:p>
            <a:pPr marL="432000" indent="-324000">
              <a:spcBef>
                <a:spcPts val="1417"/>
              </a:spcBef>
              <a:buClr>
                <a:srgbClr val="ffffff"/>
              </a:buClr>
              <a:buSzPct val="45000"/>
              <a:buFont typeface="Wingdings" charset="2"/>
              <a:buChar char=""/>
            </a:pPr>
            <a:r>
              <a:rPr b="0" lang="fr-FR" sz="1400" strike="noStrike" u="none">
                <a:solidFill>
                  <a:srgbClr val="000000"/>
                </a:solidFill>
                <a:effectLst/>
                <a:uFillTx/>
                <a:latin typeface="Arial"/>
              </a:rPr>
              <a:t>Click to edit the outline text format</a:t>
            </a:r>
            <a:endParaRPr b="0" lang="fr-FR" sz="14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400" strike="noStrike" u="none">
                <a:solidFill>
                  <a:srgbClr val="000000"/>
                </a:solidFill>
                <a:effectLst/>
                <a:uFillTx/>
                <a:latin typeface="Arial"/>
              </a:rPr>
              <a:t>Second Outline Level</a:t>
            </a:r>
            <a:endParaRPr b="0" lang="fr-FR" sz="14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400" strike="noStrike" u="none">
                <a:solidFill>
                  <a:srgbClr val="000000"/>
                </a:solidFill>
                <a:effectLst/>
                <a:uFillTx/>
                <a:latin typeface="Arial"/>
              </a:rPr>
              <a:t>Third Outline Level</a:t>
            </a:r>
            <a:endParaRPr b="0" lang="fr-FR" sz="14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400" strike="noStrike" u="none">
                <a:solidFill>
                  <a:srgbClr val="000000"/>
                </a:solidFill>
                <a:effectLst/>
                <a:uFillTx/>
                <a:latin typeface="Arial"/>
              </a:rPr>
              <a:t>Fourth Outline Level</a:t>
            </a:r>
            <a:endParaRPr b="0" lang="fr-FR" sz="14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Fifth Outline Level</a:t>
            </a:r>
            <a:endParaRPr b="0" lang="fr-FR" sz="20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Sixth Outline Level</a:t>
            </a:r>
            <a:endParaRPr b="0" lang="fr-FR" sz="20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2000" strike="noStrike" u="none">
                <a:solidFill>
                  <a:srgbClr val="000000"/>
                </a:solidFill>
                <a:effectLst/>
                <a:uFillTx/>
                <a:latin typeface="Arial"/>
              </a:rPr>
              <a:t>Seventh Outline Level</a:t>
            </a:r>
            <a:endParaRPr b="0" lang="fr-FR" sz="2000" strike="noStrike" u="none">
              <a:solidFill>
                <a:srgbClr val="000000"/>
              </a:solidFill>
              <a:effectLst/>
              <a:uFillTx/>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ONE_COLUMN_TEXT_1">
    <p:bg>
      <p:bgPr>
        <a:solidFill>
          <a:schemeClr val="lt1"/>
        </a:solidFill>
      </p:bgPr>
    </p:bg>
    <p:spTree>
      <p:nvGrpSpPr>
        <p:cNvPr id="1" name=""/>
        <p:cNvGrpSpPr/>
        <p:nvPr/>
      </p:nvGrpSpPr>
      <p:grpSpPr>
        <a:xfrm>
          <a:off x="0" y="0"/>
          <a:ext cx="0" cy="0"/>
          <a:chOff x="0" y="0"/>
          <a:chExt cx="0" cy="0"/>
        </a:xfrm>
      </p:grpSpPr>
      <p:sp>
        <p:nvSpPr>
          <p:cNvPr id="13" name="PlaceHolder 1"/>
          <p:cNvSpPr>
            <a:spLocks noGrp="1"/>
          </p:cNvSpPr>
          <p:nvPr>
            <p:ph type="title"/>
          </p:nvPr>
        </p:nvSpPr>
        <p:spPr>
          <a:xfrm>
            <a:off x="228600" y="228600"/>
            <a:ext cx="4262760" cy="98496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14" name="PlaceHolder 2"/>
          <p:cNvSpPr>
            <a:spLocks noGrp="1"/>
          </p:cNvSpPr>
          <p:nvPr>
            <p:ph type="body"/>
          </p:nvPr>
        </p:nvSpPr>
        <p:spPr>
          <a:xfrm>
            <a:off x="4778280" y="228600"/>
            <a:ext cx="4137120" cy="4686120"/>
          </a:xfrm>
          <a:prstGeom prst="rect">
            <a:avLst/>
          </a:prstGeom>
          <a:noFill/>
          <a:ln w="9360">
            <a:solidFill>
              <a:schemeClr val="dk1"/>
            </a:solidFill>
            <a:round/>
          </a:ln>
        </p:spPr>
        <p:txBody>
          <a:bodyPr lIns="90000" rIns="90000" tIns="45000" bIns="45000" anchor="t">
            <a:normAutofit/>
          </a:bodyPr>
          <a:p>
            <a:pPr marL="432000" indent="-324000">
              <a:spcBef>
                <a:spcPts val="1417"/>
              </a:spcBef>
              <a:buClr>
                <a:srgbClr val="ffffff"/>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6">
    <p:bg>
      <p:bgPr>
        <a:solidFill>
          <a:schemeClr val="lt1"/>
        </a:solidFill>
      </p:bgPr>
    </p:bg>
    <p:spTree>
      <p:nvGrpSpPr>
        <p:cNvPr id="1" name=""/>
        <p:cNvGrpSpPr/>
        <p:nvPr/>
      </p:nvGrpSpPr>
      <p:grpSpPr>
        <a:xfrm>
          <a:off x="0" y="0"/>
          <a:ext cx="0" cy="0"/>
          <a:chOff x="0" y="0"/>
          <a:chExt cx="0" cy="0"/>
        </a:xfrm>
      </p:grpSpPr>
      <p:sp>
        <p:nvSpPr>
          <p:cNvPr id="15" name="PlaceHolder 1"/>
          <p:cNvSpPr>
            <a:spLocks noGrp="1"/>
          </p:cNvSpPr>
          <p:nvPr>
            <p:ph type="title"/>
          </p:nvPr>
        </p:nvSpPr>
        <p:spPr>
          <a:xfrm>
            <a:off x="228600" y="228600"/>
            <a:ext cx="868644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
        <p:nvSpPr>
          <p:cNvPr id="16" name="PlaceHolder 2"/>
          <p:cNvSpPr>
            <a:spLocks noGrp="1"/>
          </p:cNvSpPr>
          <p:nvPr>
            <p:ph type="body"/>
          </p:nvPr>
        </p:nvSpPr>
        <p:spPr>
          <a:xfrm>
            <a:off x="228600" y="891720"/>
            <a:ext cx="3602520" cy="4023000"/>
          </a:xfrm>
          <a:prstGeom prst="rect">
            <a:avLst/>
          </a:prstGeom>
          <a:noFill/>
          <a:ln w="9360">
            <a:solidFill>
              <a:schemeClr val="dk1"/>
            </a:solidFill>
            <a:round/>
          </a:ln>
        </p:spPr>
        <p:txBody>
          <a:bodyPr lIns="90000" rIns="90000" tIns="45000" bIns="45000" anchor="t">
            <a:normAutofit lnSpcReduction="9999"/>
          </a:bodyPr>
          <a:p>
            <a:pPr marL="432000" indent="-324000">
              <a:spcBef>
                <a:spcPts val="1417"/>
              </a:spcBef>
              <a:buClr>
                <a:srgbClr val="ffffff"/>
              </a:buClr>
              <a:buSzPct val="45000"/>
              <a:buFont typeface="Wingdings" charset="2"/>
              <a:buChar char=""/>
            </a:pPr>
            <a:r>
              <a:rPr b="0" lang="fr-FR" sz="1800" strike="noStrike" u="none">
                <a:solidFill>
                  <a:srgbClr val="000000"/>
                </a:solidFill>
                <a:effectLst/>
                <a:uFillTx/>
                <a:latin typeface="Arial"/>
              </a:rPr>
              <a:t>Click to edit the outline text format</a:t>
            </a:r>
            <a:endParaRPr b="0" lang="fr-FR" sz="1800" strike="noStrike" u="none">
              <a:solidFill>
                <a:srgbClr val="000000"/>
              </a:solidFill>
              <a:effectLst/>
              <a:uFillTx/>
              <a:latin typeface="Arial"/>
            </a:endParaRPr>
          </a:p>
          <a:p>
            <a:pPr lvl="1" marL="864000" indent="-324000">
              <a:spcBef>
                <a:spcPts val="1134"/>
              </a:spcBef>
              <a:buClr>
                <a:srgbClr val="ffffff"/>
              </a:buClr>
              <a:buSzPct val="75000"/>
              <a:buFont typeface="Symbol" charset="2"/>
              <a:buChar char=""/>
            </a:pPr>
            <a:r>
              <a:rPr b="0" lang="fr-FR" sz="1800" strike="noStrike" u="none">
                <a:solidFill>
                  <a:srgbClr val="000000"/>
                </a:solidFill>
                <a:effectLst/>
                <a:uFillTx/>
                <a:latin typeface="Arial"/>
              </a:rPr>
              <a:t>Second Outline Level</a:t>
            </a:r>
            <a:endParaRPr b="0" lang="fr-FR" sz="1800" strike="noStrike" u="none">
              <a:solidFill>
                <a:srgbClr val="000000"/>
              </a:solidFill>
              <a:effectLst/>
              <a:uFillTx/>
              <a:latin typeface="Arial"/>
            </a:endParaRPr>
          </a:p>
          <a:p>
            <a:pPr lvl="2" marL="1296000" indent="-288000">
              <a:spcBef>
                <a:spcPts val="850"/>
              </a:spcBef>
              <a:buClr>
                <a:srgbClr val="ffffff"/>
              </a:buClr>
              <a:buSzPct val="45000"/>
              <a:buFont typeface="Wingdings" charset="2"/>
              <a:buChar char=""/>
            </a:pPr>
            <a:r>
              <a:rPr b="0" lang="fr-FR" sz="1800" strike="noStrike" u="none">
                <a:solidFill>
                  <a:srgbClr val="000000"/>
                </a:solidFill>
                <a:effectLst/>
                <a:uFillTx/>
                <a:latin typeface="Arial"/>
              </a:rPr>
              <a:t>Third Outline Level</a:t>
            </a:r>
            <a:endParaRPr b="0" lang="fr-FR" sz="1800" strike="noStrike" u="none">
              <a:solidFill>
                <a:srgbClr val="000000"/>
              </a:solidFill>
              <a:effectLst/>
              <a:uFillTx/>
              <a:latin typeface="Arial"/>
            </a:endParaRPr>
          </a:p>
          <a:p>
            <a:pPr lvl="3" marL="1728000" indent="-216000">
              <a:spcBef>
                <a:spcPts val="567"/>
              </a:spcBef>
              <a:buClr>
                <a:srgbClr val="ffffff"/>
              </a:buClr>
              <a:buSzPct val="75000"/>
              <a:buFont typeface="Symbol" charset="2"/>
              <a:buChar char=""/>
            </a:pPr>
            <a:r>
              <a:rPr b="0" lang="fr-FR" sz="1800" strike="noStrike" u="none">
                <a:solidFill>
                  <a:srgbClr val="000000"/>
                </a:solidFill>
                <a:effectLst/>
                <a:uFillTx/>
                <a:latin typeface="Arial"/>
              </a:rPr>
              <a:t>Fourth Outline Level</a:t>
            </a:r>
            <a:endParaRPr b="0" lang="fr-FR" sz="1800" strike="noStrike" u="none">
              <a:solidFill>
                <a:srgbClr val="000000"/>
              </a:solidFill>
              <a:effectLst/>
              <a:uFillTx/>
              <a:latin typeface="Arial"/>
            </a:endParaRPr>
          </a:p>
          <a:p>
            <a:pPr lvl="4" marL="2160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Fifth Outline Level</a:t>
            </a:r>
            <a:endParaRPr b="0" lang="fr-FR" sz="1800" strike="noStrike" u="none">
              <a:solidFill>
                <a:srgbClr val="000000"/>
              </a:solidFill>
              <a:effectLst/>
              <a:uFillTx/>
              <a:latin typeface="Arial"/>
            </a:endParaRPr>
          </a:p>
          <a:p>
            <a:pPr lvl="5" marL="2592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Sixth Outline Level</a:t>
            </a:r>
            <a:endParaRPr b="0" lang="fr-FR" sz="1800" strike="noStrike" u="none">
              <a:solidFill>
                <a:srgbClr val="000000"/>
              </a:solidFill>
              <a:effectLst/>
              <a:uFillTx/>
              <a:latin typeface="Arial"/>
            </a:endParaRPr>
          </a:p>
          <a:p>
            <a:pPr lvl="6" marL="3024000" indent="-216000">
              <a:spcBef>
                <a:spcPts val="283"/>
              </a:spcBef>
              <a:buClr>
                <a:srgbClr val="ffffff"/>
              </a:buClr>
              <a:buSzPct val="45000"/>
              <a:buFont typeface="Wingdings" charset="2"/>
              <a:buChar char=""/>
            </a:pPr>
            <a:r>
              <a:rPr b="0" lang="fr-FR" sz="1800" strike="noStrike" u="none">
                <a:solidFill>
                  <a:srgbClr val="000000"/>
                </a:solidFill>
                <a:effectLst/>
                <a:uFillTx/>
                <a:latin typeface="Arial"/>
              </a:rPr>
              <a:t>Seventh Outline Level</a:t>
            </a:r>
            <a:endParaRPr b="0" lang="fr-FR" sz="1800" strike="noStrike" u="none">
              <a:solidFill>
                <a:srgbClr val="000000"/>
              </a:solidFill>
              <a:effectLst/>
              <a:uFillTx/>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5">
    <p:bg>
      <p:bgPr>
        <a:solidFill>
          <a:schemeClr val="lt1"/>
        </a:solidFill>
      </p:bgPr>
    </p:bg>
    <p:spTree>
      <p:nvGrpSpPr>
        <p:cNvPr id="1" name=""/>
        <p:cNvGrpSpPr/>
        <p:nvPr/>
      </p:nvGrpSpPr>
      <p:grpSpPr>
        <a:xfrm>
          <a:off x="0" y="0"/>
          <a:ext cx="0" cy="0"/>
          <a:chOff x="0" y="0"/>
          <a:chExt cx="0" cy="0"/>
        </a:xfrm>
      </p:grpSpPr>
      <p:sp>
        <p:nvSpPr>
          <p:cNvPr id="17" name="PlaceHolder 1"/>
          <p:cNvSpPr>
            <a:spLocks noGrp="1"/>
          </p:cNvSpPr>
          <p:nvPr>
            <p:ph type="title"/>
          </p:nvPr>
        </p:nvSpPr>
        <p:spPr>
          <a:xfrm>
            <a:off x="228600" y="228600"/>
            <a:ext cx="8686080" cy="572400"/>
          </a:xfrm>
          <a:prstGeom prst="rect">
            <a:avLst/>
          </a:prstGeom>
          <a:noFill/>
          <a:ln w="0">
            <a:noFill/>
          </a:ln>
        </p:spPr>
        <p:txBody>
          <a:bodyPr lIns="91440" rIns="91440" tIns="91440" bIns="91440" anchor="t">
            <a:noAutofit/>
          </a:bodyPr>
          <a:p>
            <a:pPr indent="0">
              <a:buNone/>
            </a:pPr>
            <a:r>
              <a:rPr b="0" lang="fr-FR" sz="2600" strike="noStrike" u="none">
                <a:solidFill>
                  <a:schemeClr val="dk1"/>
                </a:solidFill>
                <a:effectLst/>
                <a:uFillTx/>
                <a:latin typeface="Arial"/>
              </a:rPr>
              <a:t>Click to edit the title text format</a:t>
            </a:r>
            <a:endParaRPr b="0" lang="fr-FR" sz="2600" strike="noStrike" u="none">
              <a:solidFill>
                <a:schemeClr val="dk1"/>
              </a:solidFill>
              <a:effectLst/>
              <a:uFillTx/>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CUSTOM_3_1">
    <p:bg>
      <p:bgPr>
        <a:solidFill>
          <a:schemeClr val="lt1"/>
        </a:solidFill>
      </p:bgPr>
    </p:bg>
    <p:spTree>
      <p:nvGrpSpPr>
        <p:cNvPr id="1" name=""/>
        <p:cNvGrpSpPr/>
        <p:nvPr/>
      </p:nvGrpSpPr>
      <p:grpSpPr>
        <a:xfrm>
          <a:off x="0" y="0"/>
          <a:ext cx="0" cy="0"/>
          <a:chOff x="0" y="0"/>
          <a:chExt cx="0" cy="0"/>
        </a:xfrm>
      </p:grpSpPr>
      <p:sp>
        <p:nvSpPr>
          <p:cNvPr id="18" name="PlaceHolder 1"/>
          <p:cNvSpPr>
            <a:spLocks noGrp="1"/>
          </p:cNvSpPr>
          <p:nvPr>
            <p:ph type="title"/>
          </p:nvPr>
        </p:nvSpPr>
        <p:spPr>
          <a:xfrm>
            <a:off x="228600" y="669600"/>
            <a:ext cx="5617080" cy="1292760"/>
          </a:xfrm>
          <a:prstGeom prst="rect">
            <a:avLst/>
          </a:prstGeom>
          <a:noFill/>
          <a:ln w="0">
            <a:noFill/>
          </a:ln>
        </p:spPr>
        <p:txBody>
          <a:bodyPr lIns="91440" rIns="91440" tIns="91440" bIns="91440" anchor="b">
            <a:noAutofit/>
          </a:bodyPr>
          <a:p>
            <a:pPr indent="0">
              <a:buNone/>
            </a:pPr>
            <a:r>
              <a:rPr b="0" lang="fr-FR" sz="7200" strike="noStrike" u="none">
                <a:solidFill>
                  <a:schemeClr val="dk1"/>
                </a:solidFill>
                <a:effectLst/>
                <a:uFillTx/>
                <a:latin typeface="Arial"/>
              </a:rPr>
              <a:t>Click to edit the title text format</a:t>
            </a:r>
            <a:endParaRPr b="0" lang="fr-FR" sz="7200" strike="noStrike" u="none">
              <a:solidFill>
                <a:schemeClr val="dk1"/>
              </a:solidFill>
              <a:effectLst/>
              <a:uFillTx/>
              <a:latin typeface="Arial"/>
            </a:endParaRPr>
          </a:p>
        </p:txBody>
      </p:sp>
      <p:sp>
        <p:nvSpPr>
          <p:cNvPr id="19" name="Google Shape;86;p18"/>
          <p:cNvSpPr/>
          <p:nvPr/>
        </p:nvSpPr>
        <p:spPr>
          <a:xfrm>
            <a:off x="6732360" y="3519720"/>
            <a:ext cx="2182680" cy="799920"/>
          </a:xfrm>
          <a:prstGeom prst="rect">
            <a:avLst/>
          </a:prstGeom>
          <a:noFill/>
          <a:ln w="0">
            <a:noFill/>
          </a:ln>
        </p:spPr>
        <p:style>
          <a:lnRef idx="0"/>
          <a:fillRef idx="0"/>
          <a:effectRef idx="0"/>
          <a:fontRef idx="minor"/>
        </p:style>
        <p:txBody>
          <a:bodyPr tIns="91440" bIns="91440" anchor="t">
            <a:noAutofit/>
          </a:bodyPr>
          <a:p>
            <a:pPr algn="r" defTabSz="914400">
              <a:lnSpc>
                <a:spcPct val="100000"/>
              </a:lnSpc>
              <a:spcBef>
                <a:spcPts val="300"/>
              </a:spcBef>
              <a:tabLst>
                <a:tab algn="l" pos="0"/>
              </a:tabLst>
            </a:pPr>
            <a:r>
              <a:rPr b="1" lang="en" sz="1000" strike="noStrike" u="none">
                <a:solidFill>
                  <a:schemeClr val="dk1"/>
                </a:solidFill>
                <a:effectLst/>
                <a:uFillTx/>
                <a:latin typeface="Hind"/>
                <a:ea typeface="Hind"/>
              </a:rPr>
              <a:t>CREDITS:</a:t>
            </a:r>
            <a:r>
              <a:rPr b="0" lang="en" sz="1000" strike="noStrike" u="none">
                <a:solidFill>
                  <a:schemeClr val="dk1"/>
                </a:solidFill>
                <a:effectLst/>
                <a:uFillTx/>
                <a:latin typeface="Hind"/>
                <a:ea typeface="Hind"/>
              </a:rPr>
              <a:t> This presentation template was created by </a:t>
            </a:r>
            <a:r>
              <a:rPr b="1" lang="en" sz="1000" strike="noStrike" u="sng">
                <a:solidFill>
                  <a:schemeClr val="dk1"/>
                </a:solidFill>
                <a:effectLst/>
                <a:uFillTx/>
                <a:latin typeface="Hind"/>
                <a:ea typeface="Hind"/>
                <a:hlinkClick r:id="rId2"/>
              </a:rPr>
              <a:t>Slidesgo</a:t>
            </a:r>
            <a:r>
              <a:rPr b="0" lang="en" sz="1000" strike="noStrike" u="none">
                <a:solidFill>
                  <a:schemeClr val="dk1"/>
                </a:solidFill>
                <a:effectLst/>
                <a:uFillTx/>
                <a:latin typeface="Hind"/>
                <a:ea typeface="Hind"/>
              </a:rPr>
              <a:t>, and includes icons, infographics &amp; images by </a:t>
            </a:r>
            <a:r>
              <a:rPr b="1" lang="en" sz="1000" strike="noStrike" u="sng">
                <a:solidFill>
                  <a:schemeClr val="dk1"/>
                </a:solidFill>
                <a:effectLst/>
                <a:uFillTx/>
                <a:latin typeface="Hind"/>
                <a:ea typeface="Hind"/>
                <a:hlinkClick r:id="rId3"/>
              </a:rPr>
              <a:t>Freepik</a:t>
            </a:r>
            <a:r>
              <a:rPr b="0" lang="en" sz="1000" strike="noStrike" u="sng">
                <a:solidFill>
                  <a:schemeClr val="dk1"/>
                </a:solidFill>
                <a:effectLst/>
                <a:uFillTx/>
                <a:latin typeface="Hind"/>
                <a:ea typeface="Hind"/>
              </a:rPr>
              <a:t> </a:t>
            </a:r>
            <a:endParaRPr b="0" lang="en-US" sz="1000" strike="noStrike" u="none">
              <a:solidFill>
                <a:srgbClr val="ffffff"/>
              </a:solidFill>
              <a:effectLst/>
              <a:uFillTx/>
              <a:latin typeface="OpenSymbo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Relationship Id="rId14" Type="http://schemas.openxmlformats.org/officeDocument/2006/relationships/slideLayout" Target="../slideLayouts/slideLayout13.xml"/><Relationship Id="rId15" Type="http://schemas.openxmlformats.org/officeDocument/2006/relationships/slideLayout" Target="../slideLayouts/slideLayout14.xml"/><Relationship Id="rId16" Type="http://schemas.openxmlformats.org/officeDocument/2006/relationships/slideLayout" Target="../slideLayouts/slideLayout15.xml"/><Relationship Id="rId17" Type="http://schemas.openxmlformats.org/officeDocument/2006/relationships/slideLayout" Target="../slideLayouts/slideLayout16.xml"/><Relationship Id="rId18" Type="http://schemas.openxmlformats.org/officeDocument/2006/relationships/slideLayout" Target="../slideLayouts/slideLayout17.xml"/><Relationship Id="rId19" Type="http://schemas.openxmlformats.org/officeDocument/2006/relationships/slideLayout" Target="../slideLayouts/slideLayout18.xml"/><Relationship Id="rId20" Type="http://schemas.openxmlformats.org/officeDocument/2006/relationships/slideLayout" Target="../slideLayouts/slideLayout19.xml"/>
</Relationships>
</file>

<file path=ppt/slideMasters/_rels/slideMaster20.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20.xml"/><Relationship Id="rId3" Type="http://schemas.openxmlformats.org/officeDocument/2006/relationships/slideLayout" Target="../slideLayouts/slideLayout21.xml"/><Relationship Id="rId4" Type="http://schemas.openxmlformats.org/officeDocument/2006/relationships/slideLayout" Target="../slideLayouts/slideLayout2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 id="2147483666" r:id="rId19"/>
    <p:sldLayoutId id="2147483667" r:id="rId20"/>
  </p:sldLayoutIdLst>
</p:sldMaster>
</file>

<file path=ppt/slideMasters/slideMaster20.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Tree>
  </p:cSld>
  <p:clrMap bg1="lt1" tx1="dk1" bg2="dk2" tx2="lt2" accent1="accent1" accent2="accent2" accent3="accent3" accent4="accent4" accent5="accent5" accent6="accent6" hlink="hlink" folHlink="folHlink"/>
  <p:sldLayoutIdLst>
    <p:sldLayoutId id="2147483669" r:id="rId2"/>
    <p:sldLayoutId id="2147483670" r:id="rId3"/>
    <p:sldLayoutId id="2147483671" r:id="rId4"/>
  </p:sldLayoutIdLst>
</p:sldMaster>
</file>

<file path=ppt/slides/_rels/slide1.xml.rels><?xml version="1.0" encoding="UTF-8"?>
<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6.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5.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6.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5.xml"/>
</Relationships>
</file>

<file path=ppt/slides/_rels/slide8.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6.xml"/>
</Relationships>
</file>

<file path=ppt/slides/_rels/slide9.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6.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37" name="PlaceHolder 1"/>
          <p:cNvSpPr>
            <a:spLocks noGrp="1"/>
          </p:cNvSpPr>
          <p:nvPr>
            <p:ph type="title"/>
          </p:nvPr>
        </p:nvSpPr>
        <p:spPr>
          <a:xfrm>
            <a:off x="228600" y="447840"/>
            <a:ext cx="7724520" cy="2428560"/>
          </a:xfrm>
          <a:prstGeom prst="rect">
            <a:avLst/>
          </a:prstGeom>
          <a:noFill/>
          <a:ln w="0">
            <a:noFill/>
          </a:ln>
        </p:spPr>
        <p:txBody>
          <a:bodyPr lIns="91440" rIns="91440" tIns="91440" bIns="91440" anchor="b">
            <a:normAutofit/>
          </a:bodyPr>
          <a:p>
            <a:pPr indent="0">
              <a:lnSpc>
                <a:spcPct val="120000"/>
              </a:lnSpc>
              <a:buNone/>
              <a:tabLst>
                <a:tab algn="l" pos="0"/>
              </a:tabLst>
            </a:pPr>
            <a:r>
              <a:rPr b="1" lang="en-US" sz="7700" strike="noStrike" u="none">
                <a:solidFill>
                  <a:srgbClr val="ffffff"/>
                </a:solidFill>
                <a:effectLst/>
                <a:uFillTx/>
                <a:latin typeface="Calibri"/>
                <a:ea typeface="Space Grotesk"/>
              </a:rPr>
              <a:t>Data Analyst Intern</a:t>
            </a:r>
            <a:endParaRPr b="0" lang="fr-FR" sz="7700" strike="noStrike" u="none">
              <a:solidFill>
                <a:schemeClr val="dk1"/>
              </a:solidFill>
              <a:effectLst/>
              <a:uFillTx/>
              <a:latin typeface="Arial"/>
            </a:endParaRPr>
          </a:p>
        </p:txBody>
      </p:sp>
      <p:sp>
        <p:nvSpPr>
          <p:cNvPr id="38" name="PlaceHolder 2"/>
          <p:cNvSpPr>
            <a:spLocks noGrp="1"/>
          </p:cNvSpPr>
          <p:nvPr>
            <p:ph type="subTitle"/>
          </p:nvPr>
        </p:nvSpPr>
        <p:spPr>
          <a:xfrm>
            <a:off x="2676600" y="3009960"/>
            <a:ext cx="6238440" cy="828360"/>
          </a:xfrm>
          <a:prstGeom prst="rect">
            <a:avLst/>
          </a:prstGeom>
          <a:noFill/>
          <a:ln w="0">
            <a:noFill/>
          </a:ln>
        </p:spPr>
        <p:txBody>
          <a:bodyPr lIns="91440" rIns="91440" tIns="91440" bIns="91440" anchor="b">
            <a:normAutofit fontScale="85000" lnSpcReduction="19999"/>
          </a:bodyPr>
          <a:p>
            <a:pPr indent="0" algn="r">
              <a:lnSpc>
                <a:spcPct val="120000"/>
              </a:lnSpc>
              <a:buNone/>
              <a:tabLst>
                <a:tab algn="l" pos="0"/>
              </a:tabLst>
            </a:pPr>
            <a:r>
              <a:rPr b="1" lang="en-US" sz="1600" strike="noStrike" u="none">
                <a:solidFill>
                  <a:srgbClr val="ffffff"/>
                </a:solidFill>
                <a:effectLst/>
                <a:uFillTx/>
                <a:latin typeface="Calibri"/>
                <a:ea typeface="Hind"/>
              </a:rPr>
              <a:t>Data Analyst Intern Project Report</a:t>
            </a:r>
            <a:endParaRPr b="0" lang="en-US" sz="1600" strike="noStrike" u="none">
              <a:solidFill>
                <a:srgbClr val="ffffff"/>
              </a:solidFill>
              <a:effectLst/>
              <a:uFillTx/>
              <a:latin typeface="OpenSymbol"/>
            </a:endParaRPr>
          </a:p>
          <a:p>
            <a:pPr indent="0" algn="r">
              <a:lnSpc>
                <a:spcPct val="120000"/>
              </a:lnSpc>
              <a:buNone/>
              <a:tabLst>
                <a:tab algn="l" pos="0"/>
              </a:tabLst>
            </a:pPr>
            <a:r>
              <a:rPr b="0" lang="en-US" sz="1600" strike="noStrike" u="none">
                <a:solidFill>
                  <a:srgbClr val="ffffff"/>
                </a:solidFill>
                <a:effectLst/>
                <a:uFillTx/>
                <a:latin typeface="Calibri"/>
                <a:ea typeface="Hind"/>
              </a:rPr>
              <a:t> Prepared by: Kishore Raghupathy</a:t>
            </a:r>
            <a:endParaRPr b="0" lang="en-US" sz="1600" strike="noStrike" u="none">
              <a:solidFill>
                <a:srgbClr val="ffffff"/>
              </a:solidFill>
              <a:effectLst/>
              <a:uFillTx/>
              <a:latin typeface="OpenSymbol"/>
            </a:endParaRPr>
          </a:p>
          <a:p>
            <a:pPr indent="0" algn="r">
              <a:lnSpc>
                <a:spcPct val="120000"/>
              </a:lnSpc>
              <a:buNone/>
              <a:tabLst>
                <a:tab algn="l" pos="0"/>
              </a:tabLst>
            </a:pPr>
            <a:r>
              <a:rPr b="0" lang="en-US" sz="1600" strike="noStrike" u="none">
                <a:solidFill>
                  <a:srgbClr val="ffffff"/>
                </a:solidFill>
                <a:effectLst/>
                <a:uFillTx/>
                <a:latin typeface="Calibri"/>
                <a:ea typeface="Hind"/>
              </a:rPr>
              <a:t> Duration: Internship Assignment</a:t>
            </a:r>
            <a:endParaRPr b="0" lang="en-US" sz="1600" strike="noStrike" u="none">
              <a:solidFill>
                <a:srgbClr val="ffffff"/>
              </a:solidFill>
              <a:effectLst/>
              <a:uFillTx/>
              <a:latin typeface="OpenSymbol"/>
            </a:endParaRPr>
          </a:p>
        </p:txBody>
      </p:sp>
      <p:sp>
        <p:nvSpPr>
          <p:cNvPr id="39" name="Google Shape;106;p25"/>
          <p:cNvSpPr/>
          <p:nvPr/>
        </p:nvSpPr>
        <p:spPr>
          <a:xfrm>
            <a:off x="8182080" y="228600"/>
            <a:ext cx="732960" cy="371160"/>
          </a:xfrm>
          <a:prstGeom prst="rect">
            <a:avLst/>
          </a:prstGeom>
          <a:noFill/>
          <a:ln w="0">
            <a:noFill/>
          </a:ln>
        </p:spPr>
        <p:style>
          <a:lnRef idx="0"/>
          <a:fillRef idx="0"/>
          <a:effectRef idx="0"/>
          <a:fontRef idx="minor"/>
        </p:style>
        <p:txBody>
          <a:bodyPr lIns="0" rIns="0" tIns="0" bIns="0" anchor="t">
            <a:spAutoFit/>
          </a:bodyPr>
          <a:p>
            <a:pPr algn="ctr" defTabSz="914400">
              <a:lnSpc>
                <a:spcPct val="100000"/>
              </a:lnSpc>
              <a:tabLst>
                <a:tab algn="l" pos="0"/>
              </a:tabLst>
            </a:pPr>
            <a:r>
              <a:rPr b="1" lang="en" sz="1200" strike="noStrike" u="none">
                <a:solidFill>
                  <a:schemeClr val="dk1"/>
                </a:solidFill>
                <a:effectLst/>
                <a:uFillTx/>
                <a:latin typeface="Arial"/>
              </a:rPr>
              <a:t>Your Logo</a:t>
            </a:r>
            <a:endParaRPr b="0" lang="en-US" sz="1200" strike="noStrike" u="none">
              <a:solidFill>
                <a:srgbClr val="ffffff"/>
              </a:solidFill>
              <a:effectLst/>
              <a:uFillTx/>
              <a:latin typeface="OpenSymbol"/>
            </a:endParaRPr>
          </a:p>
        </p:txBody>
      </p:sp>
      <p:sp>
        <p:nvSpPr>
          <p:cNvPr id="40" name="Google Shape;107;p25"/>
          <p:cNvSpPr/>
          <p:nvPr/>
        </p:nvSpPr>
        <p:spPr>
          <a:xfrm rot="16200000">
            <a:off x="-304560" y="3972240"/>
            <a:ext cx="828360" cy="123480"/>
          </a:xfrm>
          <a:prstGeom prst="rect">
            <a:avLst/>
          </a:prstGeom>
          <a:noFill/>
          <a:ln w="0">
            <a:noFill/>
          </a:ln>
        </p:spPr>
        <p:style>
          <a:lnRef idx="0"/>
          <a:fillRef idx="0"/>
          <a:effectRef idx="0"/>
          <a:fontRef idx="minor"/>
        </p:style>
        <p:txBody>
          <a:bodyPr lIns="0" rIns="0" tIns="0" bIns="0" anchor="t">
            <a:spAutoFit/>
          </a:bodyPr>
          <a:p>
            <a:pPr algn="ctr" defTabSz="914400">
              <a:lnSpc>
                <a:spcPct val="100000"/>
              </a:lnSpc>
              <a:tabLst>
                <a:tab algn="l" pos="0"/>
              </a:tabLst>
            </a:pPr>
            <a:r>
              <a:rPr b="0" lang="en" sz="800" strike="noStrike" u="none">
                <a:solidFill>
                  <a:schemeClr val="dk1"/>
                </a:solidFill>
                <a:effectLst/>
                <a:uFillTx/>
                <a:latin typeface="Arial"/>
              </a:rPr>
              <a:t>MM/DD/20XX</a:t>
            </a:r>
            <a:endParaRPr b="0" lang="en-US" sz="800" strike="noStrike" u="none">
              <a:solidFill>
                <a:srgbClr val="ffffff"/>
              </a:solidFill>
              <a:effectLst/>
              <a:uFillTx/>
              <a:latin typeface="OpenSymbol"/>
            </a:endParaRPr>
          </a:p>
        </p:txBody>
      </p:sp>
      <p:cxnSp>
        <p:nvCxnSpPr>
          <p:cNvPr id="41" name="Google Shape;108;p25"/>
          <p:cNvCxnSpPr/>
          <p:nvPr/>
        </p:nvCxnSpPr>
        <p:spPr>
          <a:xfrm>
            <a:off x="114120" y="4451760"/>
            <a:ext cx="360" cy="749160"/>
          </a:xfrm>
          <a:prstGeom prst="straightConnector1">
            <a:avLst/>
          </a:prstGeom>
          <a:ln w="9525">
            <a:solidFill>
              <a:srgbClr val="ffffff"/>
            </a:solidFill>
            <a:round/>
          </a:ln>
        </p:spPr>
      </p:cxnSp>
      <p:cxnSp>
        <p:nvCxnSpPr>
          <p:cNvPr id="42" name="Google Shape;109;p25"/>
          <p:cNvCxnSpPr/>
          <p:nvPr/>
        </p:nvCxnSpPr>
        <p:spPr>
          <a:xfrm>
            <a:off x="5219280" y="3838320"/>
            <a:ext cx="3696480" cy="360"/>
          </a:xfrm>
          <a:prstGeom prst="straightConnector1">
            <a:avLst/>
          </a:prstGeom>
          <a:ln w="9525">
            <a:solidFill>
              <a:srgbClr val="ffffff"/>
            </a:solidFill>
            <a:round/>
          </a:ln>
        </p:spPr>
      </p:cxn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3" name="PlaceHolder 1"/>
          <p:cNvSpPr>
            <a:spLocks noGrp="1"/>
          </p:cNvSpPr>
          <p:nvPr>
            <p:ph type="title"/>
          </p:nvPr>
        </p:nvSpPr>
        <p:spPr>
          <a:xfrm>
            <a:off x="228600" y="666720"/>
            <a:ext cx="5619240" cy="1294920"/>
          </a:xfrm>
          <a:prstGeom prst="rect">
            <a:avLst/>
          </a:prstGeom>
          <a:noFill/>
          <a:ln w="0">
            <a:noFill/>
          </a:ln>
        </p:spPr>
        <p:txBody>
          <a:bodyPr lIns="91440" rIns="91440" tIns="91440" bIns="91440" anchor="b">
            <a:normAutofit/>
          </a:bodyPr>
          <a:p>
            <a:pPr indent="0">
              <a:lnSpc>
                <a:spcPct val="120000"/>
              </a:lnSpc>
              <a:buNone/>
              <a:tabLst>
                <a:tab algn="l" pos="0"/>
              </a:tabLst>
            </a:pPr>
            <a:r>
              <a:rPr b="1" lang="en-US" sz="1200" strike="noStrike" u="none">
                <a:solidFill>
                  <a:srgbClr val="000000"/>
                </a:solidFill>
                <a:effectLst/>
                <a:uFillTx/>
                <a:latin typeface="Calibri"/>
                <a:ea typeface="Space Grotesk"/>
              </a:rPr>
              <a:t>Thank you!</a:t>
            </a:r>
            <a:endParaRPr b="0" lang="fr-FR" sz="1200" strike="noStrike" u="none">
              <a:solidFill>
                <a:schemeClr val="dk1"/>
              </a:solidFill>
              <a:effectLst/>
              <a:uFillTx/>
              <a:latin typeface="Arial"/>
            </a:endParaRPr>
          </a:p>
        </p:txBody>
      </p:sp>
      <p:sp>
        <p:nvSpPr>
          <p:cNvPr id="64" name="PlaceHolder 2"/>
          <p:cNvSpPr>
            <a:spLocks noGrp="1"/>
          </p:cNvSpPr>
          <p:nvPr>
            <p:ph type="subTitle"/>
          </p:nvPr>
        </p:nvSpPr>
        <p:spPr>
          <a:xfrm>
            <a:off x="228600" y="1962000"/>
            <a:ext cx="2609640" cy="1047240"/>
          </a:xfrm>
          <a:prstGeom prst="rect">
            <a:avLst/>
          </a:prstGeom>
          <a:noFill/>
          <a:ln w="0">
            <a:noFill/>
          </a:ln>
        </p:spPr>
        <p:txBody>
          <a:bodyPr lIns="91440" rIns="91440" tIns="91440" bIns="91440" anchor="t">
            <a:normAutofit/>
          </a:bodyPr>
          <a:p>
            <a:pPr indent="0">
              <a:lnSpc>
                <a:spcPct val="120000"/>
              </a:lnSpc>
              <a:buNone/>
              <a:tabLst>
                <a:tab algn="l" pos="0"/>
              </a:tabLst>
            </a:pPr>
            <a:r>
              <a:rPr b="0" lang="en-US" sz="1200" strike="noStrike" u="none">
                <a:solidFill>
                  <a:srgbClr val="000000"/>
                </a:solidFill>
                <a:effectLst/>
                <a:uFillTx/>
                <a:latin typeface="Calibri"/>
                <a:ea typeface="Hind"/>
              </a:rPr>
              <a:t>Do you have any questions?</a:t>
            </a:r>
            <a:endParaRPr b="0" lang="en-US" sz="1200" strike="noStrike" u="none">
              <a:solidFill>
                <a:srgbClr val="ffffff"/>
              </a:solidFill>
              <a:effectLst/>
              <a:uFillTx/>
              <a:latin typeface="OpenSymbol"/>
            </a:endParaRPr>
          </a:p>
        </p:txBody>
      </p:sp>
      <p:sp>
        <p:nvSpPr>
          <p:cNvPr id="65" name="Google Shape;310;p38"/>
          <p:cNvSpPr/>
          <p:nvPr/>
        </p:nvSpPr>
        <p:spPr>
          <a:xfrm>
            <a:off x="6657840" y="4324320"/>
            <a:ext cx="2180880" cy="151920"/>
          </a:xfrm>
          <a:prstGeom prst="rect">
            <a:avLst/>
          </a:prstGeom>
          <a:noFill/>
          <a:ln w="0">
            <a:noFill/>
          </a:ln>
        </p:spPr>
        <p:style>
          <a:lnRef idx="0"/>
          <a:fillRef idx="0"/>
          <a:effectRef idx="0"/>
          <a:fontRef idx="minor"/>
        </p:style>
        <p:txBody>
          <a:bodyPr lIns="0" rIns="0" tIns="0" bIns="0" anchor="t">
            <a:normAutofit fontScale="85000" lnSpcReduction="19999"/>
          </a:bodyPr>
          <a:p>
            <a:pPr algn="r" defTabSz="914400">
              <a:lnSpc>
                <a:spcPct val="120000"/>
              </a:lnSpc>
              <a:tabLst>
                <a:tab algn="l" pos="0"/>
              </a:tabLst>
            </a:pPr>
            <a:r>
              <a:rPr b="0" lang="en-US" sz="1200" strike="noStrike" u="none">
                <a:solidFill>
                  <a:srgbClr val="000000"/>
                </a:solidFill>
                <a:effectLst/>
                <a:uFillTx/>
                <a:latin typeface="Hind"/>
              </a:rPr>
              <a:t>+00 000 000 000</a:t>
            </a:r>
            <a:endParaRPr b="0" lang="en-US" sz="1200" strike="noStrike" u="none">
              <a:solidFill>
                <a:srgbClr val="ffffff"/>
              </a:solidFill>
              <a:effectLst/>
              <a:uFillTx/>
              <a:latin typeface="OpenSymbol"/>
            </a:endParaRPr>
          </a:p>
        </p:txBody>
      </p:sp>
      <p:cxnSp>
        <p:nvCxnSpPr>
          <p:cNvPr id="66" name="Google Shape;311;p38"/>
          <p:cNvCxnSpPr/>
          <p:nvPr/>
        </p:nvCxnSpPr>
        <p:spPr>
          <a:xfrm>
            <a:off x="290520" y="3008880"/>
            <a:ext cx="2544120" cy="360"/>
          </a:xfrm>
          <a:prstGeom prst="straightConnector1">
            <a:avLst/>
          </a:prstGeom>
          <a:ln w="9525">
            <a:solidFill>
              <a:srgbClr val="ffffff"/>
            </a:solidFill>
            <a:round/>
          </a:ln>
        </p:spPr>
      </p:cxnSp>
      <p:grpSp>
        <p:nvGrpSpPr>
          <p:cNvPr id="67" name="Google Shape;312;p38"/>
          <p:cNvGrpSpPr/>
          <p:nvPr/>
        </p:nvGrpSpPr>
        <p:grpSpPr>
          <a:xfrm>
            <a:off x="8580960" y="3185280"/>
            <a:ext cx="257760" cy="257760"/>
            <a:chOff x="8580960" y="3185280"/>
            <a:chExt cx="257760" cy="257760"/>
          </a:xfrm>
        </p:grpSpPr>
        <p:sp>
          <p:nvSpPr>
            <p:cNvPr id="68" name="Google Shape;313;p38"/>
            <p:cNvSpPr/>
            <p:nvPr/>
          </p:nvSpPr>
          <p:spPr>
            <a:xfrm>
              <a:off x="8653680" y="3248280"/>
              <a:ext cx="112320" cy="132120"/>
            </a:xfrm>
            <a:custGeom>
              <a:avLst/>
              <a:gdLst>
                <a:gd name="textAreaLeft" fmla="*/ 0 w 112320"/>
                <a:gd name="textAreaRight" fmla="*/ 112680 w 112320"/>
                <a:gd name="textAreaTop" fmla="*/ 0 h 132120"/>
                <a:gd name="textAreaBottom" fmla="*/ 132480 h 132120"/>
              </a:gdLst>
              <a:ahLst/>
              <a:cxnLst/>
              <a:rect l="textAreaLeft" t="textAreaTop" r="textAreaRight" b="textAreaBottom"/>
              <a:pathLst>
                <a:path w="1496854" h="1758990">
                  <a:moveTo>
                    <a:pt x="0" y="0"/>
                  </a:moveTo>
                  <a:lnTo>
                    <a:pt x="1229717" y="1758990"/>
                  </a:lnTo>
                  <a:lnTo>
                    <a:pt x="1496855" y="1758990"/>
                  </a:lnTo>
                  <a:lnTo>
                    <a:pt x="267166" y="0"/>
                  </a:lnTo>
                  <a:lnTo>
                    <a:pt x="0" y="0"/>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69" name="Google Shape;314;p38"/>
            <p:cNvSpPr/>
            <p:nvPr/>
          </p:nvSpPr>
          <p:spPr>
            <a:xfrm>
              <a:off x="8580960" y="3185280"/>
              <a:ext cx="257760" cy="257760"/>
            </a:xfrm>
            <a:custGeom>
              <a:avLst/>
              <a:gdLst>
                <a:gd name="textAreaLeft" fmla="*/ 0 w 257760"/>
                <a:gd name="textAreaRight" fmla="*/ 258120 w 257760"/>
                <a:gd name="textAreaTop" fmla="*/ 0 h 257760"/>
                <a:gd name="textAreaBottom" fmla="*/ 258120 h 257760"/>
              </a:gdLst>
              <a:ahLst/>
              <a:cxnLst/>
              <a:rect l="textAreaLeft" t="textAreaTop" r="textAreaRight" b="textAreaBottom"/>
              <a:pathLst>
                <a:path w="3429000" h="3429000">
                  <a:moveTo>
                    <a:pt x="1714500" y="0"/>
                  </a:moveTo>
                  <a:cubicBezTo>
                    <a:pt x="767627" y="0"/>
                    <a:pt x="0" y="767627"/>
                    <a:pt x="0" y="1714500"/>
                  </a:cubicBezTo>
                  <a:cubicBezTo>
                    <a:pt x="0" y="2661374"/>
                    <a:pt x="767627" y="3429000"/>
                    <a:pt x="1714500" y="3429000"/>
                  </a:cubicBezTo>
                  <a:cubicBezTo>
                    <a:pt x="2661374" y="3429000"/>
                    <a:pt x="3429000" y="2661374"/>
                    <a:pt x="3429000" y="1714500"/>
                  </a:cubicBezTo>
                  <a:cubicBezTo>
                    <a:pt x="3429000" y="767627"/>
                    <a:pt x="2661374" y="0"/>
                    <a:pt x="1714500" y="0"/>
                  </a:cubicBezTo>
                  <a:close/>
                  <a:moveTo>
                    <a:pt x="2113209" y="2721067"/>
                  </a:moveTo>
                  <a:lnTo>
                    <a:pt x="1575663" y="1938768"/>
                  </a:lnTo>
                  <a:lnTo>
                    <a:pt x="902663" y="2721067"/>
                  </a:lnTo>
                  <a:lnTo>
                    <a:pt x="728725" y="2721067"/>
                  </a:lnTo>
                  <a:lnTo>
                    <a:pt x="1498448" y="1826397"/>
                  </a:lnTo>
                  <a:lnTo>
                    <a:pt x="728725" y="706173"/>
                  </a:lnTo>
                  <a:lnTo>
                    <a:pt x="1315791" y="706173"/>
                  </a:lnTo>
                  <a:lnTo>
                    <a:pt x="1824804" y="1446971"/>
                  </a:lnTo>
                  <a:lnTo>
                    <a:pt x="2462089" y="706173"/>
                  </a:lnTo>
                  <a:lnTo>
                    <a:pt x="2635998" y="706173"/>
                  </a:lnTo>
                  <a:lnTo>
                    <a:pt x="1902047" y="1559343"/>
                  </a:lnTo>
                  <a:lnTo>
                    <a:pt x="1901991" y="1559343"/>
                  </a:lnTo>
                  <a:lnTo>
                    <a:pt x="2700247" y="2721067"/>
                  </a:lnTo>
                  <a:lnTo>
                    <a:pt x="2113181" y="2721067"/>
                  </a:lnTo>
                  <a:close/>
                </a:path>
              </a:pathLst>
            </a:custGeom>
            <a:solidFill>
              <a:schemeClr val="dk1"/>
            </a:solidFill>
            <a:ln w="0">
              <a:noFill/>
            </a:ln>
          </p:spPr>
          <p:style>
            <a:lnRef idx="0"/>
            <a:fillRef idx="0"/>
            <a:effectRef idx="0"/>
            <a:fontRef idx="minor"/>
          </p:style>
          <p:txBody>
            <a:bodyPr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70" name="Google Shape;315;p38"/>
          <p:cNvGrpSpPr/>
          <p:nvPr/>
        </p:nvGrpSpPr>
        <p:grpSpPr>
          <a:xfrm>
            <a:off x="7267680" y="3191400"/>
            <a:ext cx="238320" cy="238320"/>
            <a:chOff x="7267680" y="3191400"/>
            <a:chExt cx="238320" cy="238320"/>
          </a:xfrm>
        </p:grpSpPr>
        <p:sp>
          <p:nvSpPr>
            <p:cNvPr id="71" name="Google Shape;316;p38"/>
            <p:cNvSpPr/>
            <p:nvPr/>
          </p:nvSpPr>
          <p:spPr>
            <a:xfrm>
              <a:off x="7380360" y="3233160"/>
              <a:ext cx="81360" cy="196560"/>
            </a:xfrm>
            <a:custGeom>
              <a:avLst/>
              <a:gdLst>
                <a:gd name="textAreaLeft" fmla="*/ 0 w 81360"/>
                <a:gd name="textAreaRight" fmla="*/ 81720 w 81360"/>
                <a:gd name="textAreaTop" fmla="*/ 0 h 196560"/>
                <a:gd name="textAreaBottom" fmla="*/ 196920 h 196560"/>
              </a:gdLst>
              <a:ahLst/>
              <a:cxnLst/>
              <a:rect l="textAreaLeft" t="textAreaTop" r="textAreaRight" b="textAreaBottom"/>
              <a:pathLst>
                <a:path w="6527" h="15727">
                  <a:moveTo>
                    <a:pt x="4957" y="1"/>
                  </a:moveTo>
                  <a:cubicBezTo>
                    <a:pt x="4645" y="1"/>
                    <a:pt x="4336" y="24"/>
                    <a:pt x="4028" y="69"/>
                  </a:cubicBezTo>
                  <a:cubicBezTo>
                    <a:pt x="2588" y="280"/>
                    <a:pt x="1700" y="890"/>
                    <a:pt x="1675" y="2250"/>
                  </a:cubicBezTo>
                  <a:lnTo>
                    <a:pt x="1675" y="5040"/>
                  </a:lnTo>
                  <a:cubicBezTo>
                    <a:pt x="1675" y="5348"/>
                    <a:pt x="1426" y="5599"/>
                    <a:pt x="1118" y="5599"/>
                  </a:cubicBezTo>
                  <a:lnTo>
                    <a:pt x="0" y="5599"/>
                  </a:lnTo>
                  <a:lnTo>
                    <a:pt x="0" y="6715"/>
                  </a:lnTo>
                  <a:lnTo>
                    <a:pt x="1118" y="6715"/>
                  </a:lnTo>
                  <a:cubicBezTo>
                    <a:pt x="1426" y="6715"/>
                    <a:pt x="1675" y="6965"/>
                    <a:pt x="1675" y="7274"/>
                  </a:cubicBezTo>
                  <a:lnTo>
                    <a:pt x="1675" y="15727"/>
                  </a:lnTo>
                  <a:lnTo>
                    <a:pt x="3352" y="15727"/>
                  </a:lnTo>
                  <a:lnTo>
                    <a:pt x="3352" y="7274"/>
                  </a:lnTo>
                  <a:cubicBezTo>
                    <a:pt x="3352" y="6965"/>
                    <a:pt x="3602" y="6715"/>
                    <a:pt x="3910" y="6715"/>
                  </a:cubicBezTo>
                  <a:lnTo>
                    <a:pt x="5709" y="6715"/>
                  </a:lnTo>
                  <a:lnTo>
                    <a:pt x="5987" y="5599"/>
                  </a:lnTo>
                  <a:lnTo>
                    <a:pt x="3910" y="5599"/>
                  </a:lnTo>
                  <a:cubicBezTo>
                    <a:pt x="3602" y="5599"/>
                    <a:pt x="3352" y="5348"/>
                    <a:pt x="3352" y="5040"/>
                  </a:cubicBezTo>
                  <a:lnTo>
                    <a:pt x="3352" y="3253"/>
                  </a:lnTo>
                  <a:cubicBezTo>
                    <a:pt x="3352" y="2316"/>
                    <a:pt x="3942" y="1677"/>
                    <a:pt x="4968" y="1504"/>
                  </a:cubicBezTo>
                  <a:cubicBezTo>
                    <a:pt x="5157" y="1473"/>
                    <a:pt x="5339" y="1460"/>
                    <a:pt x="5511" y="1460"/>
                  </a:cubicBezTo>
                  <a:cubicBezTo>
                    <a:pt x="5810" y="1460"/>
                    <a:pt x="6082" y="1498"/>
                    <a:pt x="6324" y="1546"/>
                  </a:cubicBezTo>
                  <a:lnTo>
                    <a:pt x="6526" y="182"/>
                  </a:lnTo>
                  <a:cubicBezTo>
                    <a:pt x="5988" y="62"/>
                    <a:pt x="5468" y="1"/>
                    <a:pt x="4957" y="1"/>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2" name="Google Shape;317;p38"/>
            <p:cNvSpPr/>
            <p:nvPr/>
          </p:nvSpPr>
          <p:spPr>
            <a:xfrm>
              <a:off x="7267680" y="3191400"/>
              <a:ext cx="238320" cy="238320"/>
            </a:xfrm>
            <a:custGeom>
              <a:avLst/>
              <a:gdLst>
                <a:gd name="textAreaLeft" fmla="*/ 0 w 238320"/>
                <a:gd name="textAreaRight" fmla="*/ 238680 w 238320"/>
                <a:gd name="textAreaTop" fmla="*/ 0 h 238320"/>
                <a:gd name="textAreaBottom" fmla="*/ 238680 h 238320"/>
              </a:gdLst>
              <a:ahLst/>
              <a:cxnLst/>
              <a:rect l="textAreaLeft" t="textAreaTop" r="textAreaRight" b="textAreaBottom"/>
              <a:pathLst>
                <a:path w="19066" h="19065">
                  <a:moveTo>
                    <a:pt x="2794" y="0"/>
                  </a:moveTo>
                  <a:cubicBezTo>
                    <a:pt x="1255" y="0"/>
                    <a:pt x="1" y="1253"/>
                    <a:pt x="1" y="2793"/>
                  </a:cubicBezTo>
                  <a:lnTo>
                    <a:pt x="1" y="16271"/>
                  </a:lnTo>
                  <a:cubicBezTo>
                    <a:pt x="1" y="17812"/>
                    <a:pt x="1255" y="19065"/>
                    <a:pt x="2794" y="19065"/>
                  </a:cubicBezTo>
                  <a:lnTo>
                    <a:pt x="9571" y="19065"/>
                  </a:lnTo>
                  <a:lnTo>
                    <a:pt x="9571" y="11171"/>
                  </a:lnTo>
                  <a:lnTo>
                    <a:pt x="8453" y="11171"/>
                  </a:lnTo>
                  <a:cubicBezTo>
                    <a:pt x="8145" y="11171"/>
                    <a:pt x="7896" y="10920"/>
                    <a:pt x="7896" y="10612"/>
                  </a:cubicBezTo>
                  <a:lnTo>
                    <a:pt x="7896" y="8378"/>
                  </a:lnTo>
                  <a:cubicBezTo>
                    <a:pt x="7896" y="8070"/>
                    <a:pt x="8145" y="7819"/>
                    <a:pt x="8453" y="7819"/>
                  </a:cubicBezTo>
                  <a:lnTo>
                    <a:pt x="9571" y="7819"/>
                  </a:lnTo>
                  <a:lnTo>
                    <a:pt x="9571" y="5836"/>
                  </a:lnTo>
                  <a:cubicBezTo>
                    <a:pt x="9571" y="3710"/>
                    <a:pt x="10741" y="2615"/>
                    <a:pt x="12878" y="2302"/>
                  </a:cubicBezTo>
                  <a:cubicBezTo>
                    <a:pt x="13231" y="2249"/>
                    <a:pt x="13591" y="2223"/>
                    <a:pt x="13956" y="2223"/>
                  </a:cubicBezTo>
                  <a:cubicBezTo>
                    <a:pt x="14725" y="2223"/>
                    <a:pt x="15517" y="2339"/>
                    <a:pt x="16318" y="2567"/>
                  </a:cubicBezTo>
                  <a:cubicBezTo>
                    <a:pt x="16589" y="2643"/>
                    <a:pt x="16759" y="2908"/>
                    <a:pt x="16718" y="3186"/>
                  </a:cubicBezTo>
                  <a:lnTo>
                    <a:pt x="16352" y="5650"/>
                  </a:lnTo>
                  <a:cubicBezTo>
                    <a:pt x="16329" y="5806"/>
                    <a:pt x="16240" y="5944"/>
                    <a:pt x="16111" y="6031"/>
                  </a:cubicBezTo>
                  <a:cubicBezTo>
                    <a:pt x="16006" y="6102"/>
                    <a:pt x="15912" y="6127"/>
                    <a:pt x="15818" y="6127"/>
                  </a:cubicBezTo>
                  <a:cubicBezTo>
                    <a:pt x="15717" y="6127"/>
                    <a:pt x="15614" y="6098"/>
                    <a:pt x="15494" y="6068"/>
                  </a:cubicBezTo>
                  <a:cubicBezTo>
                    <a:pt x="15202" y="5995"/>
                    <a:pt x="14879" y="5914"/>
                    <a:pt x="14527" y="5914"/>
                  </a:cubicBezTo>
                  <a:cubicBezTo>
                    <a:pt x="14409" y="5914"/>
                    <a:pt x="14289" y="5923"/>
                    <a:pt x="14165" y="5944"/>
                  </a:cubicBezTo>
                  <a:cubicBezTo>
                    <a:pt x="13534" y="6050"/>
                    <a:pt x="13481" y="6333"/>
                    <a:pt x="13481" y="6590"/>
                  </a:cubicBezTo>
                  <a:lnTo>
                    <a:pt x="13481" y="7819"/>
                  </a:lnTo>
                  <a:lnTo>
                    <a:pt x="15715" y="7819"/>
                  </a:lnTo>
                  <a:cubicBezTo>
                    <a:pt x="15887" y="7819"/>
                    <a:pt x="16048" y="7899"/>
                    <a:pt x="16154" y="8035"/>
                  </a:cubicBezTo>
                  <a:cubicBezTo>
                    <a:pt x="16260" y="8169"/>
                    <a:pt x="16297" y="8346"/>
                    <a:pt x="16256" y="8513"/>
                  </a:cubicBezTo>
                  <a:lnTo>
                    <a:pt x="15697" y="10747"/>
                  </a:lnTo>
                  <a:cubicBezTo>
                    <a:pt x="15635" y="10996"/>
                    <a:pt x="15412" y="11170"/>
                    <a:pt x="15156" y="11170"/>
                  </a:cubicBezTo>
                  <a:lnTo>
                    <a:pt x="13481" y="11170"/>
                  </a:lnTo>
                  <a:lnTo>
                    <a:pt x="13481" y="19065"/>
                  </a:lnTo>
                  <a:lnTo>
                    <a:pt x="16272" y="19065"/>
                  </a:lnTo>
                  <a:cubicBezTo>
                    <a:pt x="17813" y="19065"/>
                    <a:pt x="19066" y="17810"/>
                    <a:pt x="19066" y="16271"/>
                  </a:cubicBezTo>
                  <a:lnTo>
                    <a:pt x="19066" y="2793"/>
                  </a:lnTo>
                  <a:cubicBezTo>
                    <a:pt x="19066" y="1253"/>
                    <a:pt x="17813" y="0"/>
                    <a:pt x="16274"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73" name="Google Shape;318;p38"/>
          <p:cNvGrpSpPr/>
          <p:nvPr/>
        </p:nvGrpSpPr>
        <p:grpSpPr>
          <a:xfrm>
            <a:off x="8138520" y="3191400"/>
            <a:ext cx="238320" cy="238320"/>
            <a:chOff x="8138520" y="3191400"/>
            <a:chExt cx="238320" cy="238320"/>
          </a:xfrm>
        </p:grpSpPr>
        <p:sp>
          <p:nvSpPr>
            <p:cNvPr id="74" name="Google Shape;319;p38"/>
            <p:cNvSpPr/>
            <p:nvPr/>
          </p:nvSpPr>
          <p:spPr>
            <a:xfrm>
              <a:off x="8188200" y="3233880"/>
              <a:ext cx="13680" cy="13680"/>
            </a:xfrm>
            <a:custGeom>
              <a:avLst/>
              <a:gdLst>
                <a:gd name="textAreaLeft" fmla="*/ 0 w 13680"/>
                <a:gd name="textAreaRight" fmla="*/ 14040 w 13680"/>
                <a:gd name="textAreaTop" fmla="*/ 0 h 13680"/>
                <a:gd name="textAreaBottom" fmla="*/ 14040 h 13680"/>
              </a:gdLst>
              <a:ahLst/>
              <a:cxnLst/>
              <a:rect l="textAreaLeft" t="textAreaTop" r="textAreaRight" b="textAreaBottom"/>
              <a:pathLst>
                <a:path w="1119" h="1117">
                  <a:moveTo>
                    <a:pt x="559" y="1"/>
                  </a:moveTo>
                  <a:cubicBezTo>
                    <a:pt x="251" y="1"/>
                    <a:pt x="0" y="250"/>
                    <a:pt x="0" y="558"/>
                  </a:cubicBezTo>
                  <a:cubicBezTo>
                    <a:pt x="0" y="866"/>
                    <a:pt x="251" y="1117"/>
                    <a:pt x="559" y="1117"/>
                  </a:cubicBezTo>
                  <a:cubicBezTo>
                    <a:pt x="867" y="1117"/>
                    <a:pt x="1118" y="866"/>
                    <a:pt x="1118" y="558"/>
                  </a:cubicBezTo>
                  <a:cubicBezTo>
                    <a:pt x="1118" y="250"/>
                    <a:pt x="867" y="1"/>
                    <a:pt x="559" y="1"/>
                  </a:cubicBezTo>
                  <a:close/>
                </a:path>
              </a:pathLst>
            </a:custGeom>
            <a:solidFill>
              <a:schemeClr val="dk1"/>
            </a:solidFill>
            <a:ln w="0">
              <a:noFill/>
            </a:ln>
          </p:spPr>
          <p:style>
            <a:lnRef idx="0"/>
            <a:fillRef idx="0"/>
            <a:effectRef idx="0"/>
            <a:fontRef idx="minor"/>
          </p:style>
          <p:txBody>
            <a:bodyPr tIns="6840" bIns="68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5" name="Google Shape;320;p38"/>
            <p:cNvSpPr/>
            <p:nvPr/>
          </p:nvSpPr>
          <p:spPr>
            <a:xfrm>
              <a:off x="8138520" y="3191400"/>
              <a:ext cx="238320" cy="238320"/>
            </a:xfrm>
            <a:custGeom>
              <a:avLst/>
              <a:gdLst>
                <a:gd name="textAreaLeft" fmla="*/ 0 w 238320"/>
                <a:gd name="textAreaRight" fmla="*/ 238680 w 238320"/>
                <a:gd name="textAreaTop" fmla="*/ 0 h 238320"/>
                <a:gd name="textAreaBottom" fmla="*/ 238680 h 238320"/>
              </a:gdLst>
              <a:ahLst/>
              <a:cxnLst/>
              <a:rect l="textAreaLeft" t="textAreaTop" r="textAreaRight" b="textAreaBottom"/>
              <a:pathLst>
                <a:path w="19065" h="19065">
                  <a:moveTo>
                    <a:pt x="4506" y="2271"/>
                  </a:moveTo>
                  <a:cubicBezTo>
                    <a:pt x="5429" y="2271"/>
                    <a:pt x="6181" y="3023"/>
                    <a:pt x="6181" y="3947"/>
                  </a:cubicBezTo>
                  <a:cubicBezTo>
                    <a:pt x="6181" y="4872"/>
                    <a:pt x="5429" y="5622"/>
                    <a:pt x="4506" y="5622"/>
                  </a:cubicBezTo>
                  <a:cubicBezTo>
                    <a:pt x="3583" y="5622"/>
                    <a:pt x="2831" y="4872"/>
                    <a:pt x="2831" y="3947"/>
                  </a:cubicBezTo>
                  <a:cubicBezTo>
                    <a:pt x="2831" y="3023"/>
                    <a:pt x="3583" y="2271"/>
                    <a:pt x="4506" y="2271"/>
                  </a:cubicBezTo>
                  <a:close/>
                  <a:moveTo>
                    <a:pt x="5622" y="6740"/>
                  </a:moveTo>
                  <a:cubicBezTo>
                    <a:pt x="5932" y="6740"/>
                    <a:pt x="6181" y="6989"/>
                    <a:pt x="6181" y="7299"/>
                  </a:cubicBezTo>
                  <a:lnTo>
                    <a:pt x="6181" y="16234"/>
                  </a:lnTo>
                  <a:cubicBezTo>
                    <a:pt x="6181" y="16544"/>
                    <a:pt x="5932" y="16793"/>
                    <a:pt x="5622" y="16793"/>
                  </a:cubicBezTo>
                  <a:lnTo>
                    <a:pt x="3388" y="16793"/>
                  </a:lnTo>
                  <a:cubicBezTo>
                    <a:pt x="3080" y="16793"/>
                    <a:pt x="2831" y="16544"/>
                    <a:pt x="2831" y="16234"/>
                  </a:cubicBezTo>
                  <a:lnTo>
                    <a:pt x="2831" y="7299"/>
                  </a:lnTo>
                  <a:cubicBezTo>
                    <a:pt x="2831" y="6989"/>
                    <a:pt x="3080" y="6740"/>
                    <a:pt x="3388" y="6740"/>
                  </a:cubicBezTo>
                  <a:close/>
                  <a:moveTo>
                    <a:pt x="12596" y="6721"/>
                  </a:moveTo>
                  <a:cubicBezTo>
                    <a:pt x="12811" y="6721"/>
                    <a:pt x="13027" y="6739"/>
                    <a:pt x="13241" y="6774"/>
                  </a:cubicBezTo>
                  <a:cubicBezTo>
                    <a:pt x="15058" y="7069"/>
                    <a:pt x="16235" y="8557"/>
                    <a:pt x="16235" y="10223"/>
                  </a:cubicBezTo>
                  <a:lnTo>
                    <a:pt x="16235" y="16234"/>
                  </a:lnTo>
                  <a:cubicBezTo>
                    <a:pt x="16235" y="16544"/>
                    <a:pt x="15985" y="16793"/>
                    <a:pt x="15676" y="16793"/>
                  </a:cubicBezTo>
                  <a:lnTo>
                    <a:pt x="13441" y="16793"/>
                  </a:lnTo>
                  <a:cubicBezTo>
                    <a:pt x="13133" y="16793"/>
                    <a:pt x="12884" y="16544"/>
                    <a:pt x="12884" y="16234"/>
                  </a:cubicBezTo>
                  <a:lnTo>
                    <a:pt x="12884" y="11209"/>
                  </a:lnTo>
                  <a:cubicBezTo>
                    <a:pt x="12884" y="10593"/>
                    <a:pt x="12382" y="10091"/>
                    <a:pt x="11766" y="10091"/>
                  </a:cubicBezTo>
                  <a:cubicBezTo>
                    <a:pt x="11150" y="10091"/>
                    <a:pt x="10650" y="10593"/>
                    <a:pt x="10650" y="11209"/>
                  </a:cubicBezTo>
                  <a:lnTo>
                    <a:pt x="10650" y="16234"/>
                  </a:lnTo>
                  <a:cubicBezTo>
                    <a:pt x="10650" y="16544"/>
                    <a:pt x="10399" y="16793"/>
                    <a:pt x="10091" y="16793"/>
                  </a:cubicBezTo>
                  <a:lnTo>
                    <a:pt x="7857" y="16793"/>
                  </a:lnTo>
                  <a:cubicBezTo>
                    <a:pt x="7547" y="16793"/>
                    <a:pt x="7298" y="16544"/>
                    <a:pt x="7298" y="16234"/>
                  </a:cubicBezTo>
                  <a:lnTo>
                    <a:pt x="7298" y="7299"/>
                  </a:lnTo>
                  <a:cubicBezTo>
                    <a:pt x="7298" y="6989"/>
                    <a:pt x="7547" y="6740"/>
                    <a:pt x="7857" y="6740"/>
                  </a:cubicBezTo>
                  <a:lnTo>
                    <a:pt x="10091" y="6740"/>
                  </a:lnTo>
                  <a:cubicBezTo>
                    <a:pt x="10377" y="6740"/>
                    <a:pt x="10613" y="6956"/>
                    <a:pt x="10644" y="7234"/>
                  </a:cubicBezTo>
                  <a:cubicBezTo>
                    <a:pt x="11219" y="6901"/>
                    <a:pt x="11901" y="6721"/>
                    <a:pt x="12596" y="6721"/>
                  </a:cubicBezTo>
                  <a:close/>
                  <a:moveTo>
                    <a:pt x="2831" y="0"/>
                  </a:moveTo>
                  <a:cubicBezTo>
                    <a:pt x="1290" y="0"/>
                    <a:pt x="0" y="1290"/>
                    <a:pt x="0" y="2831"/>
                  </a:cubicBezTo>
                  <a:lnTo>
                    <a:pt x="0" y="16234"/>
                  </a:lnTo>
                  <a:cubicBezTo>
                    <a:pt x="0" y="17775"/>
                    <a:pt x="1290" y="19065"/>
                    <a:pt x="2831" y="19065"/>
                  </a:cubicBezTo>
                  <a:lnTo>
                    <a:pt x="16235" y="19065"/>
                  </a:lnTo>
                  <a:cubicBezTo>
                    <a:pt x="17774" y="19065"/>
                    <a:pt x="19065" y="17775"/>
                    <a:pt x="19065" y="16234"/>
                  </a:cubicBezTo>
                  <a:lnTo>
                    <a:pt x="19065" y="2831"/>
                  </a:lnTo>
                  <a:cubicBezTo>
                    <a:pt x="19065" y="1290"/>
                    <a:pt x="17774" y="0"/>
                    <a:pt x="16235"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6" name="Google Shape;321;p38"/>
            <p:cNvSpPr/>
            <p:nvPr/>
          </p:nvSpPr>
          <p:spPr>
            <a:xfrm>
              <a:off x="8244000" y="3289320"/>
              <a:ext cx="83520" cy="97920"/>
            </a:xfrm>
            <a:custGeom>
              <a:avLst/>
              <a:gdLst>
                <a:gd name="textAreaLeft" fmla="*/ 0 w 83520"/>
                <a:gd name="textAreaRight" fmla="*/ 83880 w 83520"/>
                <a:gd name="textAreaTop" fmla="*/ 0 h 97920"/>
                <a:gd name="textAreaBottom" fmla="*/ 98280 h 97920"/>
              </a:gdLst>
              <a:ahLst/>
              <a:cxnLst/>
              <a:rect l="textAreaLeft" t="textAreaTop" r="textAreaRight" b="textAreaBottom"/>
              <a:pathLst>
                <a:path w="6704" h="7837">
                  <a:moveTo>
                    <a:pt x="4182" y="0"/>
                  </a:moveTo>
                  <a:cubicBezTo>
                    <a:pt x="3474" y="0"/>
                    <a:pt x="2782" y="261"/>
                    <a:pt x="2332" y="711"/>
                  </a:cubicBezTo>
                  <a:cubicBezTo>
                    <a:pt x="2108" y="935"/>
                    <a:pt x="1938" y="1142"/>
                    <a:pt x="1686" y="1142"/>
                  </a:cubicBezTo>
                  <a:cubicBezTo>
                    <a:pt x="1618" y="1142"/>
                    <a:pt x="1544" y="1127"/>
                    <a:pt x="1462" y="1093"/>
                  </a:cubicBezTo>
                  <a:cubicBezTo>
                    <a:pt x="1253" y="1006"/>
                    <a:pt x="1117" y="803"/>
                    <a:pt x="1117" y="576"/>
                  </a:cubicBezTo>
                  <a:lnTo>
                    <a:pt x="1117" y="17"/>
                  </a:lnTo>
                  <a:lnTo>
                    <a:pt x="1" y="17"/>
                  </a:lnTo>
                  <a:lnTo>
                    <a:pt x="1" y="7836"/>
                  </a:lnTo>
                  <a:lnTo>
                    <a:pt x="1117" y="7836"/>
                  </a:lnTo>
                  <a:lnTo>
                    <a:pt x="1117" y="3370"/>
                  </a:lnTo>
                  <a:cubicBezTo>
                    <a:pt x="1117" y="2137"/>
                    <a:pt x="2120" y="1135"/>
                    <a:pt x="3351" y="1135"/>
                  </a:cubicBezTo>
                  <a:cubicBezTo>
                    <a:pt x="4584" y="1135"/>
                    <a:pt x="5585" y="2137"/>
                    <a:pt x="5585" y="3370"/>
                  </a:cubicBezTo>
                  <a:lnTo>
                    <a:pt x="5585" y="7836"/>
                  </a:lnTo>
                  <a:lnTo>
                    <a:pt x="6703" y="7836"/>
                  </a:lnTo>
                  <a:lnTo>
                    <a:pt x="6703" y="2384"/>
                  </a:lnTo>
                  <a:cubicBezTo>
                    <a:pt x="6703" y="1266"/>
                    <a:pt x="5932" y="245"/>
                    <a:pt x="4648" y="38"/>
                  </a:cubicBezTo>
                  <a:cubicBezTo>
                    <a:pt x="4493" y="13"/>
                    <a:pt x="4337" y="0"/>
                    <a:pt x="4182" y="0"/>
                  </a:cubicBezTo>
                  <a:close/>
                </a:path>
              </a:pathLst>
            </a:custGeom>
            <a:solidFill>
              <a:schemeClr val="dk1"/>
            </a:solidFill>
            <a:ln w="0">
              <a:noFill/>
            </a:ln>
          </p:spPr>
          <p:style>
            <a:lnRef idx="0"/>
            <a:fillRef idx="0"/>
            <a:effectRef idx="0"/>
            <a:fontRef idx="minor"/>
          </p:style>
          <p:txBody>
            <a:bodyPr tIns="48960" bIns="48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77" name="Google Shape;322;p38"/>
            <p:cNvSpPr/>
            <p:nvPr/>
          </p:nvSpPr>
          <p:spPr>
            <a:xfrm>
              <a:off x="8188200" y="3289680"/>
              <a:ext cx="13680" cy="97560"/>
            </a:xfrm>
            <a:custGeom>
              <a:avLst/>
              <a:gdLst>
                <a:gd name="textAreaLeft" fmla="*/ 0 w 13680"/>
                <a:gd name="textAreaRight" fmla="*/ 14040 w 13680"/>
                <a:gd name="textAreaTop" fmla="*/ 0 h 97560"/>
                <a:gd name="textAreaBottom" fmla="*/ 97920 h 97560"/>
              </a:gdLst>
              <a:ahLst/>
              <a:cxnLst/>
              <a:rect l="textAreaLeft" t="textAreaTop" r="textAreaRight" b="textAreaBottom"/>
              <a:pathLst>
                <a:path w="1119" h="7820">
                  <a:moveTo>
                    <a:pt x="0" y="0"/>
                  </a:moveTo>
                  <a:lnTo>
                    <a:pt x="0" y="7819"/>
                  </a:lnTo>
                  <a:lnTo>
                    <a:pt x="1118" y="7819"/>
                  </a:lnTo>
                  <a:lnTo>
                    <a:pt x="1118" y="0"/>
                  </a:lnTo>
                  <a:close/>
                </a:path>
              </a:pathLst>
            </a:custGeom>
            <a:solidFill>
              <a:schemeClr val="dk1"/>
            </a:solidFill>
            <a:ln w="0">
              <a:noFill/>
            </a:ln>
          </p:spPr>
          <p:style>
            <a:lnRef idx="0"/>
            <a:fillRef idx="0"/>
            <a:effectRef idx="0"/>
            <a:fontRef idx="minor"/>
          </p:style>
          <p:txBody>
            <a:bodyPr tIns="48960" bIns="4896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grpSp>
        <p:nvGrpSpPr>
          <p:cNvPr id="78" name="Google Shape;323;p38"/>
          <p:cNvGrpSpPr/>
          <p:nvPr/>
        </p:nvGrpSpPr>
        <p:grpSpPr>
          <a:xfrm>
            <a:off x="7701840" y="3191400"/>
            <a:ext cx="238320" cy="238320"/>
            <a:chOff x="7701840" y="3191400"/>
            <a:chExt cx="238320" cy="238320"/>
          </a:xfrm>
        </p:grpSpPr>
        <p:sp>
          <p:nvSpPr>
            <p:cNvPr id="79" name="Google Shape;324;p38"/>
            <p:cNvSpPr/>
            <p:nvPr/>
          </p:nvSpPr>
          <p:spPr>
            <a:xfrm>
              <a:off x="7744320" y="3233880"/>
              <a:ext cx="153360" cy="153360"/>
            </a:xfrm>
            <a:custGeom>
              <a:avLst/>
              <a:gdLst>
                <a:gd name="textAreaLeft" fmla="*/ 0 w 153360"/>
                <a:gd name="textAreaRight" fmla="*/ 153720 w 153360"/>
                <a:gd name="textAreaTop" fmla="*/ 0 h 153360"/>
                <a:gd name="textAreaBottom" fmla="*/ 153720 h 153360"/>
              </a:gdLst>
              <a:ahLst/>
              <a:cxnLst/>
              <a:rect l="textAreaLeft" t="textAreaTop" r="textAreaRight" b="textAreaBottom"/>
              <a:pathLst>
                <a:path w="12288" h="12287">
                  <a:moveTo>
                    <a:pt x="10053" y="1117"/>
                  </a:moveTo>
                  <a:cubicBezTo>
                    <a:pt x="10669" y="1117"/>
                    <a:pt x="11171" y="1617"/>
                    <a:pt x="11171" y="2233"/>
                  </a:cubicBezTo>
                  <a:cubicBezTo>
                    <a:pt x="11170" y="2850"/>
                    <a:pt x="10669" y="3351"/>
                    <a:pt x="10053" y="3351"/>
                  </a:cubicBezTo>
                  <a:cubicBezTo>
                    <a:pt x="9438" y="3351"/>
                    <a:pt x="8937" y="2850"/>
                    <a:pt x="8937" y="2233"/>
                  </a:cubicBezTo>
                  <a:cubicBezTo>
                    <a:pt x="8937" y="1617"/>
                    <a:pt x="9438" y="1117"/>
                    <a:pt x="10053" y="1117"/>
                  </a:cubicBezTo>
                  <a:close/>
                  <a:moveTo>
                    <a:pt x="6144" y="2233"/>
                  </a:moveTo>
                  <a:cubicBezTo>
                    <a:pt x="8300" y="2233"/>
                    <a:pt x="10053" y="3988"/>
                    <a:pt x="10053" y="6144"/>
                  </a:cubicBezTo>
                  <a:cubicBezTo>
                    <a:pt x="10053" y="8299"/>
                    <a:pt x="8300" y="10054"/>
                    <a:pt x="6144" y="10054"/>
                  </a:cubicBezTo>
                  <a:cubicBezTo>
                    <a:pt x="3989" y="10054"/>
                    <a:pt x="2234" y="8299"/>
                    <a:pt x="2234" y="6144"/>
                  </a:cubicBezTo>
                  <a:cubicBezTo>
                    <a:pt x="2234" y="3988"/>
                    <a:pt x="3987" y="2233"/>
                    <a:pt x="6144" y="2233"/>
                  </a:cubicBezTo>
                  <a:close/>
                  <a:moveTo>
                    <a:pt x="1675" y="1"/>
                  </a:moveTo>
                  <a:cubicBezTo>
                    <a:pt x="752" y="1"/>
                    <a:pt x="0" y="751"/>
                    <a:pt x="0" y="1676"/>
                  </a:cubicBezTo>
                  <a:lnTo>
                    <a:pt x="0" y="10611"/>
                  </a:lnTo>
                  <a:cubicBezTo>
                    <a:pt x="0" y="11536"/>
                    <a:pt x="752" y="12286"/>
                    <a:pt x="1675" y="12286"/>
                  </a:cubicBezTo>
                  <a:lnTo>
                    <a:pt x="10612" y="12286"/>
                  </a:lnTo>
                  <a:cubicBezTo>
                    <a:pt x="11536" y="12286"/>
                    <a:pt x="12288" y="11536"/>
                    <a:pt x="12288" y="10611"/>
                  </a:cubicBezTo>
                  <a:lnTo>
                    <a:pt x="12288" y="1676"/>
                  </a:lnTo>
                  <a:cubicBezTo>
                    <a:pt x="12288" y="752"/>
                    <a:pt x="11536" y="1"/>
                    <a:pt x="10612" y="1"/>
                  </a:cubicBezTo>
                  <a:close/>
                </a:path>
              </a:pathLst>
            </a:custGeom>
            <a:solidFill>
              <a:schemeClr val="dk1"/>
            </a:solidFill>
            <a:ln w="0">
              <a:noFill/>
            </a:ln>
          </p:spPr>
          <p:style>
            <a:lnRef idx="0"/>
            <a:fillRef idx="0"/>
            <a:effectRef idx="0"/>
            <a:fontRef idx="minor"/>
          </p:style>
          <p:txBody>
            <a:bodyPr tIns="76680" bIns="7668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0" name="Google Shape;325;p38"/>
            <p:cNvSpPr/>
            <p:nvPr/>
          </p:nvSpPr>
          <p:spPr>
            <a:xfrm>
              <a:off x="7786440" y="3275640"/>
              <a:ext cx="69480" cy="69480"/>
            </a:xfrm>
            <a:custGeom>
              <a:avLst/>
              <a:gdLst>
                <a:gd name="textAreaLeft" fmla="*/ 0 w 69480"/>
                <a:gd name="textAreaRight" fmla="*/ 69840 w 69480"/>
                <a:gd name="textAreaTop" fmla="*/ 0 h 69480"/>
                <a:gd name="textAreaBottom" fmla="*/ 69840 h 69480"/>
              </a:gdLst>
              <a:ahLst/>
              <a:cxnLst/>
              <a:rect l="textAreaLeft" t="textAreaTop" r="textAreaRight" b="textAreaBottom"/>
              <a:pathLst>
                <a:path w="5588" h="5585">
                  <a:moveTo>
                    <a:pt x="2794" y="0"/>
                  </a:moveTo>
                  <a:cubicBezTo>
                    <a:pt x="1255" y="0"/>
                    <a:pt x="1" y="1252"/>
                    <a:pt x="1" y="2793"/>
                  </a:cubicBezTo>
                  <a:cubicBezTo>
                    <a:pt x="1" y="4332"/>
                    <a:pt x="1255" y="5585"/>
                    <a:pt x="2794" y="5585"/>
                  </a:cubicBezTo>
                  <a:cubicBezTo>
                    <a:pt x="4333" y="5585"/>
                    <a:pt x="5587" y="4332"/>
                    <a:pt x="5587" y="2793"/>
                  </a:cubicBezTo>
                  <a:cubicBezTo>
                    <a:pt x="5587" y="1252"/>
                    <a:pt x="4333" y="0"/>
                    <a:pt x="2794" y="0"/>
                  </a:cubicBezTo>
                  <a:close/>
                </a:path>
              </a:pathLst>
            </a:custGeom>
            <a:solidFill>
              <a:schemeClr val="dk1"/>
            </a:solidFill>
            <a:ln w="0">
              <a:noFill/>
            </a:ln>
          </p:spPr>
          <p:style>
            <a:lnRef idx="0"/>
            <a:fillRef idx="0"/>
            <a:effectRef idx="0"/>
            <a:fontRef idx="minor"/>
          </p:style>
          <p:txBody>
            <a:bodyPr tIns="34920" bIns="3492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sp>
          <p:nvSpPr>
            <p:cNvPr id="81" name="Google Shape;326;p38"/>
            <p:cNvSpPr/>
            <p:nvPr/>
          </p:nvSpPr>
          <p:spPr>
            <a:xfrm>
              <a:off x="7701840" y="3191400"/>
              <a:ext cx="238320" cy="238320"/>
            </a:xfrm>
            <a:custGeom>
              <a:avLst/>
              <a:gdLst>
                <a:gd name="textAreaLeft" fmla="*/ 0 w 238320"/>
                <a:gd name="textAreaRight" fmla="*/ 238680 w 238320"/>
                <a:gd name="textAreaTop" fmla="*/ 0 h 238320"/>
                <a:gd name="textAreaBottom" fmla="*/ 238680 h 238320"/>
              </a:gdLst>
              <a:ahLst/>
              <a:cxnLst/>
              <a:rect l="textAreaLeft" t="textAreaTop" r="textAreaRight" b="textAreaBottom"/>
              <a:pathLst>
                <a:path w="19064" h="19065">
                  <a:moveTo>
                    <a:pt x="14000" y="2271"/>
                  </a:moveTo>
                  <a:cubicBezTo>
                    <a:pt x="15539" y="2271"/>
                    <a:pt x="16794" y="3524"/>
                    <a:pt x="16794" y="5065"/>
                  </a:cubicBezTo>
                  <a:lnTo>
                    <a:pt x="16794" y="14000"/>
                  </a:lnTo>
                  <a:cubicBezTo>
                    <a:pt x="16794" y="15541"/>
                    <a:pt x="15539" y="16793"/>
                    <a:pt x="14000" y="16793"/>
                  </a:cubicBezTo>
                  <a:lnTo>
                    <a:pt x="5063" y="16793"/>
                  </a:lnTo>
                  <a:cubicBezTo>
                    <a:pt x="3524" y="16793"/>
                    <a:pt x="2272" y="15541"/>
                    <a:pt x="2272" y="14000"/>
                  </a:cubicBezTo>
                  <a:lnTo>
                    <a:pt x="2272" y="5065"/>
                  </a:lnTo>
                  <a:cubicBezTo>
                    <a:pt x="2272" y="3524"/>
                    <a:pt x="3524" y="2271"/>
                    <a:pt x="5063" y="2271"/>
                  </a:cubicBezTo>
                  <a:close/>
                  <a:moveTo>
                    <a:pt x="2829" y="0"/>
                  </a:moveTo>
                  <a:cubicBezTo>
                    <a:pt x="1290" y="0"/>
                    <a:pt x="0" y="1290"/>
                    <a:pt x="0" y="2831"/>
                  </a:cubicBezTo>
                  <a:lnTo>
                    <a:pt x="0" y="16234"/>
                  </a:lnTo>
                  <a:cubicBezTo>
                    <a:pt x="0" y="17775"/>
                    <a:pt x="1290" y="19065"/>
                    <a:pt x="2829" y="19065"/>
                  </a:cubicBezTo>
                  <a:lnTo>
                    <a:pt x="16235" y="19065"/>
                  </a:lnTo>
                  <a:cubicBezTo>
                    <a:pt x="17774" y="19065"/>
                    <a:pt x="19063" y="17775"/>
                    <a:pt x="19063" y="16234"/>
                  </a:cubicBezTo>
                  <a:lnTo>
                    <a:pt x="19063" y="2831"/>
                  </a:lnTo>
                  <a:cubicBezTo>
                    <a:pt x="19063" y="1290"/>
                    <a:pt x="17774" y="0"/>
                    <a:pt x="16235" y="0"/>
                  </a:cubicBezTo>
                  <a:close/>
                </a:path>
              </a:pathLst>
            </a:custGeom>
            <a:solidFill>
              <a:schemeClr val="dk1"/>
            </a:solidFill>
            <a:ln w="0">
              <a:noFill/>
            </a:ln>
          </p:spPr>
          <p:style>
            <a:lnRef idx="0"/>
            <a:fillRef idx="0"/>
            <a:effectRef idx="0"/>
            <a:fontRef idx="minor"/>
          </p:style>
          <p:txBody>
            <a:bodyPr tIns="91440" bIns="91440" anchor="ctr">
              <a:noAutofit/>
            </a:bodyPr>
            <a:p>
              <a:pPr defTabSz="914400">
                <a:lnSpc>
                  <a:spcPct val="100000"/>
                </a:lnSpc>
                <a:tabLst>
                  <a:tab algn="l" pos="0"/>
                </a:tabLst>
              </a:pPr>
              <a:endParaRPr b="0" lang="en-US" sz="1800" strike="noStrike" u="none">
                <a:solidFill>
                  <a:srgbClr val="000000"/>
                </a:solidFill>
                <a:effectLst/>
                <a:uFillTx/>
                <a:latin typeface="OpenSymbol"/>
              </a:endParaRPr>
            </a:p>
          </p:txBody>
        </p:sp>
      </p:gr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3" name="PlaceHolder 1"/>
          <p:cNvSpPr>
            <a:spLocks noGrp="1"/>
          </p:cNvSpPr>
          <p:nvPr>
            <p:ph type="title"/>
          </p:nvPr>
        </p:nvSpPr>
        <p:spPr>
          <a:xfrm>
            <a:off x="228600" y="228600"/>
            <a:ext cx="4266720" cy="980640"/>
          </a:xfrm>
          <a:prstGeom prst="rect">
            <a:avLst/>
          </a:prstGeom>
          <a:noFill/>
          <a:ln w="0">
            <a:noFill/>
          </a:ln>
        </p:spPr>
        <p:txBody>
          <a:bodyPr lIns="91440" rIns="91440" tIns="91440" bIns="91440" anchor="t">
            <a:normAutofit/>
          </a:bodyPr>
          <a:p>
            <a:pPr indent="0">
              <a:lnSpc>
                <a:spcPct val="120000"/>
              </a:lnSpc>
              <a:buNone/>
              <a:tabLst>
                <a:tab algn="l" pos="0"/>
              </a:tabLst>
            </a:pPr>
            <a:r>
              <a:rPr b="1" lang="en-US" sz="2600" strike="noStrike" u="none">
                <a:solidFill>
                  <a:srgbClr val="ffffff"/>
                </a:solidFill>
                <a:effectLst/>
                <a:uFillTx/>
                <a:latin typeface="Calibri"/>
                <a:ea typeface="Space Grotesk"/>
              </a:rPr>
              <a:t>Project Overview</a:t>
            </a:r>
            <a:endParaRPr b="0" lang="fr-FR" sz="2600" strike="noStrike" u="none">
              <a:solidFill>
                <a:schemeClr val="dk1"/>
              </a:solidFill>
              <a:effectLst/>
              <a:uFillTx/>
              <a:latin typeface="Arial"/>
            </a:endParaRPr>
          </a:p>
        </p:txBody>
      </p:sp>
      <p:sp>
        <p:nvSpPr>
          <p:cNvPr id="44" name="PlaceHolder 2"/>
          <p:cNvSpPr>
            <a:spLocks noGrp="1"/>
          </p:cNvSpPr>
          <p:nvPr>
            <p:ph type="subTitle"/>
          </p:nvPr>
        </p:nvSpPr>
        <p:spPr>
          <a:xfrm>
            <a:off x="228600" y="2219400"/>
            <a:ext cx="4352400" cy="2695320"/>
          </a:xfrm>
          <a:prstGeom prst="rect">
            <a:avLst/>
          </a:prstGeom>
          <a:noFill/>
          <a:ln w="0">
            <a:noFill/>
          </a:ln>
        </p:spPr>
        <p:txBody>
          <a:bodyPr lIns="91440" rIns="91440" tIns="91440" bIns="91440" anchor="t">
            <a:normAutofit/>
          </a:bodyPr>
          <a:p>
            <a:pPr indent="0">
              <a:lnSpc>
                <a:spcPct val="120000"/>
              </a:lnSpc>
              <a:buNone/>
              <a:tabLst>
                <a:tab algn="l" pos="0"/>
              </a:tabLst>
            </a:pPr>
            <a:r>
              <a:rPr b="0" lang="en-US" sz="1200" strike="noStrike" u="none">
                <a:solidFill>
                  <a:srgbClr val="ffffff"/>
                </a:solidFill>
                <a:effectLst/>
                <a:uFillTx/>
                <a:latin typeface="Calibri"/>
                <a:ea typeface="Hind"/>
              </a:rPr>
              <a:t>Objective: Analyze business datasets and provide actionable insights.</a:t>
            </a:r>
            <a:endParaRPr b="0" lang="en-US" sz="1200" strike="noStrike" u="none">
              <a:solidFill>
                <a:srgbClr val="ffffff"/>
              </a:solidFill>
              <a:effectLst/>
              <a:uFillTx/>
              <a:latin typeface="OpenSymbol"/>
            </a:endParaRPr>
          </a:p>
          <a:p>
            <a:pPr indent="0">
              <a:lnSpc>
                <a:spcPct val="120000"/>
              </a:lnSpc>
              <a:buNone/>
              <a:tabLst>
                <a:tab algn="l" pos="0"/>
              </a:tabLst>
            </a:pPr>
            <a:r>
              <a:rPr b="0" lang="en-US" sz="1200" strike="noStrike" u="none">
                <a:solidFill>
                  <a:srgbClr val="ffffff"/>
                </a:solidFill>
                <a:effectLst/>
                <a:uFillTx/>
                <a:latin typeface="Calibri"/>
                <a:ea typeface="Hind"/>
              </a:rPr>
              <a:t>Tasks Covered:</a:t>
            </a:r>
            <a:endParaRPr b="0" lang="en-US" sz="1200" strike="noStrike" u="none">
              <a:solidFill>
                <a:srgbClr val="ffffff"/>
              </a:solidFill>
              <a:effectLst/>
              <a:uFillTx/>
              <a:latin typeface="OpenSymbol"/>
            </a:endParaRPr>
          </a:p>
          <a:p>
            <a:pPr indent="0">
              <a:lnSpc>
                <a:spcPct val="120000"/>
              </a:lnSpc>
              <a:buNone/>
              <a:tabLst>
                <a:tab algn="l" pos="0"/>
              </a:tabLst>
            </a:pPr>
            <a:r>
              <a:rPr b="0" lang="en-US" sz="1200" strike="noStrike" u="none">
                <a:solidFill>
                  <a:srgbClr val="ffffff"/>
                </a:solidFill>
                <a:effectLst/>
                <a:uFillTx/>
                <a:latin typeface="Calibri"/>
                <a:ea typeface="Hind"/>
              </a:rPr>
              <a:t>1. Sales Data Insights</a:t>
            </a:r>
            <a:endParaRPr b="0" lang="en-US" sz="1200" strike="noStrike" u="none">
              <a:solidFill>
                <a:srgbClr val="ffffff"/>
              </a:solidFill>
              <a:effectLst/>
              <a:uFillTx/>
              <a:latin typeface="OpenSymbol"/>
            </a:endParaRPr>
          </a:p>
          <a:p>
            <a:pPr indent="0">
              <a:lnSpc>
                <a:spcPct val="120000"/>
              </a:lnSpc>
              <a:buNone/>
              <a:tabLst>
                <a:tab algn="l" pos="0"/>
              </a:tabLst>
            </a:pPr>
            <a:r>
              <a:rPr b="0" lang="en-US" sz="1200" strike="noStrike" u="none">
                <a:solidFill>
                  <a:srgbClr val="ffffff"/>
                </a:solidFill>
                <a:effectLst/>
                <a:uFillTx/>
                <a:latin typeface="Calibri"/>
                <a:ea typeface="Hind"/>
              </a:rPr>
              <a:t>1. Case Study – Revenue Decline</a:t>
            </a:r>
            <a:endParaRPr b="0" lang="en-US" sz="1200" strike="noStrike" u="none">
              <a:solidFill>
                <a:srgbClr val="ffffff"/>
              </a:solidFill>
              <a:effectLst/>
              <a:uFillTx/>
              <a:latin typeface="OpenSymbol"/>
            </a:endParaRPr>
          </a:p>
          <a:p>
            <a:pPr indent="0">
              <a:lnSpc>
                <a:spcPct val="120000"/>
              </a:lnSpc>
              <a:buNone/>
              <a:tabLst>
                <a:tab algn="l" pos="0"/>
              </a:tabLst>
            </a:pPr>
            <a:r>
              <a:rPr b="0" lang="en-US" sz="1200" strike="noStrike" u="none">
                <a:solidFill>
                  <a:srgbClr val="ffffff"/>
                </a:solidFill>
                <a:effectLst/>
                <a:uFillTx/>
                <a:latin typeface="Calibri"/>
                <a:ea typeface="Hind"/>
              </a:rPr>
              <a:t>1. Product Analytics Interpretation</a:t>
            </a:r>
            <a:endParaRPr b="0" lang="en-US" sz="1200" strike="noStrike" u="none">
              <a:solidFill>
                <a:srgbClr val="ffffff"/>
              </a:solidFill>
              <a:effectLst/>
              <a:uFillTx/>
              <a:latin typeface="OpenSymbol"/>
            </a:endParaRPr>
          </a:p>
          <a:p>
            <a:pPr indent="0">
              <a:lnSpc>
                <a:spcPct val="120000"/>
              </a:lnSpc>
              <a:buNone/>
              <a:tabLst>
                <a:tab algn="l" pos="0"/>
              </a:tabLst>
            </a:pPr>
            <a:r>
              <a:rPr b="0" lang="en-US" sz="1200" strike="noStrike" u="none">
                <a:solidFill>
                  <a:srgbClr val="ffffff"/>
                </a:solidFill>
                <a:effectLst/>
                <a:uFillTx/>
                <a:latin typeface="Calibri"/>
                <a:ea typeface="Hind"/>
              </a:rPr>
              <a:t>Tools Used: Python, Pandas, Matplotlib, Excel, CSV</a:t>
            </a:r>
            <a:endParaRPr b="0" lang="en-US" sz="1200" strike="noStrike" u="none">
              <a:solidFill>
                <a:srgbClr val="ffffff"/>
              </a:solidFill>
              <a:effectLst/>
              <a:uFillTx/>
              <a:latin typeface="OpenSymbol"/>
            </a:endParaRPr>
          </a:p>
        </p:txBody>
      </p:sp>
      <p:pic>
        <p:nvPicPr>
          <p:cNvPr id="45" name="Google Shape;189;p30" descr=""/>
          <p:cNvPicPr/>
          <p:nvPr/>
        </p:nvPicPr>
        <p:blipFill>
          <a:blip r:embed="rId1"/>
          <a:srcRect l="6496" t="0" r="5217" b="0"/>
          <a:stretch/>
        </p:blipFill>
        <p:spPr>
          <a:xfrm>
            <a:off x="4778280" y="228600"/>
            <a:ext cx="4136760" cy="4686120"/>
          </a:xfrm>
          <a:prstGeom prst="rect">
            <a:avLst/>
          </a:prstGeom>
          <a:noFill/>
          <a:ln w="9525">
            <a:solidFill>
              <a:srgbClr val="ffffff"/>
            </a:solidFill>
            <a:round/>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6" name="PlaceHolder 1"/>
          <p:cNvSpPr>
            <a:spLocks noGrp="1"/>
          </p:cNvSpPr>
          <p:nvPr>
            <p:ph type="title"/>
          </p:nvPr>
        </p:nvSpPr>
        <p:spPr>
          <a:xfrm>
            <a:off x="228600" y="885960"/>
            <a:ext cx="7495920" cy="1504440"/>
          </a:xfrm>
          <a:prstGeom prst="rect">
            <a:avLst/>
          </a:prstGeom>
          <a:noFill/>
          <a:ln w="0">
            <a:noFill/>
          </a:ln>
        </p:spPr>
        <p:txBody>
          <a:bodyPr lIns="91440" rIns="91440" tIns="91440" bIns="91440" anchor="b">
            <a:normAutofit/>
          </a:bodyPr>
          <a:p>
            <a:pPr indent="0">
              <a:lnSpc>
                <a:spcPct val="120000"/>
              </a:lnSpc>
              <a:buNone/>
              <a:tabLst>
                <a:tab algn="l" pos="0"/>
              </a:tabLst>
            </a:pPr>
            <a:r>
              <a:rPr b="1" lang="en-US" sz="2600" strike="noStrike" u="none">
                <a:solidFill>
                  <a:srgbClr val="ffffff"/>
                </a:solidFill>
                <a:effectLst/>
                <a:uFillTx/>
                <a:latin typeface="Calibri"/>
                <a:ea typeface="Space Grotesk"/>
              </a:rPr>
              <a:t>Task 1: Sales Data Insights</a:t>
            </a:r>
            <a:endParaRPr b="0" lang="fr-FR" sz="2600" strike="noStrike" u="none">
              <a:solidFill>
                <a:schemeClr val="dk1"/>
              </a:solidFill>
              <a:effectLst/>
              <a:uFillTx/>
              <a:latin typeface="Arial"/>
            </a:endParaRPr>
          </a:p>
        </p:txBody>
      </p:sp>
      <p:sp>
        <p:nvSpPr>
          <p:cNvPr id="47" name="PlaceHolder 2"/>
          <p:cNvSpPr>
            <a:spLocks noGrp="1"/>
          </p:cNvSpPr>
          <p:nvPr>
            <p:ph type="subTitle"/>
          </p:nvPr>
        </p:nvSpPr>
        <p:spPr>
          <a:xfrm>
            <a:off x="2523960" y="2629080"/>
            <a:ext cx="6391080" cy="1628280"/>
          </a:xfrm>
          <a:prstGeom prst="rect">
            <a:avLst/>
          </a:prstGeom>
          <a:noFill/>
          <a:ln w="0">
            <a:noFill/>
          </a:ln>
        </p:spPr>
        <p:txBody>
          <a:bodyPr lIns="91440" rIns="91440" tIns="91440" bIns="91440" anchor="t">
            <a:normAutofit/>
          </a:bodyPr>
          <a:p>
            <a:pPr indent="0">
              <a:lnSpc>
                <a:spcPct val="120000"/>
              </a:lnSpc>
              <a:buNone/>
              <a:tabLst>
                <a:tab algn="l" pos="0"/>
              </a:tabLst>
            </a:pPr>
            <a:r>
              <a:rPr b="0" lang="en-US" sz="1200" strike="noStrike" u="none">
                <a:solidFill>
                  <a:srgbClr val="ffffff"/>
                </a:solidFill>
                <a:effectLst/>
                <a:uFillTx/>
                <a:latin typeface="Calibri"/>
                <a:ea typeface="Hind"/>
              </a:rPr>
              <a:t>Analyze multiple business datasets to extract KPIs, identify patterns, and provide data-driven recommendations for improving sales and product performance.</a:t>
            </a:r>
            <a:endParaRPr b="0" lang="en-US" sz="12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8" name="PlaceHolder 1"/>
          <p:cNvSpPr>
            <a:spLocks noGrp="1"/>
          </p:cNvSpPr>
          <p:nvPr>
            <p:ph type="title"/>
          </p:nvPr>
        </p:nvSpPr>
        <p:spPr>
          <a:xfrm>
            <a:off x="228600" y="885960"/>
            <a:ext cx="7495920" cy="1504440"/>
          </a:xfrm>
          <a:prstGeom prst="rect">
            <a:avLst/>
          </a:prstGeom>
          <a:noFill/>
          <a:ln w="0">
            <a:noFill/>
          </a:ln>
        </p:spPr>
        <p:txBody>
          <a:bodyPr lIns="91440" rIns="91440" tIns="91440" bIns="91440" anchor="b">
            <a:normAutofit/>
          </a:bodyPr>
          <a:p>
            <a:pPr indent="0">
              <a:lnSpc>
                <a:spcPct val="120000"/>
              </a:lnSpc>
              <a:buNone/>
              <a:tabLst>
                <a:tab algn="l" pos="0"/>
              </a:tabLst>
            </a:pPr>
            <a:r>
              <a:rPr b="1" lang="en-US" sz="2600" strike="noStrike" u="none">
                <a:solidFill>
                  <a:srgbClr val="ffffff"/>
                </a:solidFill>
                <a:effectLst/>
                <a:uFillTx/>
                <a:latin typeface="Calibri"/>
                <a:ea typeface="Space Grotesk"/>
              </a:rPr>
              <a:t>Task 2: Revenue Decline Case Study</a:t>
            </a:r>
            <a:endParaRPr b="0" lang="fr-FR" sz="2600" strike="noStrike" u="none">
              <a:solidFill>
                <a:schemeClr val="dk1"/>
              </a:solidFill>
              <a:effectLst/>
              <a:uFillTx/>
              <a:latin typeface="Arial"/>
            </a:endParaRPr>
          </a:p>
        </p:txBody>
      </p:sp>
      <p:sp>
        <p:nvSpPr>
          <p:cNvPr id="49" name="PlaceHolder 2"/>
          <p:cNvSpPr>
            <a:spLocks noGrp="1"/>
          </p:cNvSpPr>
          <p:nvPr>
            <p:ph type="subTitle"/>
          </p:nvPr>
        </p:nvSpPr>
        <p:spPr>
          <a:xfrm>
            <a:off x="2523960" y="2629080"/>
            <a:ext cx="6391080" cy="1628280"/>
          </a:xfrm>
          <a:prstGeom prst="rect">
            <a:avLst/>
          </a:prstGeom>
          <a:noFill/>
          <a:ln w="0">
            <a:noFill/>
          </a:ln>
        </p:spPr>
        <p:txBody>
          <a:bodyPr lIns="91440" rIns="91440" tIns="91440" bIns="91440" anchor="t">
            <a:normAutofit fontScale="70000" lnSpcReduction="19999"/>
          </a:bodyPr>
          <a:p>
            <a:pPr indent="0">
              <a:lnSpc>
                <a:spcPct val="120000"/>
              </a:lnSpc>
              <a:buNone/>
              <a:tabLst>
                <a:tab algn="l" pos="0"/>
              </a:tabLst>
            </a:pPr>
            <a:r>
              <a:rPr b="1" lang="en-US" sz="1200" strike="noStrike" u="none">
                <a:solidFill>
                  <a:srgbClr val="ffffff"/>
                </a:solidFill>
                <a:effectLst/>
                <a:uFillTx/>
                <a:latin typeface="Calibri"/>
                <a:ea typeface="Hind"/>
              </a:rPr>
              <a:t>Goal</a:t>
            </a:r>
            <a:r>
              <a:rPr b="0" lang="en-US" sz="1200" strike="noStrike" u="none">
                <a:solidFill>
                  <a:srgbClr val="ffffff"/>
                </a:solidFill>
                <a:effectLst/>
                <a:uFillTx/>
                <a:latin typeface="Calibri"/>
                <a:ea typeface="Hind"/>
              </a:rPr>
              <a:t>: Extract KPIs and visualize sales trends.</a:t>
            </a:r>
            <a:endParaRPr b="0" lang="en-US" sz="1200" strike="noStrike" u="none">
              <a:solidFill>
                <a:srgbClr val="ffffff"/>
              </a:solidFill>
              <a:effectLst/>
              <a:uFillTx/>
              <a:latin typeface="OpenSymbol"/>
            </a:endParaRPr>
          </a:p>
          <a:p>
            <a:pPr indent="0">
              <a:lnSpc>
                <a:spcPct val="120000"/>
              </a:lnSpc>
              <a:buNone/>
              <a:tabLst>
                <a:tab algn="l" pos="0"/>
              </a:tabLst>
            </a:pPr>
            <a:r>
              <a:rPr b="0" lang="en-US" sz="1200" strike="noStrike" u="none">
                <a:solidFill>
                  <a:srgbClr val="ffffff"/>
                </a:solidFill>
                <a:effectLst/>
                <a:uFillTx/>
                <a:latin typeface="Calibri"/>
                <a:ea typeface="Hind"/>
              </a:rPr>
              <a:t> </a:t>
            </a:r>
            <a:r>
              <a:rPr b="1" lang="en-US" sz="1200" strike="noStrike" u="none">
                <a:solidFill>
                  <a:srgbClr val="ffffff"/>
                </a:solidFill>
                <a:effectLst/>
                <a:uFillTx/>
                <a:latin typeface="Calibri"/>
                <a:ea typeface="Hind"/>
              </a:rPr>
              <a:t>Key Findings</a:t>
            </a:r>
            <a:r>
              <a:rPr b="0" lang="en-US" sz="1200" strike="noStrike" u="none">
                <a:solidFill>
                  <a:srgbClr val="ffffff"/>
                </a:solidFill>
                <a:effectLst/>
                <a:uFillTx/>
                <a:latin typeface="Calibri"/>
                <a:ea typeface="Hind"/>
              </a:rPr>
              <a:t>:</a:t>
            </a:r>
            <a:endParaRPr b="0" lang="en-US" sz="1200" strike="noStrike" u="none">
              <a:solidFill>
                <a:srgbClr val="ffffff"/>
              </a:solidFill>
              <a:effectLst/>
              <a:uFillTx/>
              <a:latin typeface="OpenSymbol"/>
            </a:endParaRPr>
          </a:p>
          <a:p>
            <a:pPr indent="0">
              <a:lnSpc>
                <a:spcPct val="120000"/>
              </a:lnSpc>
              <a:buNone/>
              <a:tabLst>
                <a:tab algn="l" pos="0"/>
              </a:tabLst>
            </a:pPr>
            <a:r>
              <a:rPr b="0" lang="en-US" sz="1200" strike="noStrike" u="none">
                <a:solidFill>
                  <a:srgbClr val="ffffff"/>
                </a:solidFill>
                <a:effectLst/>
                <a:uFillTx/>
                <a:latin typeface="Calibri"/>
                <a:ea typeface="Hind"/>
              </a:rPr>
              <a:t>- Total revenue and transactions calculated.</a:t>
            </a:r>
            <a:endParaRPr b="0" lang="en-US" sz="1200" strike="noStrike" u="none">
              <a:solidFill>
                <a:srgbClr val="ffffff"/>
              </a:solidFill>
              <a:effectLst/>
              <a:uFillTx/>
              <a:latin typeface="OpenSymbol"/>
            </a:endParaRPr>
          </a:p>
          <a:p>
            <a:pPr indent="0">
              <a:lnSpc>
                <a:spcPct val="120000"/>
              </a:lnSpc>
              <a:buNone/>
              <a:tabLst>
                <a:tab algn="l" pos="0"/>
              </a:tabLst>
            </a:pPr>
            <a:r>
              <a:rPr b="0" lang="en-US" sz="1200" strike="noStrike" u="none">
                <a:solidFill>
                  <a:srgbClr val="ffffff"/>
                </a:solidFill>
                <a:effectLst/>
                <a:uFillTx/>
                <a:latin typeface="Calibri"/>
                <a:ea typeface="Hind"/>
              </a:rPr>
              <a:t>- Top product and source identified.</a:t>
            </a:r>
            <a:endParaRPr b="0" lang="en-US" sz="1200" strike="noStrike" u="none">
              <a:solidFill>
                <a:srgbClr val="ffffff"/>
              </a:solidFill>
              <a:effectLst/>
              <a:uFillTx/>
              <a:latin typeface="OpenSymbol"/>
            </a:endParaRPr>
          </a:p>
          <a:p>
            <a:pPr indent="0">
              <a:lnSpc>
                <a:spcPct val="120000"/>
              </a:lnSpc>
              <a:buNone/>
              <a:tabLst>
                <a:tab algn="l" pos="0"/>
              </a:tabLst>
            </a:pPr>
            <a:r>
              <a:rPr b="0" lang="en-US" sz="1200" strike="noStrike" u="none">
                <a:solidFill>
                  <a:srgbClr val="ffffff"/>
                </a:solidFill>
                <a:effectLst/>
                <a:uFillTx/>
                <a:latin typeface="Calibri"/>
                <a:ea typeface="Hind"/>
              </a:rPr>
              <a:t>- Distribution of payment status analyzed.</a:t>
            </a:r>
            <a:endParaRPr b="0" lang="en-US" sz="1200" strike="noStrike" u="none">
              <a:solidFill>
                <a:srgbClr val="ffffff"/>
              </a:solidFill>
              <a:effectLst/>
              <a:uFillTx/>
              <a:latin typeface="OpenSymbol"/>
            </a:endParaRPr>
          </a:p>
          <a:p>
            <a:pPr indent="0">
              <a:lnSpc>
                <a:spcPct val="120000"/>
              </a:lnSpc>
              <a:buNone/>
              <a:tabLst>
                <a:tab algn="l" pos="0"/>
              </a:tabLst>
            </a:pPr>
            <a:r>
              <a:rPr b="0" lang="en-US" sz="1200" strike="noStrike" u="none">
                <a:solidFill>
                  <a:srgbClr val="ffffff"/>
                </a:solidFill>
                <a:effectLst/>
                <a:uFillTx/>
                <a:latin typeface="Calibri"/>
                <a:ea typeface="Hind"/>
              </a:rPr>
              <a:t>- Monthly sales trend visualized.</a:t>
            </a:r>
            <a:endParaRPr b="0" lang="en-US" sz="1200" strike="noStrike" u="none">
              <a:solidFill>
                <a:srgbClr val="ffffff"/>
              </a:solidFill>
              <a:effectLst/>
              <a:uFillTx/>
              <a:latin typeface="OpenSymbol"/>
            </a:endParaRPr>
          </a:p>
          <a:p>
            <a:pPr indent="0">
              <a:lnSpc>
                <a:spcPct val="120000"/>
              </a:lnSpc>
              <a:buNone/>
              <a:tabLst>
                <a:tab algn="l" pos="0"/>
              </a:tabLst>
            </a:pPr>
            <a:r>
              <a:rPr b="0" lang="en-US" sz="1200" strike="noStrike" u="none">
                <a:solidFill>
                  <a:srgbClr val="ffffff"/>
                </a:solidFill>
                <a:effectLst/>
                <a:uFillTx/>
                <a:latin typeface="Calibri"/>
                <a:ea typeface="Hind"/>
              </a:rPr>
              <a:t>- Deliverable: Excel report with embedded charts.</a:t>
            </a:r>
            <a:endParaRPr b="0" lang="en-US" sz="1200" strike="noStrike" u="none">
              <a:solidFill>
                <a:srgbClr val="ffffff"/>
              </a:solidFill>
              <a:effectLst/>
              <a:uFillTx/>
              <a:latin typeface="OpenSymbol"/>
            </a:endParaRPr>
          </a:p>
          <a:p>
            <a:pPr indent="0">
              <a:lnSpc>
                <a:spcPct val="120000"/>
              </a:lnSpc>
              <a:buNone/>
              <a:tabLst>
                <a:tab algn="l" pos="0"/>
              </a:tabLst>
            </a:pPr>
            <a:r>
              <a:rPr b="0" lang="en-US" sz="1200" strike="noStrike" u="none">
                <a:solidFill>
                  <a:srgbClr val="ffffff"/>
                </a:solidFill>
                <a:effectLst/>
                <a:uFillTx/>
                <a:latin typeface="Calibri"/>
                <a:ea typeface="Hind"/>
              </a:rPr>
              <a:t>- Revenue driven by a few top-performing products.</a:t>
            </a:r>
            <a:endParaRPr b="0" lang="en-US" sz="1200" strike="noStrike" u="none">
              <a:solidFill>
                <a:srgbClr val="ffffff"/>
              </a:solidFill>
              <a:effectLst/>
              <a:uFillTx/>
              <a:latin typeface="OpenSymbol"/>
            </a:endParaRPr>
          </a:p>
          <a:p>
            <a:pPr indent="0">
              <a:lnSpc>
                <a:spcPct val="120000"/>
              </a:lnSpc>
              <a:buNone/>
              <a:tabLst>
                <a:tab algn="l" pos="0"/>
              </a:tabLst>
            </a:pPr>
            <a:r>
              <a:rPr b="0" lang="en-US" sz="1200" strike="noStrike" u="none">
                <a:solidFill>
                  <a:srgbClr val="ffffff"/>
                </a:solidFill>
                <a:effectLst/>
                <a:uFillTx/>
                <a:latin typeface="Calibri"/>
                <a:ea typeface="Hind"/>
              </a:rPr>
              <a:t>- Direct and organic channels performed better than others.</a:t>
            </a:r>
            <a:endParaRPr b="0" lang="en-US" sz="1200" strike="noStrike" u="none">
              <a:solidFill>
                <a:srgbClr val="ffffff"/>
              </a:solidFill>
              <a:effectLst/>
              <a:uFillTx/>
              <a:latin typeface="OpenSymbol"/>
            </a:endParaRPr>
          </a:p>
          <a:p>
            <a:pPr indent="0">
              <a:lnSpc>
                <a:spcPct val="120000"/>
              </a:lnSpc>
              <a:buNone/>
              <a:tabLst>
                <a:tab algn="l" pos="0"/>
              </a:tabLst>
            </a:pPr>
            <a:r>
              <a:rPr b="0" lang="en-US" sz="1200" strike="noStrike" u="none">
                <a:solidFill>
                  <a:srgbClr val="ffffff"/>
                </a:solidFill>
                <a:effectLst/>
                <a:uFillTx/>
                <a:latin typeface="Calibri"/>
                <a:ea typeface="Hind"/>
              </a:rPr>
              <a:t>- Most transactions succeeded, with limited payment failures.</a:t>
            </a:r>
            <a:endParaRPr b="0" lang="en-US" sz="1200" strike="noStrike" u="none">
              <a:solidFill>
                <a:srgbClr val="ffffff"/>
              </a:solidFill>
              <a:effectLst/>
              <a:uFillTx/>
              <a:latin typeface="OpenSymbol"/>
            </a:endParaRPr>
          </a:p>
          <a:p>
            <a:pPr indent="0">
              <a:lnSpc>
                <a:spcPct val="120000"/>
              </a:lnSpc>
              <a:buNone/>
              <a:tabLst>
                <a:tab algn="l" pos="0"/>
              </a:tabLst>
            </a:pPr>
            <a:r>
              <a:rPr b="0" lang="en-US" sz="1200" strike="noStrike" u="none">
                <a:solidFill>
                  <a:srgbClr val="ffffff"/>
                </a:solidFill>
                <a:effectLst/>
                <a:uFillTx/>
                <a:latin typeface="Calibri"/>
                <a:ea typeface="Hind"/>
              </a:rPr>
              <a:t>- Clear seasonal trend visible in monthly sales.</a:t>
            </a:r>
            <a:endParaRPr b="0" lang="en-US" sz="12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PlaceHolder 1"/>
          <p:cNvSpPr>
            <a:spLocks noGrp="1"/>
          </p:cNvSpPr>
          <p:nvPr>
            <p:ph type="title"/>
          </p:nvPr>
        </p:nvSpPr>
        <p:spPr>
          <a:xfrm>
            <a:off x="228600" y="228600"/>
            <a:ext cx="4266720" cy="980640"/>
          </a:xfrm>
          <a:prstGeom prst="rect">
            <a:avLst/>
          </a:prstGeom>
          <a:noFill/>
          <a:ln w="0">
            <a:noFill/>
          </a:ln>
        </p:spPr>
        <p:txBody>
          <a:bodyPr lIns="91440" rIns="91440" tIns="91440" bIns="91440" anchor="t">
            <a:normAutofit fontScale="92500" lnSpcReduction="9999"/>
          </a:bodyPr>
          <a:p>
            <a:pPr indent="0">
              <a:lnSpc>
                <a:spcPct val="120000"/>
              </a:lnSpc>
              <a:buNone/>
              <a:tabLst>
                <a:tab algn="l" pos="0"/>
              </a:tabLst>
            </a:pPr>
            <a:r>
              <a:rPr b="1" lang="en-US" sz="2600" strike="noStrike" u="none">
                <a:solidFill>
                  <a:srgbClr val="ffffff"/>
                </a:solidFill>
                <a:effectLst/>
                <a:uFillTx/>
                <a:latin typeface="Calibri"/>
                <a:ea typeface="Space Grotesk"/>
              </a:rPr>
              <a:t>Task 3: Product Analytics Database</a:t>
            </a:r>
            <a:endParaRPr b="0" lang="fr-FR" sz="2600" strike="noStrike" u="none">
              <a:solidFill>
                <a:schemeClr val="dk1"/>
              </a:solidFill>
              <a:effectLst/>
              <a:uFillTx/>
              <a:latin typeface="Arial"/>
            </a:endParaRPr>
          </a:p>
        </p:txBody>
      </p:sp>
      <p:sp>
        <p:nvSpPr>
          <p:cNvPr id="51" name="PlaceHolder 2"/>
          <p:cNvSpPr>
            <a:spLocks noGrp="1"/>
          </p:cNvSpPr>
          <p:nvPr>
            <p:ph type="subTitle"/>
          </p:nvPr>
        </p:nvSpPr>
        <p:spPr>
          <a:xfrm>
            <a:off x="228600" y="2219400"/>
            <a:ext cx="4352400" cy="2695320"/>
          </a:xfrm>
          <a:prstGeom prst="rect">
            <a:avLst/>
          </a:prstGeom>
          <a:noFill/>
          <a:ln w="0">
            <a:noFill/>
          </a:ln>
        </p:spPr>
        <p:txBody>
          <a:bodyPr lIns="91440" rIns="91440" tIns="91440" bIns="91440" anchor="t">
            <a:normAutofit fontScale="92500" lnSpcReduction="9999"/>
          </a:bodyPr>
          <a:p>
            <a:pPr indent="0">
              <a:lnSpc>
                <a:spcPct val="120000"/>
              </a:lnSpc>
              <a:buNone/>
              <a:tabLst>
                <a:tab algn="l" pos="0"/>
              </a:tabLst>
            </a:pPr>
            <a:r>
              <a:rPr b="1" lang="en-US" sz="1200" strike="noStrike" u="none">
                <a:solidFill>
                  <a:srgbClr val="ffffff"/>
                </a:solidFill>
                <a:effectLst/>
                <a:uFillTx/>
                <a:latin typeface="Calibri"/>
                <a:ea typeface="Hind"/>
              </a:rPr>
              <a:t>Objective</a:t>
            </a:r>
            <a:r>
              <a:rPr b="0" lang="en-US" sz="1200" strike="noStrike" u="none">
                <a:solidFill>
                  <a:srgbClr val="ffffff"/>
                </a:solidFill>
                <a:effectLst/>
                <a:uFillTx/>
                <a:latin typeface="Calibri"/>
                <a:ea typeface="Hind"/>
              </a:rPr>
              <a:t>: Investigate reasons behind revenue decline.</a:t>
            </a:r>
            <a:endParaRPr b="0" lang="en-US" sz="1200" strike="noStrike" u="none">
              <a:solidFill>
                <a:srgbClr val="ffffff"/>
              </a:solidFill>
              <a:effectLst/>
              <a:uFillTx/>
              <a:latin typeface="OpenSymbol"/>
            </a:endParaRPr>
          </a:p>
          <a:p>
            <a:pPr indent="0">
              <a:lnSpc>
                <a:spcPct val="120000"/>
              </a:lnSpc>
              <a:buNone/>
              <a:tabLst>
                <a:tab algn="l" pos="0"/>
              </a:tabLst>
            </a:pPr>
            <a:r>
              <a:rPr b="1" lang="en-US" sz="1200" strike="noStrike" u="none">
                <a:solidFill>
                  <a:srgbClr val="ffffff"/>
                </a:solidFill>
                <a:effectLst/>
                <a:uFillTx/>
                <a:latin typeface="Calibri"/>
                <a:ea typeface="Hind"/>
              </a:rPr>
              <a:t>1.Approach</a:t>
            </a:r>
            <a:r>
              <a:rPr b="0" lang="en-US" sz="1200" strike="noStrike" u="none">
                <a:solidFill>
                  <a:srgbClr val="ffffff"/>
                </a:solidFill>
                <a:effectLst/>
                <a:uFillTx/>
                <a:latin typeface="Calibri"/>
                <a:ea typeface="Hind"/>
              </a:rPr>
              <a:t>:</a:t>
            </a:r>
            <a:endParaRPr b="0" lang="en-US" sz="1200" strike="noStrike" u="none">
              <a:solidFill>
                <a:srgbClr val="ffffff"/>
              </a:solidFill>
              <a:effectLst/>
              <a:uFillTx/>
              <a:latin typeface="OpenSymbol"/>
            </a:endParaRPr>
          </a:p>
          <a:p>
            <a:pPr indent="0">
              <a:lnSpc>
                <a:spcPct val="120000"/>
              </a:lnSpc>
              <a:buNone/>
              <a:tabLst>
                <a:tab algn="l" pos="0"/>
              </a:tabLst>
            </a:pPr>
            <a:r>
              <a:rPr b="0" lang="en-US" sz="1200" strike="noStrike" u="none">
                <a:solidFill>
                  <a:srgbClr val="ffffff"/>
                </a:solidFill>
                <a:effectLst/>
                <a:uFillTx/>
                <a:latin typeface="Calibri"/>
                <a:ea typeface="Hind"/>
              </a:rPr>
              <a:t>- Team and product-level KPIs.</a:t>
            </a:r>
            <a:endParaRPr b="0" lang="en-US" sz="1200" strike="noStrike" u="none">
              <a:solidFill>
                <a:srgbClr val="ffffff"/>
              </a:solidFill>
              <a:effectLst/>
              <a:uFillTx/>
              <a:latin typeface="OpenSymbol"/>
            </a:endParaRPr>
          </a:p>
          <a:p>
            <a:pPr indent="0">
              <a:lnSpc>
                <a:spcPct val="120000"/>
              </a:lnSpc>
              <a:buNone/>
              <a:tabLst>
                <a:tab algn="l" pos="0"/>
              </a:tabLst>
            </a:pPr>
            <a:r>
              <a:rPr b="0" lang="en-US" sz="1200" strike="noStrike" u="none">
                <a:solidFill>
                  <a:srgbClr val="ffffff"/>
                </a:solidFill>
                <a:effectLst/>
                <a:uFillTx/>
                <a:latin typeface="Calibri"/>
                <a:ea typeface="Hind"/>
              </a:rPr>
              <a:t>- Employee-level scoring and performance distribution.</a:t>
            </a:r>
            <a:endParaRPr b="0" lang="en-US" sz="1200" strike="noStrike" u="none">
              <a:solidFill>
                <a:srgbClr val="ffffff"/>
              </a:solidFill>
              <a:effectLst/>
              <a:uFillTx/>
              <a:latin typeface="OpenSymbol"/>
            </a:endParaRPr>
          </a:p>
          <a:p>
            <a:pPr indent="0">
              <a:lnSpc>
                <a:spcPct val="120000"/>
              </a:lnSpc>
              <a:buNone/>
              <a:tabLst>
                <a:tab algn="l" pos="0"/>
              </a:tabLst>
            </a:pPr>
            <a:r>
              <a:rPr b="0" lang="en-US" sz="1200" strike="noStrike" u="none">
                <a:solidFill>
                  <a:srgbClr val="ffffff"/>
                </a:solidFill>
                <a:effectLst/>
                <a:uFillTx/>
                <a:latin typeface="Calibri"/>
                <a:ea typeface="Hind"/>
              </a:rPr>
              <a:t>- Root Cause Analysis of monthly revenue trends.</a:t>
            </a:r>
            <a:endParaRPr b="0" lang="en-US" sz="1200" strike="noStrike" u="none">
              <a:solidFill>
                <a:srgbClr val="ffffff"/>
              </a:solidFill>
              <a:effectLst/>
              <a:uFillTx/>
              <a:latin typeface="OpenSymbol"/>
            </a:endParaRPr>
          </a:p>
          <a:p>
            <a:pPr indent="0">
              <a:lnSpc>
                <a:spcPct val="120000"/>
              </a:lnSpc>
              <a:buNone/>
              <a:tabLst>
                <a:tab algn="l" pos="0"/>
              </a:tabLst>
            </a:pPr>
            <a:r>
              <a:rPr b="1" lang="en-US" sz="1200" strike="noStrike" u="none">
                <a:solidFill>
                  <a:srgbClr val="ffffff"/>
                </a:solidFill>
                <a:effectLst/>
                <a:uFillTx/>
                <a:latin typeface="Calibri"/>
                <a:ea typeface="Hind"/>
              </a:rPr>
              <a:t>2.Team KPIs</a:t>
            </a:r>
            <a:r>
              <a:rPr b="0" lang="en-US" sz="1200" strike="noStrike" u="none">
                <a:solidFill>
                  <a:srgbClr val="ffffff"/>
                </a:solidFill>
                <a:effectLst/>
                <a:uFillTx/>
                <a:latin typeface="Calibri"/>
                <a:ea typeface="Hind"/>
              </a:rPr>
              <a:t>: Sales team generated maximum revenue; other teams lagged.</a:t>
            </a:r>
            <a:endParaRPr b="0" lang="en-US" sz="1200" strike="noStrike" u="none">
              <a:solidFill>
                <a:srgbClr val="ffffff"/>
              </a:solidFill>
              <a:effectLst/>
              <a:uFillTx/>
              <a:latin typeface="OpenSymbol"/>
            </a:endParaRPr>
          </a:p>
          <a:p>
            <a:pPr indent="0">
              <a:lnSpc>
                <a:spcPct val="120000"/>
              </a:lnSpc>
              <a:buNone/>
              <a:tabLst>
                <a:tab algn="l" pos="0"/>
              </a:tabLst>
            </a:pPr>
            <a:r>
              <a:rPr b="1" lang="en-US" sz="1200" strike="noStrike" u="none">
                <a:solidFill>
                  <a:srgbClr val="ffffff"/>
                </a:solidFill>
                <a:effectLst/>
                <a:uFillTx/>
                <a:latin typeface="Calibri"/>
                <a:ea typeface="Hind"/>
              </a:rPr>
              <a:t>3.Employee Performance</a:t>
            </a:r>
            <a:r>
              <a:rPr b="0" lang="en-US" sz="1200" strike="noStrike" u="none">
                <a:solidFill>
                  <a:srgbClr val="ffffff"/>
                </a:solidFill>
                <a:effectLst/>
                <a:uFillTx/>
                <a:latin typeface="Calibri"/>
                <a:ea typeface="Hind"/>
              </a:rPr>
              <a:t>: Graded based on revenue, transactions, AOV, repeat rate, and response time.</a:t>
            </a:r>
            <a:endParaRPr b="0" lang="en-US" sz="1200" strike="noStrike" u="none">
              <a:solidFill>
                <a:srgbClr val="ffffff"/>
              </a:solidFill>
              <a:effectLst/>
              <a:uFillTx/>
              <a:latin typeface="OpenSymbol"/>
            </a:endParaRPr>
          </a:p>
          <a:p>
            <a:pPr indent="0">
              <a:lnSpc>
                <a:spcPct val="120000"/>
              </a:lnSpc>
              <a:buNone/>
              <a:tabLst>
                <a:tab algn="l" pos="0"/>
              </a:tabLst>
            </a:pPr>
            <a:r>
              <a:rPr b="1" lang="en-US" sz="1200" strike="noStrike" u="none">
                <a:solidFill>
                  <a:srgbClr val="ffffff"/>
                </a:solidFill>
                <a:effectLst/>
                <a:uFillTx/>
                <a:latin typeface="Calibri"/>
                <a:ea typeface="Hind"/>
              </a:rPr>
              <a:t>4.Root Cause Analysis</a:t>
            </a:r>
            <a:r>
              <a:rPr b="0" lang="en-US" sz="1200" strike="noStrike" u="none">
                <a:solidFill>
                  <a:srgbClr val="ffffff"/>
                </a:solidFill>
                <a:effectLst/>
                <a:uFillTx/>
                <a:latin typeface="Calibri"/>
                <a:ea typeface="Hind"/>
              </a:rPr>
              <a:t>:</a:t>
            </a:r>
            <a:endParaRPr b="0" lang="en-US" sz="1200" strike="noStrike" u="none">
              <a:solidFill>
                <a:srgbClr val="ffffff"/>
              </a:solidFill>
              <a:effectLst/>
              <a:uFillTx/>
              <a:latin typeface="OpenSymbol"/>
            </a:endParaRPr>
          </a:p>
          <a:p>
            <a:pPr indent="0">
              <a:lnSpc>
                <a:spcPct val="120000"/>
              </a:lnSpc>
              <a:buNone/>
              <a:tabLst>
                <a:tab algn="l" pos="0"/>
              </a:tabLst>
            </a:pPr>
            <a:r>
              <a:rPr b="0" lang="en-US" sz="1200" strike="noStrike" u="none">
                <a:solidFill>
                  <a:srgbClr val="ffffff"/>
                </a:solidFill>
                <a:effectLst/>
                <a:uFillTx/>
                <a:latin typeface="Calibri"/>
                <a:ea typeface="Hind"/>
              </a:rPr>
              <a:t>- No severe revenue drop beyond -10% detected.</a:t>
            </a:r>
            <a:endParaRPr b="0" lang="en-US" sz="1200" strike="noStrike" u="none">
              <a:solidFill>
                <a:srgbClr val="ffffff"/>
              </a:solidFill>
              <a:effectLst/>
              <a:uFillTx/>
              <a:latin typeface="OpenSymbol"/>
            </a:endParaRPr>
          </a:p>
          <a:p>
            <a:pPr indent="0">
              <a:lnSpc>
                <a:spcPct val="120000"/>
              </a:lnSpc>
              <a:buNone/>
              <a:tabLst>
                <a:tab algn="l" pos="0"/>
              </a:tabLst>
            </a:pPr>
            <a:r>
              <a:rPr b="0" lang="en-US" sz="1200" strike="noStrike" u="none">
                <a:solidFill>
                  <a:srgbClr val="ffffff"/>
                </a:solidFill>
                <a:effectLst/>
                <a:uFillTx/>
                <a:latin typeface="Calibri"/>
                <a:ea typeface="Hind"/>
              </a:rPr>
              <a:t>- Correlation between revenue, transactions, failed payments, and coupon usage observed.</a:t>
            </a:r>
            <a:endParaRPr b="0" lang="en-US" sz="1200" strike="noStrike" u="none">
              <a:solidFill>
                <a:srgbClr val="ffffff"/>
              </a:solidFill>
              <a:effectLst/>
              <a:uFillTx/>
              <a:latin typeface="OpenSymbol"/>
            </a:endParaRPr>
          </a:p>
          <a:p>
            <a:pPr indent="0">
              <a:lnSpc>
                <a:spcPct val="120000"/>
              </a:lnSpc>
              <a:buNone/>
              <a:tabLst>
                <a:tab algn="l" pos="0"/>
              </a:tabLst>
            </a:pPr>
            <a:r>
              <a:rPr b="0" lang="en-US" sz="1200" strike="noStrike" u="none">
                <a:solidFill>
                  <a:srgbClr val="ffffff"/>
                </a:solidFill>
                <a:effectLst/>
                <a:uFillTx/>
                <a:latin typeface="Calibri"/>
                <a:ea typeface="Hind"/>
              </a:rPr>
              <a:t>- Bounce in failed payments and decline in coupons flagged as risks.</a:t>
            </a:r>
            <a:endParaRPr b="0" lang="en-US" sz="1200" strike="noStrike" u="none">
              <a:solidFill>
                <a:srgbClr val="ffffff"/>
              </a:solidFill>
              <a:effectLst/>
              <a:uFillTx/>
              <a:latin typeface="OpenSymbol"/>
            </a:endParaRPr>
          </a:p>
        </p:txBody>
      </p:sp>
      <p:pic>
        <p:nvPicPr>
          <p:cNvPr id="52" name="Google Shape;189;p30" descr=""/>
          <p:cNvPicPr/>
          <p:nvPr/>
        </p:nvPicPr>
        <p:blipFill>
          <a:blip r:embed="rId1"/>
          <a:srcRect l="6496" t="0" r="5217" b="0"/>
          <a:stretch/>
        </p:blipFill>
        <p:spPr>
          <a:xfrm>
            <a:off x="4778280" y="228600"/>
            <a:ext cx="4136760" cy="4686120"/>
          </a:xfrm>
          <a:prstGeom prst="rect">
            <a:avLst/>
          </a:prstGeom>
          <a:noFill/>
          <a:ln w="9525">
            <a:solidFill>
              <a:srgbClr val="ffffff"/>
            </a:solidFill>
            <a:round/>
          </a:ln>
        </p:spPr>
      </p:pic>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3" name="PlaceHolder 1"/>
          <p:cNvSpPr>
            <a:spLocks noGrp="1"/>
          </p:cNvSpPr>
          <p:nvPr>
            <p:ph type="title"/>
          </p:nvPr>
        </p:nvSpPr>
        <p:spPr>
          <a:xfrm>
            <a:off x="228600" y="885960"/>
            <a:ext cx="7495920" cy="1504440"/>
          </a:xfrm>
          <a:prstGeom prst="rect">
            <a:avLst/>
          </a:prstGeom>
          <a:noFill/>
          <a:ln w="0">
            <a:noFill/>
          </a:ln>
        </p:spPr>
        <p:txBody>
          <a:bodyPr lIns="91440" rIns="91440" tIns="91440" bIns="91440" anchor="b">
            <a:normAutofit/>
          </a:bodyPr>
          <a:p>
            <a:pPr indent="0">
              <a:lnSpc>
                <a:spcPct val="120000"/>
              </a:lnSpc>
              <a:buNone/>
              <a:tabLst>
                <a:tab algn="l" pos="0"/>
              </a:tabLst>
            </a:pPr>
            <a:r>
              <a:rPr b="1" lang="en-US" sz="2600" strike="noStrike" u="none">
                <a:solidFill>
                  <a:srgbClr val="ffffff"/>
                </a:solidFill>
                <a:effectLst/>
                <a:uFillTx/>
                <a:latin typeface="Calibri"/>
                <a:ea typeface="Space Grotesk"/>
              </a:rPr>
              <a:t>Overall Conclusions</a:t>
            </a:r>
            <a:endParaRPr b="0" lang="fr-FR" sz="2600" strike="noStrike" u="none">
              <a:solidFill>
                <a:schemeClr val="dk1"/>
              </a:solidFill>
              <a:effectLst/>
              <a:uFillTx/>
              <a:latin typeface="Arial"/>
            </a:endParaRPr>
          </a:p>
        </p:txBody>
      </p:sp>
      <p:sp>
        <p:nvSpPr>
          <p:cNvPr id="54" name="PlaceHolder 2"/>
          <p:cNvSpPr>
            <a:spLocks noGrp="1"/>
          </p:cNvSpPr>
          <p:nvPr>
            <p:ph type="subTitle"/>
          </p:nvPr>
        </p:nvSpPr>
        <p:spPr>
          <a:xfrm>
            <a:off x="2523960" y="2629080"/>
            <a:ext cx="6391080" cy="1628280"/>
          </a:xfrm>
          <a:prstGeom prst="rect">
            <a:avLst/>
          </a:prstGeom>
          <a:noFill/>
          <a:ln w="0">
            <a:noFill/>
          </a:ln>
        </p:spPr>
        <p:txBody>
          <a:bodyPr lIns="91440" rIns="91440" tIns="91440" bIns="91440" anchor="t">
            <a:normAutofit/>
          </a:bodyPr>
          <a:p>
            <a:pPr indent="0">
              <a:lnSpc>
                <a:spcPct val="120000"/>
              </a:lnSpc>
              <a:buNone/>
              <a:tabLst>
                <a:tab algn="l" pos="0"/>
              </a:tabLst>
            </a:pPr>
            <a:r>
              <a:rPr b="0" lang="en-US" sz="1200" strike="noStrike" u="none">
                <a:solidFill>
                  <a:srgbClr val="ffffff"/>
                </a:solidFill>
                <a:effectLst/>
                <a:uFillTx/>
                <a:latin typeface="Calibri"/>
                <a:ea typeface="Hind"/>
              </a:rPr>
              <a:t>Identified top-performing products driving </a:t>
            </a:r>
            <a:r>
              <a:rPr b="1" lang="en-US" sz="1200" strike="noStrike" u="none">
                <a:solidFill>
                  <a:srgbClr val="ffffff"/>
                </a:solidFill>
                <a:effectLst/>
                <a:uFillTx/>
                <a:latin typeface="Calibri"/>
                <a:ea typeface="Hind"/>
              </a:rPr>
              <a:t>revenue growth</a:t>
            </a:r>
            <a:r>
              <a:rPr b="0" lang="en-US" sz="1200" strike="noStrike" u="none">
                <a:solidFill>
                  <a:srgbClr val="ffffff"/>
                </a:solidFill>
                <a:effectLst/>
                <a:uFillTx/>
                <a:latin typeface="Calibri"/>
                <a:ea typeface="Hind"/>
              </a:rPr>
              <a:t>, with </a:t>
            </a:r>
            <a:r>
              <a:rPr b="1" lang="en-US" sz="1200" strike="noStrike" u="none">
                <a:solidFill>
                  <a:srgbClr val="ffffff"/>
                </a:solidFill>
                <a:effectLst/>
                <a:uFillTx/>
                <a:latin typeface="Calibri"/>
                <a:ea typeface="Hind"/>
              </a:rPr>
              <a:t>direct</a:t>
            </a:r>
            <a:r>
              <a:rPr b="0" lang="en-US" sz="1200" strike="noStrike" u="none">
                <a:solidFill>
                  <a:srgbClr val="ffffff"/>
                </a:solidFill>
                <a:effectLst/>
                <a:uFillTx/>
                <a:latin typeface="Calibri"/>
                <a:ea typeface="Hind"/>
              </a:rPr>
              <a:t> and </a:t>
            </a:r>
            <a:r>
              <a:rPr b="1" lang="en-US" sz="1200" strike="noStrike" u="none">
                <a:solidFill>
                  <a:srgbClr val="ffffff"/>
                </a:solidFill>
                <a:effectLst/>
                <a:uFillTx/>
                <a:latin typeface="Calibri"/>
                <a:ea typeface="Hind"/>
              </a:rPr>
              <a:t>organic channels</a:t>
            </a:r>
            <a:r>
              <a:rPr b="0" lang="en-US" sz="1200" strike="noStrike" u="none">
                <a:solidFill>
                  <a:srgbClr val="ffffff"/>
                </a:solidFill>
                <a:effectLst/>
                <a:uFillTx/>
                <a:latin typeface="Calibri"/>
                <a:ea typeface="Hind"/>
              </a:rPr>
              <a:t> leading sales. Visualized clear seasonal trends and analyzed payment status distribution.</a:t>
            </a:r>
            <a:endParaRPr b="0" lang="en-US" sz="12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PlaceHolder 1"/>
          <p:cNvSpPr>
            <a:spLocks noGrp="1"/>
          </p:cNvSpPr>
          <p:nvPr>
            <p:ph type="title"/>
          </p:nvPr>
        </p:nvSpPr>
        <p:spPr>
          <a:xfrm>
            <a:off x="228600" y="885960"/>
            <a:ext cx="7495920" cy="1504440"/>
          </a:xfrm>
          <a:prstGeom prst="rect">
            <a:avLst/>
          </a:prstGeom>
          <a:noFill/>
          <a:ln w="0">
            <a:noFill/>
          </a:ln>
        </p:spPr>
        <p:txBody>
          <a:bodyPr lIns="91440" rIns="91440" tIns="91440" bIns="91440" anchor="b">
            <a:normAutofit/>
          </a:bodyPr>
          <a:p>
            <a:pPr indent="0">
              <a:lnSpc>
                <a:spcPct val="120000"/>
              </a:lnSpc>
              <a:buNone/>
              <a:tabLst>
                <a:tab algn="l" pos="0"/>
              </a:tabLst>
            </a:pPr>
            <a:r>
              <a:rPr b="1" lang="en-US" sz="2600" strike="noStrike" u="none">
                <a:solidFill>
                  <a:srgbClr val="ffffff"/>
                </a:solidFill>
                <a:effectLst/>
                <a:uFillTx/>
                <a:latin typeface="Calibri"/>
                <a:ea typeface="Space Grotesk"/>
              </a:rPr>
              <a:t>Revenue Decline Case Study</a:t>
            </a:r>
            <a:endParaRPr b="0" lang="fr-FR" sz="2600" strike="noStrike" u="none">
              <a:solidFill>
                <a:schemeClr val="dk1"/>
              </a:solidFill>
              <a:effectLst/>
              <a:uFillTx/>
              <a:latin typeface="Arial"/>
            </a:endParaRPr>
          </a:p>
        </p:txBody>
      </p:sp>
      <p:sp>
        <p:nvSpPr>
          <p:cNvPr id="56" name="PlaceHolder 2"/>
          <p:cNvSpPr>
            <a:spLocks noGrp="1"/>
          </p:cNvSpPr>
          <p:nvPr>
            <p:ph type="subTitle"/>
          </p:nvPr>
        </p:nvSpPr>
        <p:spPr>
          <a:xfrm>
            <a:off x="2523960" y="2629080"/>
            <a:ext cx="6391080" cy="1628280"/>
          </a:xfrm>
          <a:prstGeom prst="rect">
            <a:avLst/>
          </a:prstGeom>
          <a:noFill/>
          <a:ln w="0">
            <a:noFill/>
          </a:ln>
        </p:spPr>
        <p:txBody>
          <a:bodyPr lIns="91440" rIns="91440" tIns="91440" bIns="91440" anchor="t">
            <a:normAutofit/>
          </a:bodyPr>
          <a:p>
            <a:pPr indent="0">
              <a:lnSpc>
                <a:spcPct val="120000"/>
              </a:lnSpc>
              <a:buNone/>
              <a:tabLst>
                <a:tab algn="l" pos="0"/>
              </a:tabLst>
            </a:pPr>
            <a:r>
              <a:rPr b="0" lang="en-US" sz="1200" strike="noStrike" u="none">
                <a:solidFill>
                  <a:srgbClr val="ffffff"/>
                </a:solidFill>
                <a:effectLst/>
                <a:uFillTx/>
                <a:latin typeface="Calibri"/>
                <a:ea typeface="Hind"/>
              </a:rPr>
              <a:t>Conducted root cause analysis showing no major revenue drops beyond -10%. Highlighted risk factors including failed payments and declining coupon usage impacting revenue stability.</a:t>
            </a:r>
            <a:endParaRPr b="0" lang="en-US" sz="1200" strike="noStrike" u="none">
              <a:solidFill>
                <a:srgbClr val="ffffff"/>
              </a:solidFill>
              <a:effectLst/>
              <a:uFillTx/>
              <a:latin typeface="OpenSymbo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7" name="PlaceHolder 1"/>
          <p:cNvSpPr>
            <a:spLocks noGrp="1"/>
          </p:cNvSpPr>
          <p:nvPr>
            <p:ph type="title"/>
          </p:nvPr>
        </p:nvSpPr>
        <p:spPr>
          <a:xfrm>
            <a:off x="228600" y="228600"/>
            <a:ext cx="4266720" cy="980640"/>
          </a:xfrm>
          <a:prstGeom prst="rect">
            <a:avLst/>
          </a:prstGeom>
          <a:noFill/>
          <a:ln w="0">
            <a:noFill/>
          </a:ln>
        </p:spPr>
        <p:txBody>
          <a:bodyPr lIns="91440" rIns="91440" tIns="91440" bIns="91440" anchor="t">
            <a:normAutofit fontScale="92500" lnSpcReduction="9999"/>
          </a:bodyPr>
          <a:p>
            <a:pPr indent="0">
              <a:lnSpc>
                <a:spcPct val="120000"/>
              </a:lnSpc>
              <a:buNone/>
              <a:tabLst>
                <a:tab algn="l" pos="0"/>
              </a:tabLst>
            </a:pPr>
            <a:r>
              <a:rPr b="1" lang="en-US" sz="2600" strike="noStrike" u="none">
                <a:solidFill>
                  <a:srgbClr val="ffffff"/>
                </a:solidFill>
                <a:effectLst/>
                <a:uFillTx/>
                <a:latin typeface="Calibri"/>
                <a:ea typeface="Space Grotesk"/>
              </a:rPr>
              <a:t>Product Analytics and User Behavior</a:t>
            </a:r>
            <a:endParaRPr b="0" lang="fr-FR" sz="2600" strike="noStrike" u="none">
              <a:solidFill>
                <a:schemeClr val="dk1"/>
              </a:solidFill>
              <a:effectLst/>
              <a:uFillTx/>
              <a:latin typeface="Arial"/>
            </a:endParaRPr>
          </a:p>
        </p:txBody>
      </p:sp>
      <p:sp>
        <p:nvSpPr>
          <p:cNvPr id="58" name="PlaceHolder 2"/>
          <p:cNvSpPr>
            <a:spLocks noGrp="1"/>
          </p:cNvSpPr>
          <p:nvPr>
            <p:ph type="subTitle"/>
          </p:nvPr>
        </p:nvSpPr>
        <p:spPr>
          <a:xfrm>
            <a:off x="228600" y="2219400"/>
            <a:ext cx="4352400" cy="2695320"/>
          </a:xfrm>
          <a:prstGeom prst="rect">
            <a:avLst/>
          </a:prstGeom>
          <a:noFill/>
          <a:ln w="0">
            <a:noFill/>
          </a:ln>
        </p:spPr>
        <p:txBody>
          <a:bodyPr lIns="91440" rIns="91440" tIns="91440" bIns="91440" anchor="t">
            <a:normAutofit/>
          </a:bodyPr>
          <a:p>
            <a:pPr indent="0">
              <a:lnSpc>
                <a:spcPct val="120000"/>
              </a:lnSpc>
              <a:buNone/>
              <a:tabLst>
                <a:tab algn="l" pos="0"/>
              </a:tabLst>
            </a:pPr>
            <a:r>
              <a:rPr b="0" lang="en-US" sz="1200" strike="noStrike" u="none">
                <a:solidFill>
                  <a:srgbClr val="ffffff"/>
                </a:solidFill>
                <a:effectLst/>
                <a:uFillTx/>
                <a:latin typeface="Calibri"/>
                <a:ea typeface="Hind"/>
              </a:rPr>
              <a:t>- </a:t>
            </a:r>
            <a:r>
              <a:rPr b="1" lang="en-US" sz="1200" strike="noStrike" u="none">
                <a:solidFill>
                  <a:srgbClr val="ffffff"/>
                </a:solidFill>
                <a:effectLst/>
                <a:uFillTx/>
                <a:latin typeface="Calibri"/>
                <a:ea typeface="Hind"/>
              </a:rPr>
              <a:t>Sales Data (Task 1)</a:t>
            </a:r>
            <a:r>
              <a:rPr b="0" lang="en-US" sz="1200" strike="noStrike" u="none">
                <a:solidFill>
                  <a:srgbClr val="ffffff"/>
                </a:solidFill>
                <a:effectLst/>
                <a:uFillTx/>
                <a:latin typeface="Calibri"/>
                <a:ea typeface="Hind"/>
              </a:rPr>
              <a:t>: Revenue concentrated in top products; Direct/Organic sources dominate.</a:t>
            </a:r>
            <a:endParaRPr b="0" lang="en-US" sz="1200" strike="noStrike" u="none">
              <a:solidFill>
                <a:srgbClr val="ffffff"/>
              </a:solidFill>
              <a:effectLst/>
              <a:uFillTx/>
              <a:latin typeface="OpenSymbol"/>
            </a:endParaRPr>
          </a:p>
          <a:p>
            <a:pPr indent="0">
              <a:lnSpc>
                <a:spcPct val="120000"/>
              </a:lnSpc>
              <a:buNone/>
              <a:tabLst>
                <a:tab algn="l" pos="0"/>
              </a:tabLst>
            </a:pPr>
            <a:r>
              <a:rPr b="0" lang="en-US" sz="1200" strike="noStrike" u="none">
                <a:solidFill>
                  <a:srgbClr val="ffffff"/>
                </a:solidFill>
                <a:effectLst/>
                <a:uFillTx/>
                <a:latin typeface="Calibri"/>
                <a:ea typeface="Hind"/>
              </a:rPr>
              <a:t>- </a:t>
            </a:r>
            <a:r>
              <a:rPr b="1" lang="en-US" sz="1200" strike="noStrike" u="none">
                <a:solidFill>
                  <a:srgbClr val="ffffff"/>
                </a:solidFill>
                <a:effectLst/>
                <a:uFillTx/>
                <a:latin typeface="Calibri"/>
                <a:ea typeface="Hind"/>
              </a:rPr>
              <a:t>Revenue Decline (Task 2)</a:t>
            </a:r>
            <a:r>
              <a:rPr b="0" lang="en-US" sz="1200" strike="noStrike" u="none">
                <a:solidFill>
                  <a:srgbClr val="ffffff"/>
                </a:solidFill>
                <a:effectLst/>
                <a:uFillTx/>
                <a:latin typeface="Calibri"/>
                <a:ea typeface="Hind"/>
              </a:rPr>
              <a:t>: No major drops, but potential risks from failed payments and coupon dependency.</a:t>
            </a:r>
            <a:endParaRPr b="0" lang="en-US" sz="1200" strike="noStrike" u="none">
              <a:solidFill>
                <a:srgbClr val="ffffff"/>
              </a:solidFill>
              <a:effectLst/>
              <a:uFillTx/>
              <a:latin typeface="OpenSymbol"/>
            </a:endParaRPr>
          </a:p>
          <a:p>
            <a:pPr indent="0">
              <a:lnSpc>
                <a:spcPct val="120000"/>
              </a:lnSpc>
              <a:buNone/>
              <a:tabLst>
                <a:tab algn="l" pos="0"/>
              </a:tabLst>
            </a:pPr>
            <a:r>
              <a:rPr b="0" lang="en-US" sz="1200" strike="noStrike" u="none">
                <a:solidFill>
                  <a:srgbClr val="ffffff"/>
                </a:solidFill>
                <a:effectLst/>
                <a:uFillTx/>
                <a:latin typeface="Calibri"/>
                <a:ea typeface="Hind"/>
              </a:rPr>
              <a:t>- </a:t>
            </a:r>
            <a:r>
              <a:rPr b="1" lang="en-US" sz="1200" strike="noStrike" u="none">
                <a:solidFill>
                  <a:srgbClr val="ffffff"/>
                </a:solidFill>
                <a:effectLst/>
                <a:uFillTx/>
                <a:latin typeface="Calibri"/>
                <a:ea typeface="Hind"/>
              </a:rPr>
              <a:t>Product Analytics (Task 3)</a:t>
            </a:r>
            <a:r>
              <a:rPr b="0" lang="en-US" sz="1200" strike="noStrike" u="none">
                <a:solidFill>
                  <a:srgbClr val="ffffff"/>
                </a:solidFill>
                <a:effectLst/>
                <a:uFillTx/>
                <a:latin typeface="Calibri"/>
                <a:ea typeface="Hind"/>
              </a:rPr>
              <a:t>: Growth driven by acquisition, but retention and engagement are major challenges.</a:t>
            </a:r>
            <a:endParaRPr b="0" lang="en-US" sz="1200" strike="noStrike" u="none">
              <a:solidFill>
                <a:srgbClr val="ffffff"/>
              </a:solidFill>
              <a:effectLst/>
              <a:uFillTx/>
              <a:latin typeface="OpenSymbol"/>
            </a:endParaRPr>
          </a:p>
        </p:txBody>
      </p:sp>
      <p:pic>
        <p:nvPicPr>
          <p:cNvPr id="59" name="Google Shape;189;p30" descr=""/>
          <p:cNvPicPr/>
          <p:nvPr/>
        </p:nvPicPr>
        <p:blipFill>
          <a:blip r:embed="rId1"/>
          <a:srcRect l="6496" t="0" r="5217" b="0"/>
          <a:stretch/>
        </p:blipFill>
        <p:spPr>
          <a:xfrm>
            <a:off x="4778280" y="228600"/>
            <a:ext cx="4136760" cy="4686120"/>
          </a:xfrm>
          <a:prstGeom prst="rect">
            <a:avLst/>
          </a:prstGeom>
          <a:noFill/>
          <a:ln w="9525">
            <a:solidFill>
              <a:srgbClr val="ffffff"/>
            </a:solidFill>
            <a:round/>
          </a:ln>
        </p:spPr>
      </p:pic>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PlaceHolder 1"/>
          <p:cNvSpPr>
            <a:spLocks noGrp="1"/>
          </p:cNvSpPr>
          <p:nvPr>
            <p:ph type="title"/>
          </p:nvPr>
        </p:nvSpPr>
        <p:spPr>
          <a:xfrm>
            <a:off x="228600" y="228600"/>
            <a:ext cx="4266720" cy="980640"/>
          </a:xfrm>
          <a:prstGeom prst="rect">
            <a:avLst/>
          </a:prstGeom>
          <a:noFill/>
          <a:ln w="0">
            <a:noFill/>
          </a:ln>
        </p:spPr>
        <p:txBody>
          <a:bodyPr lIns="91440" rIns="91440" tIns="91440" bIns="91440" anchor="t">
            <a:normAutofit/>
          </a:bodyPr>
          <a:p>
            <a:pPr indent="0">
              <a:lnSpc>
                <a:spcPct val="120000"/>
              </a:lnSpc>
              <a:buNone/>
              <a:tabLst>
                <a:tab algn="l" pos="0"/>
              </a:tabLst>
            </a:pPr>
            <a:r>
              <a:rPr b="1" lang="en-US" sz="2600" strike="noStrike" u="none">
                <a:solidFill>
                  <a:srgbClr val="ffffff"/>
                </a:solidFill>
                <a:effectLst/>
                <a:uFillTx/>
                <a:latin typeface="Calibri"/>
                <a:ea typeface="Space Grotesk"/>
              </a:rPr>
              <a:t>Conclusions</a:t>
            </a:r>
            <a:endParaRPr b="0" lang="fr-FR" sz="2600" strike="noStrike" u="none">
              <a:solidFill>
                <a:schemeClr val="dk1"/>
              </a:solidFill>
              <a:effectLst/>
              <a:uFillTx/>
              <a:latin typeface="Arial"/>
            </a:endParaRPr>
          </a:p>
        </p:txBody>
      </p:sp>
      <p:sp>
        <p:nvSpPr>
          <p:cNvPr id="61" name="PlaceHolder 2"/>
          <p:cNvSpPr>
            <a:spLocks noGrp="1"/>
          </p:cNvSpPr>
          <p:nvPr>
            <p:ph type="subTitle"/>
          </p:nvPr>
        </p:nvSpPr>
        <p:spPr>
          <a:xfrm>
            <a:off x="228600" y="2219400"/>
            <a:ext cx="4352400" cy="2695320"/>
          </a:xfrm>
          <a:prstGeom prst="rect">
            <a:avLst/>
          </a:prstGeom>
          <a:noFill/>
          <a:ln w="0">
            <a:noFill/>
          </a:ln>
        </p:spPr>
        <p:txBody>
          <a:bodyPr lIns="91440" rIns="91440" tIns="91440" bIns="91440" anchor="t">
            <a:normAutofit/>
          </a:bodyPr>
          <a:p>
            <a:pPr indent="0">
              <a:lnSpc>
                <a:spcPct val="120000"/>
              </a:lnSpc>
              <a:buNone/>
              <a:tabLst>
                <a:tab algn="l" pos="0"/>
              </a:tabLst>
            </a:pPr>
            <a:r>
              <a:rPr b="0" lang="en-US" sz="1200" strike="noStrike" u="none">
                <a:solidFill>
                  <a:srgbClr val="ffffff"/>
                </a:solidFill>
                <a:effectLst/>
                <a:uFillTx/>
                <a:latin typeface="Calibri"/>
                <a:ea typeface="Hind"/>
              </a:rPr>
              <a:t>Sales remain concentrated in top products and channels. Revenue risks linked to payment issues and coupon dependency. Product growth challenged by low retention and engagement, requiring targeted optimizations and retention strategies.</a:t>
            </a:r>
            <a:endParaRPr b="0" lang="en-US" sz="1200" strike="noStrike" u="none">
              <a:solidFill>
                <a:srgbClr val="ffffff"/>
              </a:solidFill>
              <a:effectLst/>
              <a:uFillTx/>
              <a:latin typeface="OpenSymbol"/>
            </a:endParaRPr>
          </a:p>
        </p:txBody>
      </p:sp>
      <p:pic>
        <p:nvPicPr>
          <p:cNvPr id="62" name="Google Shape;189;p30" descr=""/>
          <p:cNvPicPr/>
          <p:nvPr/>
        </p:nvPicPr>
        <p:blipFill>
          <a:blip r:embed="rId1"/>
          <a:srcRect l="6496" t="0" r="5217" b="0"/>
          <a:stretch/>
        </p:blipFill>
        <p:spPr>
          <a:xfrm>
            <a:off x="4778280" y="228600"/>
            <a:ext cx="4136760" cy="4686120"/>
          </a:xfrm>
          <a:prstGeom prst="rect">
            <a:avLst/>
          </a:prstGeom>
          <a:noFill/>
          <a:ln w="9525">
            <a:solidFill>
              <a:srgbClr val="ffffff"/>
            </a:solidFill>
            <a:round/>
          </a:ln>
        </p:spPr>
      </p:pic>
    </p:spTree>
  </p:cSld>
  <mc:AlternateContent>
    <mc:Choice Requires="p14">
      <p:transition spd="slow" p14:dur="2000"/>
    </mc:Choice>
    <mc:Fallback>
      <p:transition spd="slow"/>
    </mc:Fallback>
  </mc:AlternateContent>
</p:sld>
</file>

<file path=ppt/theme/theme1.xml><?xml version="1.0" encoding="utf-8"?>
<a:theme xmlns:a="http://schemas.openxmlformats.org/drawingml/2006/main" xmlns:r="http://schemas.openxmlformats.org/officeDocument/2006/relationships" name="Dark Theme by Slidesgo">
  <a:themeElements>
    <a:clrScheme name="Simple Light">
      <a:dk1>
        <a:srgbClr val="ffffff"/>
      </a:dk1>
      <a:lt1>
        <a:srgbClr val="0d0d0d"/>
      </a:lt1>
      <a:dk2>
        <a:srgbClr val="ffffff"/>
      </a:dk2>
      <a:lt2>
        <a:srgbClr val="ffffff"/>
      </a:lt2>
      <a:accent1>
        <a:srgbClr val="ffffff"/>
      </a:accent1>
      <a:accent2>
        <a:srgbClr val="ffffff"/>
      </a:accent2>
      <a:accent3>
        <a:srgbClr val="ffffff"/>
      </a:accent3>
      <a:accent4>
        <a:srgbClr val="ffffff"/>
      </a:accent4>
      <a:accent5>
        <a:srgbClr val="ffffff"/>
      </a:accent5>
      <a:accent6>
        <a:srgbClr val="ffffff"/>
      </a:accent6>
      <a:hlink>
        <a:srgbClr val="ffffff"/>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ppt/theme/theme2.xml><?xml version="1.0" encoding="utf-8"?>
<a:theme xmlns:a="http://schemas.openxmlformats.org/drawingml/2006/main" xmlns:r="http://schemas.openxmlformats.org/officeDocument/2006/relationships" name="Slidesgo Final Pages">
  <a:themeElements>
    <a:clrScheme name="Simple Light">
      <a:dk1>
        <a:srgbClr val="ffffff"/>
      </a:dk1>
      <a:lt1>
        <a:srgbClr val="22244e"/>
      </a:lt1>
      <a:dk2>
        <a:srgbClr val="503259"/>
      </a:dk2>
      <a:lt2>
        <a:srgbClr val="765186"/>
      </a:lt2>
      <a:accent1>
        <a:srgbClr val="b07cc6"/>
      </a:accent1>
      <a:accent2>
        <a:srgbClr val="faf6e7"/>
      </a:accent2>
      <a:accent3>
        <a:srgbClr val="e3dfd2"/>
      </a:accent3>
      <a:accent4>
        <a:srgbClr val="ffffff"/>
      </a:accent4>
      <a:accent5>
        <a:srgbClr val="ffffff"/>
      </a:accent5>
      <a:accent6>
        <a:srgbClr val="ffffff"/>
      </a:accent6>
      <a:hlink>
        <a:srgbClr val="765186"/>
      </a:hlink>
      <a:folHlink>
        <a:srgbClr val="0097a7"/>
      </a:folHlink>
    </a:clrScheme>
    <a:fontScheme name="Office">
      <a:majorFont>
        <a:latin typeface="Arial" pitchFamily="0" charset="1"/>
        <a:ea typeface=""/>
        <a:cs typeface=""/>
      </a:majorFont>
      <a:minorFont>
        <a:latin typeface="Arial" pitchFamily="0" charset="1"/>
        <a:ea typeface=""/>
        <a:cs typeface=""/>
      </a:minorFont>
    </a:fontScheme>
    <a:fmtScheme>
      <a:fillStyleLst>
        <a:solidFill>
          <a:schemeClr val="phClr"/>
        </a:solidFill>
        <a:gradFill>
          <a:gsLst>
            <a:gs pos="0">
              <a:schemeClr val="phClr">
                <a:tint val="50000"/>
              </a:schemeClr>
            </a:gs>
            <a:gs pos="35000">
              <a:schemeClr val="phClr">
                <a:tint val="37000"/>
              </a:schemeClr>
            </a:gs>
            <a:gs pos="100000">
              <a:schemeClr val="phClr">
                <a:tint val="15000"/>
              </a:schemeClr>
            </a:gs>
          </a:gsLst>
          <a:lin ang="16200000" scaled="1"/>
          <a:tileRect l="0" t="0" r="0" b="0"/>
        </a:gradFill>
        <a:gradFill>
          <a:gsLst>
            <a:gs pos="0">
              <a:schemeClr val="phClr">
                <a:tint val="100000"/>
                <a:shade val="100000"/>
              </a:schemeClr>
            </a:gs>
            <a:gs pos="100000">
              <a:schemeClr val="phClr">
                <a:tint val="50000"/>
                <a:shade val="100000"/>
              </a:schemeClr>
            </a:gs>
          </a:gsLst>
          <a:lin ang="16200000" scaled="0"/>
          <a:tileRect l="0" t="0" r="0" b="0"/>
        </a:gradFill>
      </a:fillStyleLst>
      <a:lnStyleLst>
        <a:ln w="9525" cap="flat" cmpd="sng" algn="ctr">
          <a:prstDash val="solid"/>
        </a:ln>
        <a:ln w="25400" cap="flat" cmpd="sng" algn="ctr">
          <a:prstDash val="solid"/>
        </a:ln>
        <a:ln w="38100" cap="flat" cmpd="sng" algn="ctr">
          <a:prstDash val="solid"/>
        </a:ln>
      </a:lnStyleLst>
      <a:effectStyleLst>
        <a:effectStyle>
          <a:effectLst/>
        </a:effectStyle>
        <a:effectStyle>
          <a:effectLst/>
        </a:effectStyle>
        <a:effectStyle>
          <a:effectLst/>
        </a:effectStyle>
      </a:effectStyleLst>
      <a:bgFillStyleLst>
        <a:solidFill>
          <a:schemeClr val="phClr"/>
        </a:solidFill>
        <a:gradFill>
          <a:gsLst>
            <a:gs pos="0">
              <a:schemeClr val="phClr">
                <a:tint val="40000"/>
              </a:schemeClr>
            </a:gs>
            <a:gs pos="40000">
              <a:schemeClr val="phClr">
                <a:tint val="45000"/>
                <a:shade val="99000"/>
              </a:schemeClr>
            </a:gs>
            <a:gs pos="100000">
              <a:schemeClr val="phClr">
                <a:shade val="20000"/>
              </a:schemeClr>
            </a:gs>
          </a:gsLst>
          <a:path path="circle">
            <a:fillToRect l="50000" t="-80000" r="50000" b="180000"/>
          </a:path>
          <a:tileRect l="0" t="0" r="0" b="0"/>
        </a:gradFill>
        <a:gradFill>
          <a:gsLst>
            <a:gs pos="0">
              <a:schemeClr val="phClr">
                <a:tint val="80000"/>
              </a:schemeClr>
            </a:gs>
            <a:gs pos="100000">
              <a:schemeClr val="phClr">
                <a:shade val="30000"/>
              </a:schemeClr>
            </a:gs>
          </a:gsLst>
          <a:path path="circle">
            <a:fillToRect l="50000" t="50000" r="50000" b="50000"/>
          </a:path>
          <a:tileRect l="0" t="0" r="0" b="0"/>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0</TotalTime>
  <Application>LibreOffice/25.2.4.3$Linux_X86_64 LibreOffice_project/520$Build-3</Application>
  <AppVersion>15.0000</AppVersion>
  <Company>Microsoft Corporation</Company>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2025-09-09T09:16:32Z</dcterms:created>
  <dc:creator>Unknown Creator</dc:creator>
  <dc:description/>
  <dc:language>en-US</dc:language>
  <cp:lastModifiedBy>Unknown Creator</cp:lastModifiedBy>
  <dcterms:modified xsi:type="dcterms:W3CDTF">2025-09-09T09:16:32Z</dcterms:modified>
  <cp:revision>0</cp:revision>
  <dc:subject/>
  <dc:title>Untitled Presentation</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Slides">
    <vt:r8>10</vt:r8>
  </property>
</Properties>
</file>